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48" r:id="rId2"/>
  </p:sldMasterIdLst>
  <p:notesMasterIdLst>
    <p:notesMasterId r:id="rId12"/>
  </p:notesMasterIdLst>
  <p:sldIdLst>
    <p:sldId id="273" r:id="rId3"/>
    <p:sldId id="276" r:id="rId4"/>
    <p:sldId id="275" r:id="rId5"/>
    <p:sldId id="279" r:id="rId6"/>
    <p:sldId id="280" r:id="rId7"/>
    <p:sldId id="293" r:id="rId8"/>
    <p:sldId id="290" r:id="rId9"/>
    <p:sldId id="281" r:id="rId10"/>
    <p:sldId id="283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DF"/>
    <a:srgbClr val="9B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2F897-A22A-5D44-81B7-6577744E347F}" v="874" dt="2023-01-25T04:57:3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1"/>
    <p:restoredTop sz="94719"/>
  </p:normalViewPr>
  <p:slideViewPr>
    <p:cSldViewPr snapToGrid="0">
      <p:cViewPr varScale="1">
        <p:scale>
          <a:sx n="116" d="100"/>
          <a:sy n="116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73F2F897-A22A-5D44-81B7-6577744E347F}"/>
    <pc:docChg chg="undo redo custSel addSld delSld modSld sldOrd delMainMaster">
      <pc:chgData name="Woodward, Cale" userId="e20533ad-01a2-4015-a60e-3fb30981d184" providerId="ADAL" clId="{73F2F897-A22A-5D44-81B7-6577744E347F}" dt="2023-01-25T05:25:59.829" v="4200" actId="20577"/>
      <pc:docMkLst>
        <pc:docMk/>
      </pc:docMkLst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2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5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6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7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8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9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0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1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2"/>
        </pc:sldMkLst>
      </pc:sldChg>
      <pc:sldChg chg="modSp mod">
        <pc:chgData name="Woodward, Cale" userId="e20533ad-01a2-4015-a60e-3fb30981d184" providerId="ADAL" clId="{73F2F897-A22A-5D44-81B7-6577744E347F}" dt="2023-01-25T05:17:13.107" v="4120" actId="20577"/>
        <pc:sldMkLst>
          <pc:docMk/>
          <pc:sldMk cId="3178228203" sldId="275"/>
        </pc:sldMkLst>
        <pc:spChg chg="mod">
          <ac:chgData name="Woodward, Cale" userId="e20533ad-01a2-4015-a60e-3fb30981d184" providerId="ADAL" clId="{73F2F897-A22A-5D44-81B7-6577744E347F}" dt="2023-01-25T05:17:13.107" v="4120" actId="20577"/>
          <ac:spMkLst>
            <pc:docMk/>
            <pc:sldMk cId="3178228203" sldId="275"/>
            <ac:spMk id="2" creationId="{3B148F8C-873A-42DF-A5FB-7AE127AE422C}"/>
          </ac:spMkLst>
        </pc:spChg>
      </pc:sldChg>
      <pc:sldChg chg="ord">
        <pc:chgData name="Woodward, Cale" userId="e20533ad-01a2-4015-a60e-3fb30981d184" providerId="ADAL" clId="{73F2F897-A22A-5D44-81B7-6577744E347F}" dt="2023-01-25T05:14:33.098" v="3788" actId="20578"/>
        <pc:sldMkLst>
          <pc:docMk/>
          <pc:sldMk cId="4116121705" sldId="276"/>
        </pc:sldMkLst>
      </pc:sldChg>
      <pc:sldChg chg="ord">
        <pc:chgData name="Woodward, Cale" userId="e20533ad-01a2-4015-a60e-3fb30981d184" providerId="ADAL" clId="{73F2F897-A22A-5D44-81B7-6577744E347F}" dt="2023-01-25T05:04:04.294" v="3620" actId="20578"/>
        <pc:sldMkLst>
          <pc:docMk/>
          <pc:sldMk cId="4176895121" sldId="279"/>
        </pc:sldMkLst>
      </pc:sldChg>
      <pc:sldChg chg="modSp mod">
        <pc:chgData name="Woodward, Cale" userId="e20533ad-01a2-4015-a60e-3fb30981d184" providerId="ADAL" clId="{73F2F897-A22A-5D44-81B7-6577744E347F}" dt="2023-01-25T05:18:19.482" v="4121" actId="20577"/>
        <pc:sldMkLst>
          <pc:docMk/>
          <pc:sldMk cId="3060874917" sldId="280"/>
        </pc:sldMkLst>
        <pc:spChg chg="mod">
          <ac:chgData name="Woodward, Cale" userId="e20533ad-01a2-4015-a60e-3fb30981d184" providerId="ADAL" clId="{73F2F897-A22A-5D44-81B7-6577744E347F}" dt="2023-01-25T05:18:19.482" v="4121" actId="20577"/>
          <ac:spMkLst>
            <pc:docMk/>
            <pc:sldMk cId="3060874917" sldId="280"/>
            <ac:spMk id="2" creationId="{3B148F8C-873A-42DF-A5FB-7AE127AE422C}"/>
          </ac:spMkLst>
        </pc:spChg>
      </pc:sldChg>
      <pc:sldChg chg="modSp mod">
        <pc:chgData name="Woodward, Cale" userId="e20533ad-01a2-4015-a60e-3fb30981d184" providerId="ADAL" clId="{73F2F897-A22A-5D44-81B7-6577744E347F}" dt="2023-01-25T05:25:59.829" v="4200" actId="20577"/>
        <pc:sldMkLst>
          <pc:docMk/>
          <pc:sldMk cId="2223735242" sldId="281"/>
        </pc:sldMkLst>
        <pc:spChg chg="mod">
          <ac:chgData name="Woodward, Cale" userId="e20533ad-01a2-4015-a60e-3fb30981d184" providerId="ADAL" clId="{73F2F897-A22A-5D44-81B7-6577744E347F}" dt="2023-01-25T05:25:59.829" v="4200" actId="20577"/>
          <ac:spMkLst>
            <pc:docMk/>
            <pc:sldMk cId="2223735242" sldId="281"/>
            <ac:spMk id="5" creationId="{00000000-0000-0000-0000-000000000000}"/>
          </ac:spMkLst>
        </pc:spChg>
        <pc:spChg chg="mod">
          <ac:chgData name="Woodward, Cale" userId="e20533ad-01a2-4015-a60e-3fb30981d184" providerId="ADAL" clId="{73F2F897-A22A-5D44-81B7-6577744E347F}" dt="2023-01-25T05:14:19.916" v="3787" actId="20577"/>
          <ac:spMkLst>
            <pc:docMk/>
            <pc:sldMk cId="2223735242" sldId="281"/>
            <ac:spMk id="24" creationId="{3C12BE01-6303-7351-5783-EA532E4517E5}"/>
          </ac:spMkLst>
        </pc:spChg>
      </pc:sldChg>
      <pc:sldChg chg="modSp add del mod ord">
        <pc:chgData name="Woodward, Cale" userId="e20533ad-01a2-4015-a60e-3fb30981d184" providerId="ADAL" clId="{73F2F897-A22A-5D44-81B7-6577744E347F}" dt="2023-01-24T05:35:52.572" v="3408" actId="2696"/>
        <pc:sldMkLst>
          <pc:docMk/>
          <pc:sldMk cId="2040528059" sldId="282"/>
        </pc:sldMkLst>
        <pc:spChg chg="mod">
          <ac:chgData name="Woodward, Cale" userId="e20533ad-01a2-4015-a60e-3fb30981d184" providerId="ADAL" clId="{73F2F897-A22A-5D44-81B7-6577744E347F}" dt="2023-01-23T18:45:42.295" v="110" actId="20577"/>
          <ac:spMkLst>
            <pc:docMk/>
            <pc:sldMk cId="2040528059" sldId="282"/>
            <ac:spMk id="2" creationId="{3B148F8C-873A-42DF-A5FB-7AE127AE422C}"/>
          </ac:spMkLst>
        </pc:spChg>
        <pc:spChg chg="mod">
          <ac:chgData name="Woodward, Cale" userId="e20533ad-01a2-4015-a60e-3fb30981d184" providerId="ADAL" clId="{73F2F897-A22A-5D44-81B7-6577744E347F}" dt="2023-01-23T18:08:25.381" v="17" actId="20577"/>
          <ac:spMkLst>
            <pc:docMk/>
            <pc:sldMk cId="2040528059" sldId="282"/>
            <ac:spMk id="3" creationId="{CB1B5C22-C9E9-4DDD-0A17-C7F34F9CB7A7}"/>
          </ac:spMkLst>
        </pc:spChg>
      </pc:sldChg>
      <pc:sldChg chg="modSp add mod ord">
        <pc:chgData name="Woodward, Cale" userId="e20533ad-01a2-4015-a60e-3fb30981d184" providerId="ADAL" clId="{73F2F897-A22A-5D44-81B7-6577744E347F}" dt="2023-01-25T05:07:20.053" v="3627" actId="6549"/>
        <pc:sldMkLst>
          <pc:docMk/>
          <pc:sldMk cId="3878054881" sldId="283"/>
        </pc:sldMkLst>
        <pc:spChg chg="mod">
          <ac:chgData name="Woodward, Cale" userId="e20533ad-01a2-4015-a60e-3fb30981d184" providerId="ADAL" clId="{73F2F897-A22A-5D44-81B7-6577744E347F}" dt="2023-01-25T05:07:20.053" v="3627" actId="6549"/>
          <ac:spMkLst>
            <pc:docMk/>
            <pc:sldMk cId="3878054881" sldId="283"/>
            <ac:spMk id="2" creationId="{3B148F8C-873A-42DF-A5FB-7AE127AE422C}"/>
          </ac:spMkLst>
        </pc:spChg>
        <pc:spChg chg="mod">
          <ac:chgData name="Woodward, Cale" userId="e20533ad-01a2-4015-a60e-3fb30981d184" providerId="ADAL" clId="{73F2F897-A22A-5D44-81B7-6577744E347F}" dt="2023-01-24T05:37:45.012" v="3427" actId="20577"/>
          <ac:spMkLst>
            <pc:docMk/>
            <pc:sldMk cId="3878054881" sldId="283"/>
            <ac:spMk id="3" creationId="{CB1B5C22-C9E9-4DDD-0A17-C7F34F9CB7A7}"/>
          </ac:spMkLst>
        </pc:spChg>
      </pc:sldChg>
      <pc:sldChg chg="addSp delSp modSp add del mod">
        <pc:chgData name="Woodward, Cale" userId="e20533ad-01a2-4015-a60e-3fb30981d184" providerId="ADAL" clId="{73F2F897-A22A-5D44-81B7-6577744E347F}" dt="2023-01-24T01:54:25.244" v="1466" actId="2696"/>
        <pc:sldMkLst>
          <pc:docMk/>
          <pc:sldMk cId="3793761725" sldId="284"/>
        </pc:sldMkLst>
        <pc:spChg chg="del mod">
          <ac:chgData name="Woodward, Cale" userId="e20533ad-01a2-4015-a60e-3fb30981d184" providerId="ADAL" clId="{73F2F897-A22A-5D44-81B7-6577744E347F}" dt="2023-01-23T19:43:16.926" v="1274" actId="478"/>
          <ac:spMkLst>
            <pc:docMk/>
            <pc:sldMk cId="3793761725" sldId="284"/>
            <ac:spMk id="2" creationId="{3B148F8C-873A-42DF-A5FB-7AE127AE422C}"/>
          </ac:spMkLst>
        </pc:spChg>
        <pc:spChg chg="add del mod">
          <ac:chgData name="Woodward, Cale" userId="e20533ad-01a2-4015-a60e-3fb30981d184" providerId="ADAL" clId="{73F2F897-A22A-5D44-81B7-6577744E347F}" dt="2023-01-23T19:45:45.863" v="1276" actId="478"/>
          <ac:spMkLst>
            <pc:docMk/>
            <pc:sldMk cId="3793761725" sldId="284"/>
            <ac:spMk id="5" creationId="{551D807B-35A3-5D2B-2DF3-ACC5A10F307D}"/>
          </ac:spMkLst>
        </pc:spChg>
        <pc:spChg chg="add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1" creationId="{954F57D4-2BB3-47D4-9488-0DCC4A2B30D4}"/>
          </ac:spMkLst>
        </pc:spChg>
        <pc:spChg chg="add del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2" creationId="{42E07543-4566-44D6-3B25-399C831B7F1B}"/>
          </ac:spMkLst>
        </pc:spChg>
        <pc:spChg chg="add del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1:38:54.884" v="1324"/>
          <ac:spMkLst>
            <pc:docMk/>
            <pc:sldMk cId="3793761725" sldId="284"/>
            <ac:spMk id="16" creationId="{ADB8E9A3-4720-36EC-16CA-146B6CAA8C4C}"/>
          </ac:spMkLst>
        </pc:spChg>
        <pc:spChg chg="mod">
          <ac:chgData name="Woodward, Cale" userId="e20533ad-01a2-4015-a60e-3fb30981d184" providerId="ADAL" clId="{73F2F897-A22A-5D44-81B7-6577744E347F}" dt="2023-01-24T01:39:07.078" v="1330"/>
          <ac:spMkLst>
            <pc:docMk/>
            <pc:sldMk cId="3793761725" sldId="284"/>
            <ac:spMk id="17" creationId="{8259D242-51C7-8433-727E-15299D6AD6DB}"/>
          </ac:spMkLst>
        </pc:spChg>
        <pc:spChg chg="mod">
          <ac:chgData name="Woodward, Cale" userId="e20533ad-01a2-4015-a60e-3fb30981d184" providerId="ADAL" clId="{73F2F897-A22A-5D44-81B7-6577744E347F}" dt="2023-01-24T01:39:14.704" v="1332"/>
          <ac:spMkLst>
            <pc:docMk/>
            <pc:sldMk cId="3793761725" sldId="284"/>
            <ac:spMk id="18" creationId="{B63AEDB1-3791-8174-FCBF-0C44FFA7245E}"/>
          </ac:spMkLst>
        </pc:spChg>
        <pc:spChg chg="add del mod">
          <ac:chgData name="Woodward, Cale" userId="e20533ad-01a2-4015-a60e-3fb30981d184" providerId="ADAL" clId="{73F2F897-A22A-5D44-81B7-6577744E347F}" dt="2023-01-24T01:48:31.375" v="1391" actId="207"/>
          <ac:spMkLst>
            <pc:docMk/>
            <pc:sldMk cId="3793761725" sldId="284"/>
            <ac:spMk id="19" creationId="{5FEE04A1-0D68-4C81-EB4C-4FCA8B32D89D}"/>
          </ac:spMkLst>
        </pc:spChg>
        <pc:spChg chg="add mod">
          <ac:chgData name="Woodward, Cale" userId="e20533ad-01a2-4015-a60e-3fb30981d184" providerId="ADAL" clId="{73F2F897-A22A-5D44-81B7-6577744E347F}" dt="2023-01-24T01:45:09.978" v="1381" actId="255"/>
          <ac:spMkLst>
            <pc:docMk/>
            <pc:sldMk cId="3793761725" sldId="284"/>
            <ac:spMk id="20" creationId="{CDE94417-F627-423A-2DBD-26448FD35829}"/>
          </ac:spMkLst>
        </pc:spChg>
        <pc:spChg chg="add mod">
          <ac:chgData name="Woodward, Cale" userId="e20533ad-01a2-4015-a60e-3fb30981d184" providerId="ADAL" clId="{73F2F897-A22A-5D44-81B7-6577744E347F}" dt="2023-01-24T01:48:47.906" v="1394" actId="207"/>
          <ac:spMkLst>
            <pc:docMk/>
            <pc:sldMk cId="3793761725" sldId="284"/>
            <ac:spMk id="22" creationId="{82A33810-6D47-A165-524A-F7CD39DC1493}"/>
          </ac:spMkLst>
        </pc:spChg>
        <pc:spChg chg="add mod">
          <ac:chgData name="Woodward, Cale" userId="e20533ad-01a2-4015-a60e-3fb30981d184" providerId="ADAL" clId="{73F2F897-A22A-5D44-81B7-6577744E347F}" dt="2023-01-24T01:45:22.845" v="1389" actId="20577"/>
          <ac:spMkLst>
            <pc:docMk/>
            <pc:sldMk cId="3793761725" sldId="284"/>
            <ac:spMk id="23" creationId="{3FF3D034-F61B-5DA4-B357-00EAE83D83C5}"/>
          </ac:spMkLst>
        </pc:spChg>
        <pc:grpChg chg="add del mod">
          <ac:chgData name="Woodward, Cale" userId="e20533ad-01a2-4015-a60e-3fb30981d184" providerId="ADAL" clId="{73F2F897-A22A-5D44-81B7-6577744E347F}" dt="2023-01-24T01:44:48.976" v="1378" actId="165"/>
          <ac:grpSpMkLst>
            <pc:docMk/>
            <pc:sldMk cId="3793761725" sldId="284"/>
            <ac:grpSpMk id="21" creationId="{362DF837-0A86-E154-DD82-EDBBCD60825D}"/>
          </ac:grpSpMkLst>
        </pc:grpChg>
        <pc:graphicFrameChg chg="add del modGraphic">
          <ac:chgData name="Woodward, Cale" userId="e20533ad-01a2-4015-a60e-3fb30981d184" providerId="ADAL" clId="{73F2F897-A22A-5D44-81B7-6577744E347F}" dt="2023-01-24T01:34:49.022" v="1286" actId="1032"/>
          <ac:graphicFrameMkLst>
            <pc:docMk/>
            <pc:sldMk cId="3793761725" sldId="284"/>
            <ac:graphicFrameMk id="10" creationId="{98BF0604-9CF6-E866-51E9-448C8F6C1D76}"/>
          </ac:graphicFrameMkLst>
        </pc:graphicFrameChg>
        <pc:picChg chg="add del mod">
          <ac:chgData name="Woodward, Cale" userId="e20533ad-01a2-4015-a60e-3fb30981d184" providerId="ADAL" clId="{73F2F897-A22A-5D44-81B7-6577744E347F}" dt="2023-01-23T19:46:30.637" v="1281" actId="478"/>
          <ac:picMkLst>
            <pc:docMk/>
            <pc:sldMk cId="3793761725" sldId="284"/>
            <ac:picMk id="7" creationId="{C1671BFA-A3AC-A1B5-3052-77DD9AD949DA}"/>
          </ac:picMkLst>
        </pc:picChg>
        <pc:picChg chg="add del mod">
          <ac:chgData name="Woodward, Cale" userId="e20533ad-01a2-4015-a60e-3fb30981d184" providerId="ADAL" clId="{73F2F897-A22A-5D44-81B7-6577744E347F}" dt="2023-01-24T01:30:26.203" v="1284" actId="478"/>
          <ac:picMkLst>
            <pc:docMk/>
            <pc:sldMk cId="3793761725" sldId="284"/>
            <ac:picMk id="9" creationId="{EEE86559-569B-034A-C45E-89CB0DB2F593}"/>
          </ac:picMkLst>
        </pc:picChg>
        <pc:cxnChg chg="add del mod">
          <ac:chgData name="Woodward, Cale" userId="e20533ad-01a2-4015-a60e-3fb30981d184" providerId="ADAL" clId="{73F2F897-A22A-5D44-81B7-6577744E347F}" dt="2023-01-24T01:39:17.779" v="1333" actId="478"/>
          <ac:cxnSpMkLst>
            <pc:docMk/>
            <pc:sldMk cId="3793761725" sldId="284"/>
            <ac:cxnSpMk id="14" creationId="{104645AF-5357-ACB9-D60C-4C799A9032C9}"/>
          </ac:cxnSpMkLst>
        </pc:cxnChg>
      </pc:sldChg>
      <pc:sldChg chg="addSp delSp modSp add del mod modAnim">
        <pc:chgData name="Woodward, Cale" userId="e20533ad-01a2-4015-a60e-3fb30981d184" providerId="ADAL" clId="{73F2F897-A22A-5D44-81B7-6577744E347F}" dt="2023-01-24T05:19:16.932" v="3091" actId="2696"/>
        <pc:sldMkLst>
          <pc:docMk/>
          <pc:sldMk cId="2052422843" sldId="285"/>
        </pc:sldMkLst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2" creationId="{645B5B7F-110C-56B2-A9AA-4E2235EFD01A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4" creationId="{CE4D0664-F02B-B0C5-D9DF-C479105F4356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5" creationId="{D2823CFE-7BD5-82A0-3933-73212E906503}"/>
          </ac:spMkLst>
        </pc:spChg>
        <pc:spChg chg="add del mod">
          <ac:chgData name="Woodward, Cale" userId="e20533ad-01a2-4015-a60e-3fb30981d184" providerId="ADAL" clId="{73F2F897-A22A-5D44-81B7-6577744E347F}" dt="2023-01-24T02:00:31.538" v="1511" actId="478"/>
          <ac:spMkLst>
            <pc:docMk/>
            <pc:sldMk cId="2052422843" sldId="285"/>
            <ac:spMk id="6" creationId="{33FF78D8-E3FB-DA3D-9BC4-C8E05DBD8959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7" creationId="{F1822A52-9849-1260-21BA-6194A2FE9610}"/>
          </ac:spMkLst>
        </pc:spChg>
        <pc:spChg chg="mod">
          <ac:chgData name="Woodward, Cale" userId="e20533ad-01a2-4015-a60e-3fb30981d184" providerId="ADAL" clId="{73F2F897-A22A-5D44-81B7-6577744E347F}" dt="2023-01-24T02:08:20.865" v="1547" actId="1076"/>
          <ac:spMkLst>
            <pc:docMk/>
            <pc:sldMk cId="2052422843" sldId="285"/>
            <ac:spMk id="9" creationId="{2BB3F509-BCAD-9CB9-482D-47A42B65A8EE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0" creationId="{AB120B67-3C61-EEF4-F302-FE11F30D2A7C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1" creationId="{954F57D4-2BB3-47D4-9488-0DCC4A2B30D4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2" creationId="{42E07543-4566-44D6-3B25-399C831B7F1B}"/>
          </ac:spMkLst>
        </pc:spChg>
        <pc:spChg chg="mod">
          <ac:chgData name="Woodward, Cale" userId="e20533ad-01a2-4015-a60e-3fb30981d184" providerId="ADAL" clId="{73F2F897-A22A-5D44-81B7-6577744E347F}" dt="2023-01-24T02:08:19.019" v="1545" actId="1076"/>
          <ac:spMkLst>
            <pc:docMk/>
            <pc:sldMk cId="2052422843" sldId="285"/>
            <ac:spMk id="13" creationId="{1DCCEA01-0C08-FD64-69C1-6BA280C5ECB8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4" creationId="{8EE3C1DE-7AC7-7422-6965-391C0A866A38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6" creationId="{78516268-FE80-C971-7B8B-F83A4730C590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7" creationId="{1A54CADC-FD66-F537-31CE-42FE42E6A872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8" creationId="{437216C4-5C38-964D-23AD-5B1843023632}"/>
          </ac:spMkLst>
        </pc:spChg>
        <pc:spChg chg="del">
          <ac:chgData name="Woodward, Cale" userId="e20533ad-01a2-4015-a60e-3fb30981d184" providerId="ADAL" clId="{73F2F897-A22A-5D44-81B7-6577744E347F}" dt="2023-01-24T01:49:14.561" v="1395" actId="478"/>
          <ac:spMkLst>
            <pc:docMk/>
            <pc:sldMk cId="2052422843" sldId="285"/>
            <ac:spMk id="19" creationId="{5FEE04A1-0D68-4C81-EB4C-4FCA8B32D89D}"/>
          </ac:spMkLst>
        </pc:spChg>
        <pc:spChg chg="del">
          <ac:chgData name="Woodward, Cale" userId="e20533ad-01a2-4015-a60e-3fb30981d184" providerId="ADAL" clId="{73F2F897-A22A-5D44-81B7-6577744E347F}" dt="2023-01-24T01:49:16.233" v="1396" actId="478"/>
          <ac:spMkLst>
            <pc:docMk/>
            <pc:sldMk cId="2052422843" sldId="285"/>
            <ac:spMk id="20" creationId="{CDE94417-F627-423A-2DBD-26448FD35829}"/>
          </ac:spMkLst>
        </pc:spChg>
        <pc:spChg chg="del">
          <ac:chgData name="Woodward, Cale" userId="e20533ad-01a2-4015-a60e-3fb30981d184" providerId="ADAL" clId="{73F2F897-A22A-5D44-81B7-6577744E347F}" dt="2023-01-24T01:49:19.987" v="1399" actId="478"/>
          <ac:spMkLst>
            <pc:docMk/>
            <pc:sldMk cId="2052422843" sldId="285"/>
            <ac:spMk id="22" creationId="{82A33810-6D47-A165-524A-F7CD39DC1493}"/>
          </ac:spMkLst>
        </pc:spChg>
        <pc:spChg chg="del mod">
          <ac:chgData name="Woodward, Cale" userId="e20533ad-01a2-4015-a60e-3fb30981d184" providerId="ADAL" clId="{73F2F897-A22A-5D44-81B7-6577744E347F}" dt="2023-01-24T01:49:18.103" v="1398" actId="478"/>
          <ac:spMkLst>
            <pc:docMk/>
            <pc:sldMk cId="2052422843" sldId="285"/>
            <ac:spMk id="23" creationId="{3FF3D034-F61B-5DA4-B357-00EAE83D83C5}"/>
          </ac:spMkLst>
        </pc:spChg>
        <pc:spChg chg="del mod topLvl">
          <ac:chgData name="Woodward, Cale" userId="e20533ad-01a2-4015-a60e-3fb30981d184" providerId="ADAL" clId="{73F2F897-A22A-5D44-81B7-6577744E347F}" dt="2023-01-24T02:09:37.906" v="1607" actId="478"/>
          <ac:spMkLst>
            <pc:docMk/>
            <pc:sldMk cId="2052422843" sldId="285"/>
            <ac:spMk id="24" creationId="{2EF1FDFB-331F-0D35-37A4-1DE74FE40E0F}"/>
          </ac:spMkLst>
        </pc:spChg>
        <pc:spChg chg="del mod topLvl">
          <ac:chgData name="Woodward, Cale" userId="e20533ad-01a2-4015-a60e-3fb30981d184" providerId="ADAL" clId="{73F2F897-A22A-5D44-81B7-6577744E347F}" dt="2023-01-24T02:09:32.086" v="1605" actId="478"/>
          <ac:spMkLst>
            <pc:docMk/>
            <pc:sldMk cId="2052422843" sldId="285"/>
            <ac:spMk id="25" creationId="{65428B1E-134D-05B0-2A10-F4F8FA7E1466}"/>
          </ac:spMkLst>
        </pc:spChg>
        <pc:spChg chg="del mod">
          <ac:chgData name="Woodward, Cale" userId="e20533ad-01a2-4015-a60e-3fb30981d184" providerId="ADAL" clId="{73F2F897-A22A-5D44-81B7-6577744E347F}" dt="2023-01-24T02:09:23.136" v="1601" actId="478"/>
          <ac:spMkLst>
            <pc:docMk/>
            <pc:sldMk cId="2052422843" sldId="285"/>
            <ac:spMk id="26" creationId="{B74DEF46-5D74-6B22-8080-7AB461BD1B2E}"/>
          </ac:spMkLst>
        </pc:spChg>
        <pc:spChg chg="add del mod topLvl">
          <ac:chgData name="Woodward, Cale" userId="e20533ad-01a2-4015-a60e-3fb30981d184" providerId="ADAL" clId="{73F2F897-A22A-5D44-81B7-6577744E347F}" dt="2023-01-24T02:23:11.659" v="1864" actId="164"/>
          <ac:spMkLst>
            <pc:docMk/>
            <pc:sldMk cId="2052422843" sldId="285"/>
            <ac:spMk id="27" creationId="{49FFEDA0-273C-45FE-DD74-2159FED120AC}"/>
          </ac:spMkLst>
        </pc:spChg>
        <pc:spChg chg="mod topLvl">
          <ac:chgData name="Woodward, Cale" userId="e20533ad-01a2-4015-a60e-3fb30981d184" providerId="ADAL" clId="{73F2F897-A22A-5D44-81B7-6577744E347F}" dt="2023-01-24T02:23:11.659" v="1864" actId="164"/>
          <ac:spMkLst>
            <pc:docMk/>
            <pc:sldMk cId="2052422843" sldId="285"/>
            <ac:spMk id="28" creationId="{571B6350-518A-E328-5961-CBEF4FE5F775}"/>
          </ac:spMkLst>
        </pc:spChg>
        <pc:spChg chg="del mod topLvl">
          <ac:chgData name="Woodward, Cale" userId="e20533ad-01a2-4015-a60e-3fb30981d184" providerId="ADAL" clId="{73F2F897-A22A-5D44-81B7-6577744E347F}" dt="2023-01-24T02:09:36.648" v="1606" actId="478"/>
          <ac:spMkLst>
            <pc:docMk/>
            <pc:sldMk cId="2052422843" sldId="285"/>
            <ac:spMk id="29" creationId="{FDDA27C6-E255-64DE-2C9D-B8A135C16408}"/>
          </ac:spMkLst>
        </pc:spChg>
        <pc:spChg chg="del mod topLvl">
          <ac:chgData name="Woodward, Cale" userId="e20533ad-01a2-4015-a60e-3fb30981d184" providerId="ADAL" clId="{73F2F897-A22A-5D44-81B7-6577744E347F}" dt="2023-01-24T02:09:36.648" v="1606" actId="478"/>
          <ac:spMkLst>
            <pc:docMk/>
            <pc:sldMk cId="2052422843" sldId="285"/>
            <ac:spMk id="30" creationId="{80CFD67C-5505-BCBF-15EF-8F5414CBFCBA}"/>
          </ac:spMkLst>
        </pc:spChg>
        <pc:spChg chg="add del mod">
          <ac:chgData name="Woodward, Cale" userId="e20533ad-01a2-4015-a60e-3fb30981d184" providerId="ADAL" clId="{73F2F897-A22A-5D44-81B7-6577744E347F}" dt="2023-01-24T02:13:57.117" v="1775"/>
          <ac:spMkLst>
            <pc:docMk/>
            <pc:sldMk cId="2052422843" sldId="285"/>
            <ac:spMk id="31" creationId="{2EC665D4-4786-ADE5-BE29-0AE9768245CC}"/>
          </ac:spMkLst>
        </pc:spChg>
        <pc:spChg chg="add del mod">
          <ac:chgData name="Woodward, Cale" userId="e20533ad-01a2-4015-a60e-3fb30981d184" providerId="ADAL" clId="{73F2F897-A22A-5D44-81B7-6577744E347F}" dt="2023-01-24T02:35:04.912" v="1895" actId="478"/>
          <ac:spMkLst>
            <pc:docMk/>
            <pc:sldMk cId="2052422843" sldId="285"/>
            <ac:spMk id="33" creationId="{D08B8C71-838B-7ED0-434B-665EDD06451F}"/>
          </ac:spMkLst>
        </pc:spChg>
        <pc:spChg chg="add mod">
          <ac:chgData name="Woodward, Cale" userId="e20533ad-01a2-4015-a60e-3fb30981d184" providerId="ADAL" clId="{73F2F897-A22A-5D44-81B7-6577744E347F}" dt="2023-01-24T02:53:40.330" v="2009" actId="164"/>
          <ac:spMkLst>
            <pc:docMk/>
            <pc:sldMk cId="2052422843" sldId="285"/>
            <ac:spMk id="35" creationId="{191E37E1-BD6D-7423-58D6-4660BC645520}"/>
          </ac:spMkLst>
        </pc:spChg>
        <pc:spChg chg="add mod">
          <ac:chgData name="Woodward, Cale" userId="e20533ad-01a2-4015-a60e-3fb30981d184" providerId="ADAL" clId="{73F2F897-A22A-5D44-81B7-6577744E347F}" dt="2023-01-24T04:37:48.968" v="2735" actId="20577"/>
          <ac:spMkLst>
            <pc:docMk/>
            <pc:sldMk cId="2052422843" sldId="285"/>
            <ac:spMk id="36" creationId="{3F4B6A03-EBDB-4939-54E3-7B98EDB00545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39" creationId="{389A4B01-2EEA-5B00-48B2-242614352FD3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0" creationId="{77908E5F-98A3-8553-BE5D-36EA7C610418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1" creationId="{0FD3CEEE-F369-88A6-94D3-FB4BEF42001A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2" creationId="{F64D4D1E-9114-8755-F308-EE4F693FC66C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3" creationId="{7CA9E6D2-BFBA-3911-FE09-E1855F2158EB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4" creationId="{0AEBA49E-0F6A-1D6F-A65F-3A3DBFADE308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5" creationId="{567547BE-9CEB-DAC9-51D4-4EE8CE95BC25}"/>
          </ac:spMkLst>
        </pc:spChg>
        <pc:spChg chg="mod">
          <ac:chgData name="Woodward, Cale" userId="e20533ad-01a2-4015-a60e-3fb30981d184" providerId="ADAL" clId="{73F2F897-A22A-5D44-81B7-6577744E347F}" dt="2023-01-24T04:32:10.539" v="2702"/>
          <ac:spMkLst>
            <pc:docMk/>
            <pc:sldMk cId="2052422843" sldId="285"/>
            <ac:spMk id="47" creationId="{F956F4DF-7222-7A46-79D9-45B576E5FCC5}"/>
          </ac:spMkLst>
        </pc:spChg>
        <pc:spChg chg="mod">
          <ac:chgData name="Woodward, Cale" userId="e20533ad-01a2-4015-a60e-3fb30981d184" providerId="ADAL" clId="{73F2F897-A22A-5D44-81B7-6577744E347F}" dt="2023-01-24T04:32:15.180" v="2707" actId="20577"/>
          <ac:spMkLst>
            <pc:docMk/>
            <pc:sldMk cId="2052422843" sldId="285"/>
            <ac:spMk id="48" creationId="{EFF81AA6-D4CE-13D0-1656-809D5BEFD138}"/>
          </ac:spMkLst>
        </pc:spChg>
        <pc:grpChg chg="add del mod">
          <ac:chgData name="Woodward, Cale" userId="e20533ad-01a2-4015-a60e-3fb30981d184" providerId="ADAL" clId="{73F2F897-A22A-5D44-81B7-6577744E347F}" dt="2023-01-24T02:08:21.888" v="1548"/>
          <ac:grpSpMkLst>
            <pc:docMk/>
            <pc:sldMk cId="2052422843" sldId="285"/>
            <ac:grpSpMk id="8" creationId="{5E81C9B7-A573-6ACD-1E7E-1DC14B02A34D}"/>
          </ac:grpSpMkLst>
        </pc:grpChg>
        <pc:grpChg chg="add del mod">
          <ac:chgData name="Woodward, Cale" userId="e20533ad-01a2-4015-a60e-3fb30981d184" providerId="ADAL" clId="{73F2F897-A22A-5D44-81B7-6577744E347F}" dt="2023-01-24T02:09:28.784" v="1604" actId="165"/>
          <ac:grpSpMkLst>
            <pc:docMk/>
            <pc:sldMk cId="2052422843" sldId="285"/>
            <ac:grpSpMk id="21" creationId="{6B02C587-9357-B88B-8CA8-8087911E87D5}"/>
          </ac:grpSpMkLst>
        </pc:grpChg>
        <pc:grpChg chg="add mod">
          <ac:chgData name="Woodward, Cale" userId="e20533ad-01a2-4015-a60e-3fb30981d184" providerId="ADAL" clId="{73F2F897-A22A-5D44-81B7-6577744E347F}" dt="2023-01-24T02:20:45.276" v="1826" actId="164"/>
          <ac:grpSpMkLst>
            <pc:docMk/>
            <pc:sldMk cId="2052422843" sldId="285"/>
            <ac:grpSpMk id="32" creationId="{42A0EFB7-12C2-5B6A-F1F8-D45FEC31E5B2}"/>
          </ac:grpSpMkLst>
        </pc:grpChg>
        <pc:grpChg chg="add del mod">
          <ac:chgData name="Woodward, Cale" userId="e20533ad-01a2-4015-a60e-3fb30981d184" providerId="ADAL" clId="{73F2F897-A22A-5D44-81B7-6577744E347F}" dt="2023-01-24T04:32:28.331" v="2709" actId="478"/>
          <ac:grpSpMkLst>
            <pc:docMk/>
            <pc:sldMk cId="2052422843" sldId="285"/>
            <ac:grpSpMk id="34" creationId="{F54C6F57-3596-6E2A-1F42-E5B85FF92FA1}"/>
          </ac:grpSpMkLst>
        </pc:grpChg>
        <pc:grpChg chg="add mod">
          <ac:chgData name="Woodward, Cale" userId="e20533ad-01a2-4015-a60e-3fb30981d184" providerId="ADAL" clId="{73F2F897-A22A-5D44-81B7-6577744E347F}" dt="2023-01-24T04:33:53.647" v="2710" actId="1076"/>
          <ac:grpSpMkLst>
            <pc:docMk/>
            <pc:sldMk cId="2052422843" sldId="285"/>
            <ac:grpSpMk id="37" creationId="{8296C2D6-77A2-9807-721E-CB12E150F841}"/>
          </ac:grpSpMkLst>
        </pc:grpChg>
        <pc:grpChg chg="add del mod">
          <ac:chgData name="Woodward, Cale" userId="e20533ad-01a2-4015-a60e-3fb30981d184" providerId="ADAL" clId="{73F2F897-A22A-5D44-81B7-6577744E347F}" dt="2023-01-24T03:51:29.777" v="2571"/>
          <ac:grpSpMkLst>
            <pc:docMk/>
            <pc:sldMk cId="2052422843" sldId="285"/>
            <ac:grpSpMk id="38" creationId="{1D7DC541-5B00-CCB8-F2BC-6FFF860AE8D2}"/>
          </ac:grpSpMkLst>
        </pc:grpChg>
        <pc:grpChg chg="add mod">
          <ac:chgData name="Woodward, Cale" userId="e20533ad-01a2-4015-a60e-3fb30981d184" providerId="ADAL" clId="{73F2F897-A22A-5D44-81B7-6577744E347F}" dt="2023-01-24T04:33:58.183" v="2711" actId="1076"/>
          <ac:grpSpMkLst>
            <pc:docMk/>
            <pc:sldMk cId="2052422843" sldId="285"/>
            <ac:grpSpMk id="46" creationId="{D7F14E92-8F39-D376-73F5-ADCEB25B5169}"/>
          </ac:grpSpMkLst>
        </pc:grpChg>
      </pc:sldChg>
      <pc:sldChg chg="addSp delSp modSp add del mod delAnim modAnim">
        <pc:chgData name="Woodward, Cale" userId="e20533ad-01a2-4015-a60e-3fb30981d184" providerId="ADAL" clId="{73F2F897-A22A-5D44-81B7-6577744E347F}" dt="2023-01-24T04:02:43.403" v="2621" actId="2696"/>
        <pc:sldMkLst>
          <pc:docMk/>
          <pc:sldMk cId="3645087419" sldId="286"/>
        </pc:sldMkLst>
        <pc:spChg chg="mod">
          <ac:chgData name="Woodward, Cale" userId="e20533ad-01a2-4015-a60e-3fb30981d184" providerId="ADAL" clId="{73F2F897-A22A-5D44-81B7-6577744E347F}" dt="2023-01-24T03:12:13.555" v="2243" actId="20577"/>
          <ac:spMkLst>
            <pc:docMk/>
            <pc:sldMk cId="3645087419" sldId="286"/>
            <ac:spMk id="3" creationId="{CB1B5C22-C9E9-4DDD-0A17-C7F34F9CB7A7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6" creationId="{68F7F1B4-0905-692B-F87A-37FC0E11BB3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7" creationId="{5554B099-E507-F586-E526-8EAAB0F8675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8" creationId="{A78F6650-FE60-0A8C-DE3C-44746101F48E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9" creationId="{C45481F5-7D1A-24C8-7ABE-1FA7A18539D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0" creationId="{BB99FAED-3065-BF98-1916-77BD0F381885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1" creationId="{954F57D4-2BB3-47D4-9488-0DCC4A2B30D4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2" creationId="{42E07543-4566-44D6-3B25-399C831B7F1B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3" creationId="{B3809B1F-7869-2EB7-FC92-5532E0CF4A76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4" creationId="{E514A48C-A1B9-3561-1A68-2743C4AD456A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2:20:15.694" v="1822"/>
          <ac:spMkLst>
            <pc:docMk/>
            <pc:sldMk cId="3645087419" sldId="286"/>
            <ac:spMk id="17" creationId="{2240F4B1-A475-B054-D428-3DD31700D69F}"/>
          </ac:spMkLst>
        </pc:spChg>
        <pc:spChg chg="mod">
          <ac:chgData name="Woodward, Cale" userId="e20533ad-01a2-4015-a60e-3fb30981d184" providerId="ADAL" clId="{73F2F897-A22A-5D44-81B7-6577744E347F}" dt="2023-01-24T02:20:15.694" v="1822"/>
          <ac:spMkLst>
            <pc:docMk/>
            <pc:sldMk cId="3645087419" sldId="286"/>
            <ac:spMk id="18" creationId="{89F37FA8-A1AA-3312-088C-BEE9FAC68EA5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9" creationId="{5FEE04A1-0D68-4C81-EB4C-4FCA8B32D89D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0" creationId="{CDE94417-F627-423A-2DBD-26448FD35829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2" creationId="{82A33810-6D47-A165-524A-F7CD39DC1493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3" creationId="{3FF3D034-F61B-5DA4-B357-00EAE83D83C5}"/>
          </ac:spMkLst>
        </pc:spChg>
        <pc:spChg chg="mod">
          <ac:chgData name="Woodward, Cale" userId="e20533ad-01a2-4015-a60e-3fb30981d184" providerId="ADAL" clId="{73F2F897-A22A-5D44-81B7-6577744E347F}" dt="2023-01-24T02:23:15.013" v="1865"/>
          <ac:spMkLst>
            <pc:docMk/>
            <pc:sldMk cId="3645087419" sldId="286"/>
            <ac:spMk id="24" creationId="{BCAC6B38-12B5-1A36-C378-E5B220F7DC40}"/>
          </ac:spMkLst>
        </pc:spChg>
        <pc:spChg chg="mod">
          <ac:chgData name="Woodward, Cale" userId="e20533ad-01a2-4015-a60e-3fb30981d184" providerId="ADAL" clId="{73F2F897-A22A-5D44-81B7-6577744E347F}" dt="2023-01-24T03:20:46.333" v="2304" actId="20577"/>
          <ac:spMkLst>
            <pc:docMk/>
            <pc:sldMk cId="3645087419" sldId="286"/>
            <ac:spMk id="25" creationId="{875C1F7A-8ABC-5BFD-432E-94670647B6BE}"/>
          </ac:spMkLst>
        </pc:spChg>
        <pc:spChg chg="add mod">
          <ac:chgData name="Woodward, Cale" userId="e20533ad-01a2-4015-a60e-3fb30981d184" providerId="ADAL" clId="{73F2F897-A22A-5D44-81B7-6577744E347F}" dt="2023-01-24T02:48:11.926" v="1963" actId="164"/>
          <ac:spMkLst>
            <pc:docMk/>
            <pc:sldMk cId="3645087419" sldId="286"/>
            <ac:spMk id="26" creationId="{86D4D6B3-67EC-7920-5787-EA6FB2305183}"/>
          </ac:spMkLst>
        </pc:spChg>
        <pc:spChg chg="add mod">
          <ac:chgData name="Woodward, Cale" userId="e20533ad-01a2-4015-a60e-3fb30981d184" providerId="ADAL" clId="{73F2F897-A22A-5D44-81B7-6577744E347F}" dt="2023-01-24T02:48:11.926" v="1963" actId="164"/>
          <ac:spMkLst>
            <pc:docMk/>
            <pc:sldMk cId="3645087419" sldId="286"/>
            <ac:spMk id="27" creationId="{D678CC77-85A9-7E27-B3B5-909B67CBF1D9}"/>
          </ac:spMkLst>
        </pc:spChg>
        <pc:spChg chg="mod topLvl">
          <ac:chgData name="Woodward, Cale" userId="e20533ad-01a2-4015-a60e-3fb30981d184" providerId="ADAL" clId="{73F2F897-A22A-5D44-81B7-6577744E347F}" dt="2023-01-24T03:06:12.518" v="2074" actId="166"/>
          <ac:spMkLst>
            <pc:docMk/>
            <pc:sldMk cId="3645087419" sldId="286"/>
            <ac:spMk id="30" creationId="{9DDA9A64-596A-F7A8-7CFA-534C02FC844A}"/>
          </ac:spMkLst>
        </pc:spChg>
        <pc:spChg chg="mod topLvl">
          <ac:chgData name="Woodward, Cale" userId="e20533ad-01a2-4015-a60e-3fb30981d184" providerId="ADAL" clId="{73F2F897-A22A-5D44-81B7-6577744E347F}" dt="2023-01-24T03:06:12.518" v="2074" actId="166"/>
          <ac:spMkLst>
            <pc:docMk/>
            <pc:sldMk cId="3645087419" sldId="286"/>
            <ac:spMk id="31" creationId="{08F19F28-355B-064D-468C-75DDCECABA04}"/>
          </ac:spMkLst>
        </pc:spChg>
        <pc:spChg chg="mod">
          <ac:chgData name="Woodward, Cale" userId="e20533ad-01a2-4015-a60e-3fb30981d184" providerId="ADAL" clId="{73F2F897-A22A-5D44-81B7-6577744E347F}" dt="2023-01-24T02:57:31.825" v="2039"/>
          <ac:spMkLst>
            <pc:docMk/>
            <pc:sldMk cId="3645087419" sldId="286"/>
            <ac:spMk id="33" creationId="{E67B97A2-9526-4FC5-7B45-B9137F184F0F}"/>
          </ac:spMkLst>
        </pc:spChg>
        <pc:spChg chg="mod">
          <ac:chgData name="Woodward, Cale" userId="e20533ad-01a2-4015-a60e-3fb30981d184" providerId="ADAL" clId="{73F2F897-A22A-5D44-81B7-6577744E347F}" dt="2023-01-24T02:58:00.237" v="2042" actId="167"/>
          <ac:spMkLst>
            <pc:docMk/>
            <pc:sldMk cId="3645087419" sldId="286"/>
            <ac:spMk id="34" creationId="{9E22D68C-8B8B-D0C5-A069-5A5B9F76F82D}"/>
          </ac:spMkLst>
        </pc:spChg>
        <pc:spChg chg="add mod">
          <ac:chgData name="Woodward, Cale" userId="e20533ad-01a2-4015-a60e-3fb30981d184" providerId="ADAL" clId="{73F2F897-A22A-5D44-81B7-6577744E347F}" dt="2023-01-24T03:03:26.035" v="2066" actId="1076"/>
          <ac:spMkLst>
            <pc:docMk/>
            <pc:sldMk cId="3645087419" sldId="286"/>
            <ac:spMk id="36" creationId="{DD4381A6-6EBF-EEDE-FDB6-0BD05FCBB482}"/>
          </ac:spMkLst>
        </pc:spChg>
        <pc:spChg chg="mod">
          <ac:chgData name="Woodward, Cale" userId="e20533ad-01a2-4015-a60e-3fb30981d184" providerId="ADAL" clId="{73F2F897-A22A-5D44-81B7-6577744E347F}" dt="2023-01-24T03:07:37.775" v="2080"/>
          <ac:spMkLst>
            <pc:docMk/>
            <pc:sldMk cId="3645087419" sldId="286"/>
            <ac:spMk id="38" creationId="{344A4005-38A8-1FE9-56E0-0E058FEA7911}"/>
          </ac:spMkLst>
        </pc:spChg>
        <pc:spChg chg="mod">
          <ac:chgData name="Woodward, Cale" userId="e20533ad-01a2-4015-a60e-3fb30981d184" providerId="ADAL" clId="{73F2F897-A22A-5D44-81B7-6577744E347F}" dt="2023-01-24T03:09:57.547" v="2137" actId="20577"/>
          <ac:spMkLst>
            <pc:docMk/>
            <pc:sldMk cId="3645087419" sldId="286"/>
            <ac:spMk id="39" creationId="{065E378E-7924-5F80-DC98-A98D983A4941}"/>
          </ac:spMkLst>
        </pc:spChg>
        <pc:spChg chg="mod">
          <ac:chgData name="Woodward, Cale" userId="e20533ad-01a2-4015-a60e-3fb30981d184" providerId="ADAL" clId="{73F2F897-A22A-5D44-81B7-6577744E347F}" dt="2023-01-24T03:14:53.591" v="2280"/>
          <ac:spMkLst>
            <pc:docMk/>
            <pc:sldMk cId="3645087419" sldId="286"/>
            <ac:spMk id="41" creationId="{CC122BE1-18F0-4911-B9E4-0A31BC454E20}"/>
          </ac:spMkLst>
        </pc:spChg>
        <pc:spChg chg="mod">
          <ac:chgData name="Woodward, Cale" userId="e20533ad-01a2-4015-a60e-3fb30981d184" providerId="ADAL" clId="{73F2F897-A22A-5D44-81B7-6577744E347F}" dt="2023-01-24T03:16:47.261" v="2296" actId="167"/>
          <ac:spMkLst>
            <pc:docMk/>
            <pc:sldMk cId="3645087419" sldId="286"/>
            <ac:spMk id="42" creationId="{399E22A8-1EE4-C648-D58F-E5BC42F49F36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4" creationId="{9DC3D48B-BE28-6366-1EE4-8B5A813BAA26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5" creationId="{2F2D8A87-5213-8B19-CEF2-DF46DC1D6A9F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6" creationId="{A034D5D0-F035-CDFB-5B2A-C2EC6F7AA172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7" creationId="{D64E7559-1AF1-2B1B-3F31-46CB66FE1AF1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8" creationId="{0ABD3141-56B6-8B03-34CF-F1651D53D04C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9" creationId="{EEC05645-7236-27AA-57FC-FAB94776AD6C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50" creationId="{AA79C67B-8B4B-B571-6B64-DDBE1A68546A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2" creationId="{0E73153C-6211-CA5B-5F4C-73C6DCDD2BBC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3" creationId="{CBC0E43F-0EC8-0645-AB3A-5CD646070E2B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4" creationId="{6EB2F073-38C4-4245-35F5-8FA1187A032D}"/>
          </ac:spMkLst>
        </pc:spChg>
        <pc:spChg chg="del mod topLvl">
          <ac:chgData name="Woodward, Cale" userId="e20533ad-01a2-4015-a60e-3fb30981d184" providerId="ADAL" clId="{73F2F897-A22A-5D44-81B7-6577744E347F}" dt="2023-01-24T03:32:00.705" v="2424" actId="478"/>
          <ac:spMkLst>
            <pc:docMk/>
            <pc:sldMk cId="3645087419" sldId="286"/>
            <ac:spMk id="55" creationId="{17D8CB52-71BE-A305-BF7D-D740E400D59E}"/>
          </ac:spMkLst>
        </pc:spChg>
        <pc:spChg chg="del mod topLvl">
          <ac:chgData name="Woodward, Cale" userId="e20533ad-01a2-4015-a60e-3fb30981d184" providerId="ADAL" clId="{73F2F897-A22A-5D44-81B7-6577744E347F}" dt="2023-01-24T03:32:03.643" v="2426" actId="478"/>
          <ac:spMkLst>
            <pc:docMk/>
            <pc:sldMk cId="3645087419" sldId="286"/>
            <ac:spMk id="56" creationId="{A5D52BE9-064D-DEE6-D804-7B8E947B36FA}"/>
          </ac:spMkLst>
        </pc:spChg>
        <pc:spChg chg="del mod topLvl">
          <ac:chgData name="Woodward, Cale" userId="e20533ad-01a2-4015-a60e-3fb30981d184" providerId="ADAL" clId="{73F2F897-A22A-5D44-81B7-6577744E347F}" dt="2023-01-24T03:33:39.384" v="2433" actId="478"/>
          <ac:spMkLst>
            <pc:docMk/>
            <pc:sldMk cId="3645087419" sldId="286"/>
            <ac:spMk id="57" creationId="{3B679EF2-FCEB-F0C0-CF0C-F4573ECE3137}"/>
          </ac:spMkLst>
        </pc:spChg>
        <pc:spChg chg="del mod topLvl">
          <ac:chgData name="Woodward, Cale" userId="e20533ad-01a2-4015-a60e-3fb30981d184" providerId="ADAL" clId="{73F2F897-A22A-5D44-81B7-6577744E347F}" dt="2023-01-24T03:33:41.433" v="2435" actId="478"/>
          <ac:spMkLst>
            <pc:docMk/>
            <pc:sldMk cId="3645087419" sldId="286"/>
            <ac:spMk id="58" creationId="{3BFE3345-8940-4A10-8228-723C0C88E0C8}"/>
          </ac:spMkLst>
        </pc:spChg>
        <pc:spChg chg="mod">
          <ac:chgData name="Woodward, Cale" userId="e20533ad-01a2-4015-a60e-3fb30981d184" providerId="ADAL" clId="{73F2F897-A22A-5D44-81B7-6577744E347F}" dt="2023-01-24T03:32:22.488" v="2427"/>
          <ac:spMkLst>
            <pc:docMk/>
            <pc:sldMk cId="3645087419" sldId="286"/>
            <ac:spMk id="60" creationId="{0E463B63-89D8-8B58-F782-AFBED1FF4EA4}"/>
          </ac:spMkLst>
        </pc:spChg>
        <pc:spChg chg="mod">
          <ac:chgData name="Woodward, Cale" userId="e20533ad-01a2-4015-a60e-3fb30981d184" providerId="ADAL" clId="{73F2F897-A22A-5D44-81B7-6577744E347F}" dt="2023-01-24T03:32:22.488" v="2427"/>
          <ac:spMkLst>
            <pc:docMk/>
            <pc:sldMk cId="3645087419" sldId="286"/>
            <ac:spMk id="61" creationId="{72BE66A9-24BA-3734-5840-271129009B48}"/>
          </ac:spMkLst>
        </pc:spChg>
        <pc:spChg chg="mod">
          <ac:chgData name="Woodward, Cale" userId="e20533ad-01a2-4015-a60e-3fb30981d184" providerId="ADAL" clId="{73F2F897-A22A-5D44-81B7-6577744E347F}" dt="2023-01-24T03:34:02.278" v="2437"/>
          <ac:spMkLst>
            <pc:docMk/>
            <pc:sldMk cId="3645087419" sldId="286"/>
            <ac:spMk id="63" creationId="{530FC971-C3EA-946E-5B65-6C7242EAC6E7}"/>
          </ac:spMkLst>
        </pc:spChg>
        <pc:spChg chg="mod">
          <ac:chgData name="Woodward, Cale" userId="e20533ad-01a2-4015-a60e-3fb30981d184" providerId="ADAL" clId="{73F2F897-A22A-5D44-81B7-6577744E347F}" dt="2023-01-24T03:34:02.278" v="2437"/>
          <ac:spMkLst>
            <pc:docMk/>
            <pc:sldMk cId="3645087419" sldId="286"/>
            <ac:spMk id="64" creationId="{D97117A7-9B3F-CC7B-B549-858FFF7CD02A}"/>
          </ac:spMkLst>
        </pc:spChg>
        <pc:grpChg chg="add del mod">
          <ac:chgData name="Woodward, Cale" userId="e20533ad-01a2-4015-a60e-3fb30981d184" providerId="ADAL" clId="{73F2F897-A22A-5D44-81B7-6577744E347F}" dt="2023-01-24T01:59:25.659" v="1493" actId="165"/>
          <ac:grpSpMkLst>
            <pc:docMk/>
            <pc:sldMk cId="3645087419" sldId="286"/>
            <ac:grpSpMk id="2" creationId="{0041A89F-506D-9F8C-CFAB-340D7F680A6D}"/>
          </ac:grpSpMkLst>
        </pc:grpChg>
        <pc:grpChg chg="add mod">
          <ac:chgData name="Woodward, Cale" userId="e20533ad-01a2-4015-a60e-3fb30981d184" providerId="ADAL" clId="{73F2F897-A22A-5D44-81B7-6577744E347F}" dt="2023-01-24T02:04:40.127" v="1533" actId="1076"/>
          <ac:grpSpMkLst>
            <pc:docMk/>
            <pc:sldMk cId="3645087419" sldId="286"/>
            <ac:grpSpMk id="4" creationId="{BEB53C34-A39E-630D-A711-3EA5E70953AC}"/>
          </ac:grpSpMkLst>
        </pc:grpChg>
        <pc:grpChg chg="add del mod">
          <ac:chgData name="Woodward, Cale" userId="e20533ad-01a2-4015-a60e-3fb30981d184" providerId="ADAL" clId="{73F2F897-A22A-5D44-81B7-6577744E347F}" dt="2023-01-24T02:11:12.179" v="1614" actId="478"/>
          <ac:grpSpMkLst>
            <pc:docMk/>
            <pc:sldMk cId="3645087419" sldId="286"/>
            <ac:grpSpMk id="5" creationId="{D6FEAB80-2BEF-217E-37B3-162A1714ADAB}"/>
          </ac:grpSpMkLst>
        </pc:grpChg>
        <pc:grpChg chg="add del mod">
          <ac:chgData name="Woodward, Cale" userId="e20533ad-01a2-4015-a60e-3fb30981d184" providerId="ADAL" clId="{73F2F897-A22A-5D44-81B7-6577744E347F}" dt="2023-01-24T02:20:38.687" v="1825"/>
          <ac:grpSpMkLst>
            <pc:docMk/>
            <pc:sldMk cId="3645087419" sldId="286"/>
            <ac:grpSpMk id="16" creationId="{F7472AD5-20DD-0A6C-4E70-DF3E8DF4EA3D}"/>
          </ac:grpSpMkLst>
        </pc:grpChg>
        <pc:grpChg chg="add mod">
          <ac:chgData name="Woodward, Cale" userId="e20533ad-01a2-4015-a60e-3fb30981d184" providerId="ADAL" clId="{73F2F897-A22A-5D44-81B7-6577744E347F}" dt="2023-01-24T02:58:15.070" v="2044" actId="166"/>
          <ac:grpSpMkLst>
            <pc:docMk/>
            <pc:sldMk cId="3645087419" sldId="286"/>
            <ac:grpSpMk id="21" creationId="{05C50635-30C4-AE69-E1D7-BB009BBCE121}"/>
          </ac:grpSpMkLst>
        </pc:grpChg>
        <pc:grpChg chg="add del mod">
          <ac:chgData name="Woodward, Cale" userId="e20533ad-01a2-4015-a60e-3fb30981d184" providerId="ADAL" clId="{73F2F897-A22A-5D44-81B7-6577744E347F}" dt="2023-01-24T02:57:30.487" v="2038" actId="478"/>
          <ac:grpSpMkLst>
            <pc:docMk/>
            <pc:sldMk cId="3645087419" sldId="286"/>
            <ac:grpSpMk id="28" creationId="{597C6227-2F7A-46B0-E782-B00D6D23CAA1}"/>
          </ac:grpSpMkLst>
        </pc:grpChg>
        <pc:grpChg chg="add del mod">
          <ac:chgData name="Woodward, Cale" userId="e20533ad-01a2-4015-a60e-3fb30981d184" providerId="ADAL" clId="{73F2F897-A22A-5D44-81B7-6577744E347F}" dt="2023-01-24T02:55:53.135" v="2018" actId="165"/>
          <ac:grpSpMkLst>
            <pc:docMk/>
            <pc:sldMk cId="3645087419" sldId="286"/>
            <ac:grpSpMk id="29" creationId="{85F989BB-2F92-F7A9-66A3-E57769B572B0}"/>
          </ac:grpSpMkLst>
        </pc:grpChg>
        <pc:grpChg chg="add mod">
          <ac:chgData name="Woodward, Cale" userId="e20533ad-01a2-4015-a60e-3fb30981d184" providerId="ADAL" clId="{73F2F897-A22A-5D44-81B7-6577744E347F}" dt="2023-01-24T03:07:03.914" v="2079" actId="167"/>
          <ac:grpSpMkLst>
            <pc:docMk/>
            <pc:sldMk cId="3645087419" sldId="286"/>
            <ac:grpSpMk id="32" creationId="{2E4EE3B6-5F87-15E9-3B6C-5165A4F9704B}"/>
          </ac:grpSpMkLst>
        </pc:grpChg>
        <pc:grpChg chg="add mod">
          <ac:chgData name="Woodward, Cale" userId="e20533ad-01a2-4015-a60e-3fb30981d184" providerId="ADAL" clId="{73F2F897-A22A-5D44-81B7-6577744E347F}" dt="2023-01-24T03:00:46.340" v="2056" actId="164"/>
          <ac:grpSpMkLst>
            <pc:docMk/>
            <pc:sldMk cId="3645087419" sldId="286"/>
            <ac:grpSpMk id="35" creationId="{96C4820F-9EEF-3F01-580D-69608AF89548}"/>
          </ac:grpSpMkLst>
        </pc:grpChg>
        <pc:grpChg chg="add mod">
          <ac:chgData name="Woodward, Cale" userId="e20533ad-01a2-4015-a60e-3fb30981d184" providerId="ADAL" clId="{73F2F897-A22A-5D44-81B7-6577744E347F}" dt="2023-01-24T03:07:44.079" v="2081" actId="1076"/>
          <ac:grpSpMkLst>
            <pc:docMk/>
            <pc:sldMk cId="3645087419" sldId="286"/>
            <ac:grpSpMk id="37" creationId="{F214704D-17A7-C424-73AD-16582DA11728}"/>
          </ac:grpSpMkLst>
        </pc:grpChg>
        <pc:grpChg chg="add mod">
          <ac:chgData name="Woodward, Cale" userId="e20533ad-01a2-4015-a60e-3fb30981d184" providerId="ADAL" clId="{73F2F897-A22A-5D44-81B7-6577744E347F}" dt="2023-01-24T03:17:12.892" v="2297" actId="167"/>
          <ac:grpSpMkLst>
            <pc:docMk/>
            <pc:sldMk cId="3645087419" sldId="286"/>
            <ac:grpSpMk id="40" creationId="{36DDED63-F87A-AAE3-31E5-2B9347B7F516}"/>
          </ac:grpSpMkLst>
        </pc:grpChg>
        <pc:grpChg chg="add del mod">
          <ac:chgData name="Woodward, Cale" userId="e20533ad-01a2-4015-a60e-3fb30981d184" providerId="ADAL" clId="{73F2F897-A22A-5D44-81B7-6577744E347F}" dt="2023-01-24T03:22:43.248" v="2306"/>
          <ac:grpSpMkLst>
            <pc:docMk/>
            <pc:sldMk cId="3645087419" sldId="286"/>
            <ac:grpSpMk id="43" creationId="{4D1BCFEE-4C6B-D360-72F9-109EC7FE29BD}"/>
          </ac:grpSpMkLst>
        </pc:grpChg>
        <pc:grpChg chg="add del mod">
          <ac:chgData name="Woodward, Cale" userId="e20533ad-01a2-4015-a60e-3fb30981d184" providerId="ADAL" clId="{73F2F897-A22A-5D44-81B7-6577744E347F}" dt="2023-01-24T03:31:56.967" v="2423" actId="165"/>
          <ac:grpSpMkLst>
            <pc:docMk/>
            <pc:sldMk cId="3645087419" sldId="286"/>
            <ac:grpSpMk id="51" creationId="{D1C40E60-A6A6-D7F8-2B81-73614A84700D}"/>
          </ac:grpSpMkLst>
        </pc:grpChg>
        <pc:grpChg chg="add mod">
          <ac:chgData name="Woodward, Cale" userId="e20533ad-01a2-4015-a60e-3fb30981d184" providerId="ADAL" clId="{73F2F897-A22A-5D44-81B7-6577744E347F}" dt="2023-01-24T03:34:00.218" v="2436" actId="167"/>
          <ac:grpSpMkLst>
            <pc:docMk/>
            <pc:sldMk cId="3645087419" sldId="286"/>
            <ac:grpSpMk id="59" creationId="{962B98A2-741B-213D-D041-209BEB34D53D}"/>
          </ac:grpSpMkLst>
        </pc:grpChg>
        <pc:grpChg chg="add mod">
          <ac:chgData name="Woodward, Cale" userId="e20533ad-01a2-4015-a60e-3fb30981d184" providerId="ADAL" clId="{73F2F897-A22A-5D44-81B7-6577744E347F}" dt="2023-01-24T03:38:06.815" v="2464" actId="167"/>
          <ac:grpSpMkLst>
            <pc:docMk/>
            <pc:sldMk cId="3645087419" sldId="286"/>
            <ac:grpSpMk id="62" creationId="{D06E8983-817C-8771-370B-859229C9BAD8}"/>
          </ac:grpSpMkLst>
        </pc:grpChg>
        <pc:grpChg chg="add mod">
          <ac:chgData name="Woodward, Cale" userId="e20533ad-01a2-4015-a60e-3fb30981d184" providerId="ADAL" clId="{73F2F897-A22A-5D44-81B7-6577744E347F}" dt="2023-01-24T03:36:37.299" v="2453" actId="164"/>
          <ac:grpSpMkLst>
            <pc:docMk/>
            <pc:sldMk cId="3645087419" sldId="286"/>
            <ac:grpSpMk id="65" creationId="{D0FE57B1-1264-0EAD-088C-B98C9EB8E945}"/>
          </ac:grpSpMkLst>
        </pc:grpChg>
        <pc:grpChg chg="add mod">
          <ac:chgData name="Woodward, Cale" userId="e20533ad-01a2-4015-a60e-3fb30981d184" providerId="ADAL" clId="{73F2F897-A22A-5D44-81B7-6577744E347F}" dt="2023-01-24T03:36:49.654" v="2457" actId="164"/>
          <ac:grpSpMkLst>
            <pc:docMk/>
            <pc:sldMk cId="3645087419" sldId="286"/>
            <ac:grpSpMk id="66" creationId="{7792E909-EF6E-9F98-0C5B-710E46F43B14}"/>
          </ac:grpSpMkLst>
        </pc:grpChg>
        <pc:grpChg chg="add del mod">
          <ac:chgData name="Woodward, Cale" userId="e20533ad-01a2-4015-a60e-3fb30981d184" providerId="ADAL" clId="{73F2F897-A22A-5D44-81B7-6577744E347F}" dt="2023-01-24T03:51:54.272" v="2573" actId="165"/>
          <ac:grpSpMkLst>
            <pc:docMk/>
            <pc:sldMk cId="3645087419" sldId="286"/>
            <ac:grpSpMk id="67" creationId="{60CD289A-67F2-1127-4C11-49AC657A7E51}"/>
          </ac:grpSpMkLst>
        </pc:grpChg>
      </pc:sldChg>
      <pc:sldChg chg="modSp add del mod">
        <pc:chgData name="Woodward, Cale" userId="e20533ad-01a2-4015-a60e-3fb30981d184" providerId="ADAL" clId="{73F2F897-A22A-5D44-81B7-6577744E347F}" dt="2023-01-24T01:57:38.791" v="1490" actId="2696"/>
        <pc:sldMkLst>
          <pc:docMk/>
          <pc:sldMk cId="471233002" sldId="287"/>
        </pc:sldMkLst>
        <pc:grpChg chg="mod">
          <ac:chgData name="Woodward, Cale" userId="e20533ad-01a2-4015-a60e-3fb30981d184" providerId="ADAL" clId="{73F2F897-A22A-5D44-81B7-6577744E347F}" dt="2023-01-24T01:57:35.104" v="1489" actId="14100"/>
          <ac:grpSpMkLst>
            <pc:docMk/>
            <pc:sldMk cId="471233002" sldId="287"/>
            <ac:grpSpMk id="2" creationId="{0041A89F-506D-9F8C-CFAB-340D7F680A6D}"/>
          </ac:grpSpMkLst>
        </pc:grpChg>
      </pc:sldChg>
      <pc:sldChg chg="addSp delSp modSp add del mod modAnim">
        <pc:chgData name="Woodward, Cale" userId="e20533ad-01a2-4015-a60e-3fb30981d184" providerId="ADAL" clId="{73F2F897-A22A-5D44-81B7-6577744E347F}" dt="2023-01-24T05:19:19.638" v="3093" actId="2696"/>
        <pc:sldMkLst>
          <pc:docMk/>
          <pc:sldMk cId="948972513" sldId="287"/>
        </pc:sldMkLst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2" creationId="{645B5B7F-110C-56B2-A9AA-4E2235EFD01A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4" creationId="{CE4D0664-F02B-B0C5-D9DF-C479105F4356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5" creationId="{D2823CFE-7BD5-82A0-3933-73212E906503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7" creationId="{F1822A52-9849-1260-21BA-6194A2FE9610}"/>
          </ac:spMkLst>
        </pc:spChg>
        <pc:spChg chg="mod topLvl">
          <ac:chgData name="Woodward, Cale" userId="e20533ad-01a2-4015-a60e-3fb30981d184" providerId="ADAL" clId="{73F2F897-A22A-5D44-81B7-6577744E347F}" dt="2023-01-24T02:57:25.407" v="2037" actId="164"/>
          <ac:spMkLst>
            <pc:docMk/>
            <pc:sldMk cId="948972513" sldId="287"/>
            <ac:spMk id="8" creationId="{2DB25352-88A0-D5E4-8B82-6169A14D38BE}"/>
          </ac:spMkLst>
        </pc:spChg>
        <pc:spChg chg="mod topLvl">
          <ac:chgData name="Woodward, Cale" userId="e20533ad-01a2-4015-a60e-3fb30981d184" providerId="ADAL" clId="{73F2F897-A22A-5D44-81B7-6577744E347F}" dt="2023-01-24T03:14:39.679" v="2279" actId="20577"/>
          <ac:spMkLst>
            <pc:docMk/>
            <pc:sldMk cId="948972513" sldId="287"/>
            <ac:spMk id="9" creationId="{50F1A40C-26CA-EFE8-E2CE-92DD94B3EF78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1" creationId="{954F57D4-2BB3-47D4-9488-0DCC4A2B30D4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2" creationId="{42E07543-4566-44D6-3B25-399C831B7F1B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5" creationId="{31D1E815-E8C5-2343-CB96-6E876F2CFE98}"/>
          </ac:spMkLst>
        </pc:spChg>
        <pc:grpChg chg="add del mod">
          <ac:chgData name="Woodward, Cale" userId="e20533ad-01a2-4015-a60e-3fb30981d184" providerId="ADAL" clId="{73F2F897-A22A-5D44-81B7-6577744E347F}" dt="2023-01-24T02:56:26.138" v="2022" actId="165"/>
          <ac:grpSpMkLst>
            <pc:docMk/>
            <pc:sldMk cId="948972513" sldId="287"/>
            <ac:grpSpMk id="6" creationId="{D1051CF9-B0B8-1D98-E60D-97E1EBF89ED9}"/>
          </ac:grpSpMkLst>
        </pc:grpChg>
        <pc:grpChg chg="add mod">
          <ac:chgData name="Woodward, Cale" userId="e20533ad-01a2-4015-a60e-3fb30981d184" providerId="ADAL" clId="{73F2F897-A22A-5D44-81B7-6577744E347F}" dt="2023-01-24T02:57:25.407" v="2037" actId="164"/>
          <ac:grpSpMkLst>
            <pc:docMk/>
            <pc:sldMk cId="948972513" sldId="287"/>
            <ac:grpSpMk id="10" creationId="{5999B785-C181-A20C-B1E3-913C09968A4C}"/>
          </ac:grpSpMkLst>
        </pc:grpChg>
      </pc:sldChg>
      <pc:sldChg chg="add del">
        <pc:chgData name="Woodward, Cale" userId="e20533ad-01a2-4015-a60e-3fb30981d184" providerId="ADAL" clId="{73F2F897-A22A-5D44-81B7-6577744E347F}" dt="2023-01-24T02:01:07.260" v="1521" actId="2890"/>
        <pc:sldMkLst>
          <pc:docMk/>
          <pc:sldMk cId="4065390422" sldId="287"/>
        </pc:sldMkLst>
      </pc:sldChg>
      <pc:sldChg chg="modSp add del mod">
        <pc:chgData name="Woodward, Cale" userId="e20533ad-01a2-4015-a60e-3fb30981d184" providerId="ADAL" clId="{73F2F897-A22A-5D44-81B7-6577744E347F}" dt="2023-01-24T05:31:17.090" v="3405" actId="2696"/>
        <pc:sldMkLst>
          <pc:docMk/>
          <pc:sldMk cId="632414133" sldId="288"/>
        </pc:sldMkLst>
        <pc:spChg chg="mod">
          <ac:chgData name="Woodward, Cale" userId="e20533ad-01a2-4015-a60e-3fb30981d184" providerId="ADAL" clId="{73F2F897-A22A-5D44-81B7-6577744E347F}" dt="2023-01-24T02:41:55.961" v="1934" actId="20577"/>
          <ac:spMkLst>
            <pc:docMk/>
            <pc:sldMk cId="632414133" sldId="288"/>
            <ac:spMk id="2" creationId="{3B148F8C-873A-42DF-A5FB-7AE127AE422C}"/>
          </ac:spMkLst>
        </pc:spChg>
      </pc:sldChg>
      <pc:sldChg chg="addSp modSp add del mod">
        <pc:chgData name="Woodward, Cale" userId="e20533ad-01a2-4015-a60e-3fb30981d184" providerId="ADAL" clId="{73F2F897-A22A-5D44-81B7-6577744E347F}" dt="2023-01-24T05:19:21.077" v="3095" actId="2696"/>
        <pc:sldMkLst>
          <pc:docMk/>
          <pc:sldMk cId="1035518441" sldId="289"/>
        </pc:sldMkLst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2" creationId="{645B5B7F-110C-56B2-A9AA-4E2235EFD01A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4" creationId="{CE4D0664-F02B-B0C5-D9DF-C479105F4356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5" creationId="{D2823CFE-7BD5-82A0-3933-73212E906503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7" creationId="{F1822A52-9849-1260-21BA-6194A2FE9610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1" creationId="{954F57D4-2BB3-47D4-9488-0DCC4A2B30D4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2" creationId="{42E07543-4566-44D6-3B25-399C831B7F1B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5" creationId="{31D1E815-E8C5-2343-CB96-6E876F2CFE98}"/>
          </ac:spMkLst>
        </pc:spChg>
        <pc:grpChg chg="add mod">
          <ac:chgData name="Woodward, Cale" userId="e20533ad-01a2-4015-a60e-3fb30981d184" providerId="ADAL" clId="{73F2F897-A22A-5D44-81B7-6577744E347F}" dt="2023-01-24T03:51:12.670" v="2565" actId="14100"/>
          <ac:grpSpMkLst>
            <pc:docMk/>
            <pc:sldMk cId="1035518441" sldId="289"/>
            <ac:grpSpMk id="6" creationId="{F6C7EBBF-8174-2C67-7C90-C05147794F18}"/>
          </ac:grpSpMkLst>
        </pc:grpChg>
      </pc:sldChg>
      <pc:sldChg chg="addSp delSp modSp add mod ord modAnim">
        <pc:chgData name="Woodward, Cale" userId="e20533ad-01a2-4015-a60e-3fb30981d184" providerId="ADAL" clId="{73F2F897-A22A-5D44-81B7-6577744E347F}" dt="2023-01-25T05:04:31.676" v="3622" actId="20578"/>
        <pc:sldMkLst>
          <pc:docMk/>
          <pc:sldMk cId="2434931545" sldId="290"/>
        </pc:sldMkLst>
        <pc:spChg chg="add mod">
          <ac:chgData name="Woodward, Cale" userId="e20533ad-01a2-4015-a60e-3fb30981d184" providerId="ADAL" clId="{73F2F897-A22A-5D44-81B7-6577744E347F}" dt="2023-01-25T04:52:59.719" v="3462" actId="20577"/>
          <ac:spMkLst>
            <pc:docMk/>
            <pc:sldMk cId="2434931545" sldId="290"/>
            <ac:spMk id="2" creationId="{B09F7B64-C533-08D9-FDFE-847E72BEBBFC}"/>
          </ac:spMkLst>
        </pc:spChg>
        <pc:spChg chg="mod">
          <ac:chgData name="Woodward, Cale" userId="e20533ad-01a2-4015-a60e-3fb30981d184" providerId="ADAL" clId="{73F2F897-A22A-5D44-81B7-6577744E347F}" dt="2023-01-24T05:30:12.150" v="3404" actId="20577"/>
          <ac:spMkLst>
            <pc:docMk/>
            <pc:sldMk cId="2434931545" sldId="290"/>
            <ac:spMk id="3" creationId="{CB1B5C22-C9E9-4DDD-0A17-C7F34F9CB7A7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4" creationId="{4C3D6A2F-A399-53A2-F6D3-290B422F5787}"/>
          </ac:spMkLst>
        </pc:spChg>
        <pc:spChg chg="mod topLvl">
          <ac:chgData name="Woodward, Cale" userId="e20533ad-01a2-4015-a60e-3fb30981d184" providerId="ADAL" clId="{73F2F897-A22A-5D44-81B7-6577744E347F}" dt="2023-01-24T03:54:19.322" v="2592" actId="164"/>
          <ac:spMkLst>
            <pc:docMk/>
            <pc:sldMk cId="2434931545" sldId="290"/>
            <ac:spMk id="5" creationId="{17AC803F-1CED-D6AF-9457-179A383894E9}"/>
          </ac:spMkLst>
        </pc:spChg>
        <pc:spChg chg="mod topLvl">
          <ac:chgData name="Woodward, Cale" userId="e20533ad-01a2-4015-a60e-3fb30981d184" providerId="ADAL" clId="{73F2F897-A22A-5D44-81B7-6577744E347F}" dt="2023-01-24T03:54:19.322" v="2592" actId="164"/>
          <ac:spMkLst>
            <pc:docMk/>
            <pc:sldMk cId="2434931545" sldId="290"/>
            <ac:spMk id="6" creationId="{6382FB20-5906-446E-5355-FD40B6678FC8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7" creationId="{18ACEFD7-25CF-FA9E-F6CF-88F4E5439A38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1" creationId="{EA9CDCCA-3C67-3E14-DD2D-336CA5107B13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2" creationId="{EC5683EC-8A65-FC04-FFCB-DC4603A78D17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3" creationId="{681675DF-C2AA-ED6A-E9B8-AA15302915BA}"/>
          </ac:spMkLst>
        </pc:spChg>
        <pc:spChg chg="mod">
          <ac:chgData name="Woodward, Cale" userId="e20533ad-01a2-4015-a60e-3fb30981d184" providerId="ADAL" clId="{73F2F897-A22A-5D44-81B7-6577744E347F}" dt="2023-01-24T04:38:00.965" v="2736"/>
          <ac:spMkLst>
            <pc:docMk/>
            <pc:sldMk cId="2434931545" sldId="290"/>
            <ac:spMk id="18" creationId="{5F34C748-D599-12B2-3F3B-EDF81AE52A33}"/>
          </ac:spMkLst>
        </pc:spChg>
        <pc:spChg chg="mod">
          <ac:chgData name="Woodward, Cale" userId="e20533ad-01a2-4015-a60e-3fb30981d184" providerId="ADAL" clId="{73F2F897-A22A-5D44-81B7-6577744E347F}" dt="2023-01-25T04:55:52.742" v="3480" actId="6549"/>
          <ac:spMkLst>
            <pc:docMk/>
            <pc:sldMk cId="2434931545" sldId="290"/>
            <ac:spMk id="19" creationId="{DFDD939E-3E6E-18D2-B99C-2D5C8170FC02}"/>
          </ac:spMkLst>
        </pc:spChg>
        <pc:spChg chg="mod">
          <ac:chgData name="Woodward, Cale" userId="e20533ad-01a2-4015-a60e-3fb30981d184" providerId="ADAL" clId="{73F2F897-A22A-5D44-81B7-6577744E347F}" dt="2023-01-24T04:38:29.107" v="2737"/>
          <ac:spMkLst>
            <pc:docMk/>
            <pc:sldMk cId="2434931545" sldId="290"/>
            <ac:spMk id="21" creationId="{DCB5D6C4-E176-8FA2-AC40-ADE72A641795}"/>
          </ac:spMkLst>
        </pc:spChg>
        <pc:spChg chg="mod">
          <ac:chgData name="Woodward, Cale" userId="e20533ad-01a2-4015-a60e-3fb30981d184" providerId="ADAL" clId="{73F2F897-A22A-5D44-81B7-6577744E347F}" dt="2023-01-24T04:38:29.107" v="2737"/>
          <ac:spMkLst>
            <pc:docMk/>
            <pc:sldMk cId="2434931545" sldId="290"/>
            <ac:spMk id="22" creationId="{D88B6AB8-139E-8E77-E264-B85C2B5058F2}"/>
          </ac:spMkLst>
        </pc:spChg>
        <pc:spChg chg="add mod topLvl">
          <ac:chgData name="Woodward, Cale" userId="e20533ad-01a2-4015-a60e-3fb30981d184" providerId="ADAL" clId="{73F2F897-A22A-5D44-81B7-6577744E347F}" dt="2023-01-24T05:22:00.788" v="3144" actId="1076"/>
          <ac:spMkLst>
            <pc:docMk/>
            <pc:sldMk cId="2434931545" sldId="290"/>
            <ac:spMk id="25" creationId="{F8E11357-C6D7-0036-BAF4-F1E1E8A801AD}"/>
          </ac:spMkLst>
        </pc:spChg>
        <pc:spChg chg="mod">
          <ac:chgData name="Woodward, Cale" userId="e20533ad-01a2-4015-a60e-3fb30981d184" providerId="ADAL" clId="{73F2F897-A22A-5D44-81B7-6577744E347F}" dt="2023-01-24T04:42:58.074" v="2772"/>
          <ac:spMkLst>
            <pc:docMk/>
            <pc:sldMk cId="2434931545" sldId="290"/>
            <ac:spMk id="29" creationId="{B4A6AF36-4165-8B9C-9AF7-40085B20960E}"/>
          </ac:spMkLst>
        </pc:spChg>
        <pc:spChg chg="mod">
          <ac:chgData name="Woodward, Cale" userId="e20533ad-01a2-4015-a60e-3fb30981d184" providerId="ADAL" clId="{73F2F897-A22A-5D44-81B7-6577744E347F}" dt="2023-01-24T04:42:58.074" v="2772"/>
          <ac:spMkLst>
            <pc:docMk/>
            <pc:sldMk cId="2434931545" sldId="290"/>
            <ac:spMk id="30" creationId="{7BCD2252-83F6-1815-9E36-2F5B86983B87}"/>
          </ac:spMkLst>
        </pc:spChg>
        <pc:spChg chg="mod">
          <ac:chgData name="Woodward, Cale" userId="e20533ad-01a2-4015-a60e-3fb30981d184" providerId="ADAL" clId="{73F2F897-A22A-5D44-81B7-6577744E347F}" dt="2023-01-24T04:53:24.046" v="2864" actId="165"/>
          <ac:spMkLst>
            <pc:docMk/>
            <pc:sldMk cId="2434931545" sldId="290"/>
            <ac:spMk id="32" creationId="{83860B16-5C9F-9FFA-6DA4-84CB423B1B2B}"/>
          </ac:spMkLst>
        </pc:spChg>
        <pc:spChg chg="mod">
          <ac:chgData name="Woodward, Cale" userId="e20533ad-01a2-4015-a60e-3fb30981d184" providerId="ADAL" clId="{73F2F897-A22A-5D44-81B7-6577744E347F}" dt="2023-01-24T04:53:24.046" v="2864" actId="165"/>
          <ac:spMkLst>
            <pc:docMk/>
            <pc:sldMk cId="2434931545" sldId="290"/>
            <ac:spMk id="33" creationId="{89BCF2CA-4ED1-796A-ED71-37615C8DFA09}"/>
          </ac:spMkLst>
        </pc:spChg>
        <pc:spChg chg="add del mod">
          <ac:chgData name="Woodward, Cale" userId="e20533ad-01a2-4015-a60e-3fb30981d184" providerId="ADAL" clId="{73F2F897-A22A-5D44-81B7-6577744E347F}" dt="2023-01-24T04:48:22.815" v="2839"/>
          <ac:spMkLst>
            <pc:docMk/>
            <pc:sldMk cId="2434931545" sldId="290"/>
            <ac:spMk id="34" creationId="{F69626C3-A18D-E20C-E445-131F3EEB0E72}"/>
          </ac:spMkLst>
        </pc:spChg>
        <pc:spChg chg="mod">
          <ac:chgData name="Woodward, Cale" userId="e20533ad-01a2-4015-a60e-3fb30981d184" providerId="ADAL" clId="{73F2F897-A22A-5D44-81B7-6577744E347F}" dt="2023-01-24T04:48:46.396" v="2846" actId="1076"/>
          <ac:spMkLst>
            <pc:docMk/>
            <pc:sldMk cId="2434931545" sldId="290"/>
            <ac:spMk id="36" creationId="{8E0F6882-25EE-05AF-84C5-615F1060F040}"/>
          </ac:spMkLst>
        </pc:spChg>
        <pc:spChg chg="mod">
          <ac:chgData name="Woodward, Cale" userId="e20533ad-01a2-4015-a60e-3fb30981d184" providerId="ADAL" clId="{73F2F897-A22A-5D44-81B7-6577744E347F}" dt="2023-01-24T04:48:41.868" v="2844"/>
          <ac:spMkLst>
            <pc:docMk/>
            <pc:sldMk cId="2434931545" sldId="290"/>
            <ac:spMk id="37" creationId="{7CCEB93C-B614-8475-57A7-1A82FC26DA43}"/>
          </ac:spMkLst>
        </pc:spChg>
        <pc:spChg chg="mod">
          <ac:chgData name="Woodward, Cale" userId="e20533ad-01a2-4015-a60e-3fb30981d184" providerId="ADAL" clId="{73F2F897-A22A-5D44-81B7-6577744E347F}" dt="2023-01-24T05:01:07.444" v="2927"/>
          <ac:spMkLst>
            <pc:docMk/>
            <pc:sldMk cId="2434931545" sldId="290"/>
            <ac:spMk id="40" creationId="{E50DBEEF-AD45-1B09-38BD-C7C547040AC8}"/>
          </ac:spMkLst>
        </pc:spChg>
        <pc:spChg chg="mod">
          <ac:chgData name="Woodward, Cale" userId="e20533ad-01a2-4015-a60e-3fb30981d184" providerId="ADAL" clId="{73F2F897-A22A-5D44-81B7-6577744E347F}" dt="2023-01-24T05:01:07.444" v="2927"/>
          <ac:spMkLst>
            <pc:docMk/>
            <pc:sldMk cId="2434931545" sldId="290"/>
            <ac:spMk id="41" creationId="{A7B7B8FD-30A8-F79F-404A-4A45F8D7A220}"/>
          </ac:spMkLst>
        </pc:spChg>
        <pc:spChg chg="mod">
          <ac:chgData name="Woodward, Cale" userId="e20533ad-01a2-4015-a60e-3fb30981d184" providerId="ADAL" clId="{73F2F897-A22A-5D44-81B7-6577744E347F}" dt="2023-01-24T05:07:04.609" v="3009" actId="167"/>
          <ac:spMkLst>
            <pc:docMk/>
            <pc:sldMk cId="2434931545" sldId="290"/>
            <ac:spMk id="43" creationId="{6C058DB2-D21E-AF1B-1557-53DAD5026065}"/>
          </ac:spMkLst>
        </pc:spChg>
        <pc:spChg chg="mod">
          <ac:chgData name="Woodward, Cale" userId="e20533ad-01a2-4015-a60e-3fb30981d184" providerId="ADAL" clId="{73F2F897-A22A-5D44-81B7-6577744E347F}" dt="2023-01-24T05:03:53.439" v="2939"/>
          <ac:spMkLst>
            <pc:docMk/>
            <pc:sldMk cId="2434931545" sldId="290"/>
            <ac:spMk id="44" creationId="{D0E932A6-68E1-52D4-054A-C3A5955DC3B9}"/>
          </ac:spMkLst>
        </pc:spChg>
        <pc:spChg chg="mod">
          <ac:chgData name="Woodward, Cale" userId="e20533ad-01a2-4015-a60e-3fb30981d184" providerId="ADAL" clId="{73F2F897-A22A-5D44-81B7-6577744E347F}" dt="2023-01-24T05:04:41.119" v="2943"/>
          <ac:spMkLst>
            <pc:docMk/>
            <pc:sldMk cId="2434931545" sldId="290"/>
            <ac:spMk id="46" creationId="{967A48FA-3685-E8A9-79ED-A971D7ACB04C}"/>
          </ac:spMkLst>
        </pc:spChg>
        <pc:spChg chg="mod">
          <ac:chgData name="Woodward, Cale" userId="e20533ad-01a2-4015-a60e-3fb30981d184" providerId="ADAL" clId="{73F2F897-A22A-5D44-81B7-6577744E347F}" dt="2023-01-24T05:04:41.119" v="2943"/>
          <ac:spMkLst>
            <pc:docMk/>
            <pc:sldMk cId="2434931545" sldId="290"/>
            <ac:spMk id="47" creationId="{BDC7312C-0728-7CF7-8F1D-2E1821E0A6B4}"/>
          </ac:spMkLst>
        </pc:spChg>
        <pc:spChg chg="add mod">
          <ac:chgData name="Woodward, Cale" userId="e20533ad-01a2-4015-a60e-3fb30981d184" providerId="ADAL" clId="{73F2F897-A22A-5D44-81B7-6577744E347F}" dt="2023-01-24T05:22:00.271" v="3143" actId="1076"/>
          <ac:spMkLst>
            <pc:docMk/>
            <pc:sldMk cId="2434931545" sldId="290"/>
            <ac:spMk id="48" creationId="{5E6EEAEA-6D26-E789-537D-1109AE74C47F}"/>
          </ac:spMkLst>
        </pc:spChg>
        <pc:grpChg chg="add del mod">
          <ac:chgData name="Woodward, Cale" userId="e20533ad-01a2-4015-a60e-3fb30981d184" providerId="ADAL" clId="{73F2F897-A22A-5D44-81B7-6577744E347F}" dt="2023-01-24T03:54:12.588" v="2591" actId="165"/>
          <ac:grpSpMkLst>
            <pc:docMk/>
            <pc:sldMk cId="2434931545" sldId="290"/>
            <ac:grpSpMk id="2" creationId="{B599B5D2-793E-78A8-17D4-B7237FFCFADB}"/>
          </ac:grpSpMkLst>
        </pc:grpChg>
        <pc:grpChg chg="del">
          <ac:chgData name="Woodward, Cale" userId="e20533ad-01a2-4015-a60e-3fb30981d184" providerId="ADAL" clId="{73F2F897-A22A-5D44-81B7-6577744E347F}" dt="2023-01-24T03:22:51.033" v="2308" actId="478"/>
          <ac:grpSpMkLst>
            <pc:docMk/>
            <pc:sldMk cId="2434931545" sldId="290"/>
            <ac:grpSpMk id="10" creationId="{5999B785-C181-A20C-B1E3-913C09968A4C}"/>
          </ac:grpSpMkLst>
        </pc:grpChg>
        <pc:grpChg chg="add mod">
          <ac:chgData name="Woodward, Cale" userId="e20533ad-01a2-4015-a60e-3fb30981d184" providerId="ADAL" clId="{73F2F897-A22A-5D44-81B7-6577744E347F}" dt="2023-01-24T04:14:53.253" v="2668" actId="164"/>
          <ac:grpSpMkLst>
            <pc:docMk/>
            <pc:sldMk cId="2434931545" sldId="290"/>
            <ac:grpSpMk id="14" creationId="{1E29B9CC-C575-F6AE-52B2-0340E6C96CA4}"/>
          </ac:grpSpMkLst>
        </pc:grpChg>
        <pc:grpChg chg="add mod">
          <ac:chgData name="Woodward, Cale" userId="e20533ad-01a2-4015-a60e-3fb30981d184" providerId="ADAL" clId="{73F2F897-A22A-5D44-81B7-6577744E347F}" dt="2023-01-24T04:14:53.253" v="2668" actId="164"/>
          <ac:grpSpMkLst>
            <pc:docMk/>
            <pc:sldMk cId="2434931545" sldId="290"/>
            <ac:grpSpMk id="15" creationId="{EAD8E99B-ED01-08C4-3C46-62C27B9B76E9}"/>
          </ac:grpSpMkLst>
        </pc:grpChg>
        <pc:grpChg chg="add mod">
          <ac:chgData name="Woodward, Cale" userId="e20533ad-01a2-4015-a60e-3fb30981d184" providerId="ADAL" clId="{73F2F897-A22A-5D44-81B7-6577744E347F}" dt="2023-01-24T04:15:23.894" v="2677" actId="1036"/>
          <ac:grpSpMkLst>
            <pc:docMk/>
            <pc:sldMk cId="2434931545" sldId="290"/>
            <ac:grpSpMk id="16" creationId="{2B52683B-A966-32D1-85C7-95C070B8FEDC}"/>
          </ac:grpSpMkLst>
        </pc:grpChg>
        <pc:grpChg chg="add mod">
          <ac:chgData name="Woodward, Cale" userId="e20533ad-01a2-4015-a60e-3fb30981d184" providerId="ADAL" clId="{73F2F897-A22A-5D44-81B7-6577744E347F}" dt="2023-01-24T05:22:02.122" v="3147" actId="14100"/>
          <ac:grpSpMkLst>
            <pc:docMk/>
            <pc:sldMk cId="2434931545" sldId="290"/>
            <ac:grpSpMk id="17" creationId="{E1766DAA-579E-F802-292D-3FF434FDB059}"/>
          </ac:grpSpMkLst>
        </pc:grpChg>
        <pc:grpChg chg="add mod">
          <ac:chgData name="Woodward, Cale" userId="e20533ad-01a2-4015-a60e-3fb30981d184" providerId="ADAL" clId="{73F2F897-A22A-5D44-81B7-6577744E347F}" dt="2023-01-24T04:42:41.078" v="2770" actId="1076"/>
          <ac:grpSpMkLst>
            <pc:docMk/>
            <pc:sldMk cId="2434931545" sldId="290"/>
            <ac:grpSpMk id="20" creationId="{C5275F87-7D17-03ED-5AFA-3D52E34ADB6E}"/>
          </ac:grpSpMkLst>
        </pc:grpChg>
        <pc:grpChg chg="add mod">
          <ac:chgData name="Woodward, Cale" userId="e20533ad-01a2-4015-a60e-3fb30981d184" providerId="ADAL" clId="{73F2F897-A22A-5D44-81B7-6577744E347F}" dt="2023-01-24T04:43:56.063" v="2775" actId="167"/>
          <ac:grpSpMkLst>
            <pc:docMk/>
            <pc:sldMk cId="2434931545" sldId="290"/>
            <ac:grpSpMk id="28" creationId="{19480D2F-D19E-B65D-816B-79DE69A0B3F5}"/>
          </ac:grpSpMkLst>
        </pc:grpChg>
        <pc:grpChg chg="add mod topLvl">
          <ac:chgData name="Woodward, Cale" userId="e20533ad-01a2-4015-a60e-3fb30981d184" providerId="ADAL" clId="{73F2F897-A22A-5D44-81B7-6577744E347F}" dt="2023-01-24T04:53:24.046" v="2864" actId="165"/>
          <ac:grpSpMkLst>
            <pc:docMk/>
            <pc:sldMk cId="2434931545" sldId="290"/>
            <ac:grpSpMk id="31" creationId="{E7494126-A83D-7C43-A109-4C8B52513929}"/>
          </ac:grpSpMkLst>
        </pc:grpChg>
        <pc:grpChg chg="add mod">
          <ac:chgData name="Woodward, Cale" userId="e20533ad-01a2-4015-a60e-3fb30981d184" providerId="ADAL" clId="{73F2F897-A22A-5D44-81B7-6577744E347F}" dt="2023-01-24T04:58:15.968" v="2904" actId="167"/>
          <ac:grpSpMkLst>
            <pc:docMk/>
            <pc:sldMk cId="2434931545" sldId="290"/>
            <ac:grpSpMk id="35" creationId="{50F3592A-2601-E601-5BB9-CC8ACD4C54D2}"/>
          </ac:grpSpMkLst>
        </pc:grpChg>
        <pc:grpChg chg="add del mod">
          <ac:chgData name="Woodward, Cale" userId="e20533ad-01a2-4015-a60e-3fb30981d184" providerId="ADAL" clId="{73F2F897-A22A-5D44-81B7-6577744E347F}" dt="2023-01-24T04:53:24.046" v="2864" actId="165"/>
          <ac:grpSpMkLst>
            <pc:docMk/>
            <pc:sldMk cId="2434931545" sldId="290"/>
            <ac:grpSpMk id="38" creationId="{0055CA87-1538-B89E-3E2D-A330D4206BD0}"/>
          </ac:grpSpMkLst>
        </pc:grpChg>
        <pc:grpChg chg="add mod">
          <ac:chgData name="Woodward, Cale" userId="e20533ad-01a2-4015-a60e-3fb30981d184" providerId="ADAL" clId="{73F2F897-A22A-5D44-81B7-6577744E347F}" dt="2023-01-24T05:07:33.314" v="3014" actId="167"/>
          <ac:grpSpMkLst>
            <pc:docMk/>
            <pc:sldMk cId="2434931545" sldId="290"/>
            <ac:grpSpMk id="39" creationId="{B174AD1F-AB8E-AD29-B35C-2DBA5564EB8B}"/>
          </ac:grpSpMkLst>
        </pc:grpChg>
        <pc:grpChg chg="add mod">
          <ac:chgData name="Woodward, Cale" userId="e20533ad-01a2-4015-a60e-3fb30981d184" providerId="ADAL" clId="{73F2F897-A22A-5D44-81B7-6577744E347F}" dt="2023-01-24T05:07:11.008" v="3010" actId="167"/>
          <ac:grpSpMkLst>
            <pc:docMk/>
            <pc:sldMk cId="2434931545" sldId="290"/>
            <ac:grpSpMk id="42" creationId="{0659C937-734D-D0A0-BAD2-36EA1F4F670D}"/>
          </ac:grpSpMkLst>
        </pc:grpChg>
        <pc:grpChg chg="add del mod">
          <ac:chgData name="Woodward, Cale" userId="e20533ad-01a2-4015-a60e-3fb30981d184" providerId="ADAL" clId="{73F2F897-A22A-5D44-81B7-6577744E347F}" dt="2023-01-24T05:04:45.284" v="2944"/>
          <ac:grpSpMkLst>
            <pc:docMk/>
            <pc:sldMk cId="2434931545" sldId="290"/>
            <ac:grpSpMk id="45" creationId="{E569FA92-53C8-FAFD-785A-2362DBF571F9}"/>
          </ac:grpSpMkLst>
        </pc:grpChg>
        <pc:cxnChg chg="add del mod">
          <ac:chgData name="Woodward, Cale" userId="e20533ad-01a2-4015-a60e-3fb30981d184" providerId="ADAL" clId="{73F2F897-A22A-5D44-81B7-6577744E347F}" dt="2023-01-24T04:41:43.790" v="2761" actId="478"/>
          <ac:cxnSpMkLst>
            <pc:docMk/>
            <pc:sldMk cId="2434931545" sldId="290"/>
            <ac:cxnSpMk id="24" creationId="{A46ECB06-7DF8-E2C7-192A-10C734FFB652}"/>
          </ac:cxnSpMkLst>
        </pc:cxnChg>
        <pc:cxnChg chg="add mod topLvl">
          <ac:chgData name="Woodward, Cale" userId="e20533ad-01a2-4015-a60e-3fb30981d184" providerId="ADAL" clId="{73F2F897-A22A-5D44-81B7-6577744E347F}" dt="2023-01-24T05:22:02.122" v="3147" actId="14100"/>
          <ac:cxnSpMkLst>
            <pc:docMk/>
            <pc:sldMk cId="2434931545" sldId="290"/>
            <ac:cxnSpMk id="27" creationId="{5B1F8514-24A6-6446-24FF-A3C062D7BFEB}"/>
          </ac:cxnSpMkLst>
        </pc:cxnChg>
      </pc:sldChg>
      <pc:sldChg chg="delSp add del mod">
        <pc:chgData name="Woodward, Cale" userId="e20533ad-01a2-4015-a60e-3fb30981d184" providerId="ADAL" clId="{73F2F897-A22A-5D44-81B7-6577744E347F}" dt="2023-01-24T05:19:21.656" v="3096" actId="2696"/>
        <pc:sldMkLst>
          <pc:docMk/>
          <pc:sldMk cId="993451945" sldId="291"/>
        </pc:sldMkLst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2" creationId="{645B5B7F-110C-56B2-A9AA-4E2235EFD01A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4" creationId="{CE4D0664-F02B-B0C5-D9DF-C479105F4356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5" creationId="{D2823CFE-7BD5-82A0-3933-73212E906503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7" creationId="{F1822A52-9849-1260-21BA-6194A2FE9610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1" creationId="{954F57D4-2BB3-47D4-9488-0DCC4A2B30D4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2" creationId="{42E07543-4566-44D6-3B25-399C831B7F1B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5" creationId="{31D1E815-E8C5-2343-CB96-6E876F2CFE98}"/>
          </ac:spMkLst>
        </pc:spChg>
      </pc:sldChg>
      <pc:sldChg chg="addSp delSp modSp add del mod">
        <pc:chgData name="Woodward, Cale" userId="e20533ad-01a2-4015-a60e-3fb30981d184" providerId="ADAL" clId="{73F2F897-A22A-5D44-81B7-6577744E347F}" dt="2023-01-24T05:19:20.443" v="3094" actId="2696"/>
        <pc:sldMkLst>
          <pc:docMk/>
          <pc:sldMk cId="3824391792" sldId="292"/>
        </pc:sldMkLst>
        <pc:spChg chg="add mod topLvl">
          <ac:chgData name="Woodward, Cale" userId="e20533ad-01a2-4015-a60e-3fb30981d184" providerId="ADAL" clId="{73F2F897-A22A-5D44-81B7-6577744E347F}" dt="2023-01-24T04:48:38.058" v="2843" actId="164"/>
          <ac:spMkLst>
            <pc:docMk/>
            <pc:sldMk cId="3824391792" sldId="292"/>
            <ac:spMk id="2" creationId="{0F84446D-09F9-F172-6FD2-408E17AD966D}"/>
          </ac:spMkLst>
        </pc:spChg>
        <pc:spChg chg="add mod topLvl">
          <ac:chgData name="Woodward, Cale" userId="e20533ad-01a2-4015-a60e-3fb30981d184" providerId="ADAL" clId="{73F2F897-A22A-5D44-81B7-6577744E347F}" dt="2023-01-24T04:48:38.058" v="2843" actId="164"/>
          <ac:spMkLst>
            <pc:docMk/>
            <pc:sldMk cId="3824391792" sldId="292"/>
            <ac:spMk id="4" creationId="{28B37BC8-0A5F-3B8E-04EF-A14923D55496}"/>
          </ac:spMkLst>
        </pc:spChg>
        <pc:spChg chg="add del mod">
          <ac:chgData name="Woodward, Cale" userId="e20533ad-01a2-4015-a60e-3fb30981d184" providerId="ADAL" clId="{73F2F897-A22A-5D44-81B7-6577744E347F}" dt="2023-01-24T04:48:31.163" v="2842"/>
          <ac:spMkLst>
            <pc:docMk/>
            <pc:sldMk cId="3824391792" sldId="292"/>
            <ac:spMk id="6" creationId="{CC270C6B-2E2C-EF90-E2F4-5BB36340DF86}"/>
          </ac:spMkLst>
        </pc:spChg>
        <pc:grpChg chg="add del mod">
          <ac:chgData name="Woodward, Cale" userId="e20533ad-01a2-4015-a60e-3fb30981d184" providerId="ADAL" clId="{73F2F897-A22A-5D44-81B7-6577744E347F}" dt="2023-01-24T04:47:20.357" v="2830" actId="165"/>
          <ac:grpSpMkLst>
            <pc:docMk/>
            <pc:sldMk cId="3824391792" sldId="292"/>
            <ac:grpSpMk id="5" creationId="{7B76833A-F498-D0C7-0C88-E2C181B1822D}"/>
          </ac:grpSpMkLst>
        </pc:grpChg>
        <pc:grpChg chg="add mod">
          <ac:chgData name="Woodward, Cale" userId="e20533ad-01a2-4015-a60e-3fb30981d184" providerId="ADAL" clId="{73F2F897-A22A-5D44-81B7-6577744E347F}" dt="2023-01-24T04:48:38.058" v="2843" actId="164"/>
          <ac:grpSpMkLst>
            <pc:docMk/>
            <pc:sldMk cId="3824391792" sldId="292"/>
            <ac:grpSpMk id="7" creationId="{8256EB2B-4F46-5A6F-AF3F-545B37E58C85}"/>
          </ac:grpSpMkLst>
        </pc:grpChg>
      </pc:sldChg>
      <pc:sldChg chg="addSp delSp modSp add mod ord addAnim delAnim modAnim">
        <pc:chgData name="Woodward, Cale" userId="e20533ad-01a2-4015-a60e-3fb30981d184" providerId="ADAL" clId="{73F2F897-A22A-5D44-81B7-6577744E347F}" dt="2023-01-25T05:04:29.748" v="3621" actId="20578"/>
        <pc:sldMkLst>
          <pc:docMk/>
          <pc:sldMk cId="1459329649" sldId="293"/>
        </pc:sldMkLst>
        <pc:spChg chg="mod">
          <ac:chgData name="Woodward, Cale" userId="e20533ad-01a2-4015-a60e-3fb30981d184" providerId="ADAL" clId="{73F2F897-A22A-5D44-81B7-6577744E347F}" dt="2023-01-24T05:29:59.989" v="3390" actId="20577"/>
          <ac:spMkLst>
            <pc:docMk/>
            <pc:sldMk cId="1459329649" sldId="293"/>
            <ac:spMk id="3" creationId="{CB1B5C22-C9E9-4DDD-0A17-C7F34F9CB7A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5" creationId="{D8280DC6-7386-91C8-C651-BB0A78B18892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6" creationId="{873F3C43-2B61-184E-AE04-031C8D4EA0B1}"/>
          </ac:spMkLst>
        </pc:spChg>
        <pc:spChg chg="del mod">
          <ac:chgData name="Woodward, Cale" userId="e20533ad-01a2-4015-a60e-3fb30981d184" providerId="ADAL" clId="{73F2F897-A22A-5D44-81B7-6577744E347F}" dt="2023-01-24T03:52:04.127" v="2578" actId="478"/>
          <ac:spMkLst>
            <pc:docMk/>
            <pc:sldMk cId="1459329649" sldId="293"/>
            <ac:spMk id="7" creationId="{B8FE4D33-8FD9-F0EB-8B2E-5A584962A82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8" creationId="{C8642759-937B-E05C-C2E9-9379C8BF83AB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9" creationId="{AC9CAE46-E67B-97C0-BFC6-332E1D41C24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10" creationId="{3D4A1F32-8DFE-B0AF-C833-D1963B780B3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13" creationId="{77E44F46-A46C-618B-28D1-67BE62904B45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6" creationId="{178C958A-C222-664F-066E-1A6DE4D607A2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7" creationId="{09BB7937-54B2-2EAA-D41B-648849811450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8" creationId="{D0AB7CDC-7A79-25E3-D399-218B1904CFFE}"/>
          </ac:spMkLst>
        </pc:spChg>
        <pc:spChg chg="mod">
          <ac:chgData name="Woodward, Cale" userId="e20533ad-01a2-4015-a60e-3fb30981d184" providerId="ADAL" clId="{73F2F897-A22A-5D44-81B7-6577744E347F}" dt="2023-01-24T05:20:42.811" v="3124" actId="1076"/>
          <ac:spMkLst>
            <pc:docMk/>
            <pc:sldMk cId="1459329649" sldId="293"/>
            <ac:spMk id="25" creationId="{875C1F7A-8ABC-5BFD-432E-94670647B6BE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6" creationId="{2D9442FB-6DE1-F205-2861-3977E5F90E9A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7" creationId="{365D0C5E-DB95-59DB-430D-561589F4B02D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8" creationId="{9CC3FBDD-3FE7-54A5-7F17-5791CB9EC920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9" creationId="{A8A2AE01-8512-728D-461C-E6E0E8CCBA36}"/>
          </ac:spMkLst>
        </pc:spChg>
        <pc:spChg chg="mod">
          <ac:chgData name="Woodward, Cale" userId="e20533ad-01a2-4015-a60e-3fb30981d184" providerId="ADAL" clId="{73F2F897-A22A-5D44-81B7-6577744E347F}" dt="2023-01-25T04:56:27.420" v="3517" actId="6549"/>
          <ac:spMkLst>
            <pc:docMk/>
            <pc:sldMk cId="1459329649" sldId="293"/>
            <ac:spMk id="36" creationId="{DD4381A6-6EBF-EEDE-FDB6-0BD05FCBB482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4" creationId="{2EF80309-7E92-8269-C2E5-52325A87163E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5" creationId="{AE168016-4991-4944-90AA-2085224C0D98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6" creationId="{9DBB099D-CFF3-C983-882E-21C0D1329A05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7" creationId="{DB290A57-AC98-C96E-FE0A-2DFC0843B942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8" creationId="{EFE19BE1-4C83-F6E8-9044-EF272E48FBFE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50" creationId="{F76A8EB3-C614-7E06-3A61-8319E91AB718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51" creationId="{1207A683-F781-3865-F047-9985ADEEFDF2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6" creationId="{06F2C01F-3613-E947-F133-0D0891B7C33D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7" creationId="{D0ECDE9A-CF76-567D-2225-DEF121C8D729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8" creationId="{A0D3EE3A-7D04-57EF-61A8-7294F05BD1BE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5" creationId="{64C38686-D6D7-7AD4-4F92-F47365293F4B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6" creationId="{C1D5F9E1-972B-7696-C5ED-7272FF1A1CAD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9" creationId="{5CC45A4F-C445-2558-D152-0DE48DCE2D25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70" creationId="{2DDE9D9C-9B6E-ED40-F627-78143F9406B3}"/>
          </ac:spMkLst>
        </pc:spChg>
        <pc:grpChg chg="add del mod">
          <ac:chgData name="Woodward, Cale" userId="e20533ad-01a2-4015-a60e-3fb30981d184" providerId="ADAL" clId="{73F2F897-A22A-5D44-81B7-6577744E347F}" dt="2023-01-24T03:52:05.688" v="2579" actId="478"/>
          <ac:grpSpMkLst>
            <pc:docMk/>
            <pc:sldMk cId="1459329649" sldId="293"/>
            <ac:grpSpMk id="2" creationId="{D8793281-4E76-6F9A-CB45-9C8F505BFBA1}"/>
          </ac:grpSpMkLst>
        </pc:grpChg>
        <pc:grpChg chg="mod">
          <ac:chgData name="Woodward, Cale" userId="e20533ad-01a2-4015-a60e-3fb30981d184" providerId="ADAL" clId="{73F2F897-A22A-5D44-81B7-6577744E347F}" dt="2023-01-24T04:10:59.559" v="2657" actId="1076"/>
          <ac:grpSpMkLst>
            <pc:docMk/>
            <pc:sldMk cId="1459329649" sldId="293"/>
            <ac:grpSpMk id="4" creationId="{BEB53C34-A39E-630D-A711-3EA5E70953AC}"/>
          </ac:grpSpMkLst>
        </pc:grpChg>
        <pc:grpChg chg="add del mod">
          <ac:chgData name="Woodward, Cale" userId="e20533ad-01a2-4015-a60e-3fb30981d184" providerId="ADAL" clId="{73F2F897-A22A-5D44-81B7-6577744E347F}" dt="2023-01-24T03:54:06.945" v="2590"/>
          <ac:grpSpMkLst>
            <pc:docMk/>
            <pc:sldMk cId="1459329649" sldId="293"/>
            <ac:grpSpMk id="14" creationId="{22926C5E-9BDF-E82E-A865-5813D48D2315}"/>
          </ac:grpSpMkLst>
        </pc:grpChg>
        <pc:grpChg chg="mod">
          <ac:chgData name="Woodward, Cale" userId="e20533ad-01a2-4015-a60e-3fb30981d184" providerId="ADAL" clId="{73F2F897-A22A-5D44-81B7-6577744E347F}" dt="2023-01-24T03:53:03.025" v="2585" actId="1076"/>
          <ac:grpSpMkLst>
            <pc:docMk/>
            <pc:sldMk cId="1459329649" sldId="293"/>
            <ac:grpSpMk id="32" creationId="{2E4EE3B6-5F87-15E9-3B6C-5165A4F9704B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35" creationId="{96C4820F-9EEF-3F01-580D-69608AF89548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37" creationId="{F214704D-17A7-C424-73AD-16582DA11728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40" creationId="{36DDED63-F87A-AAE3-31E5-2B9347B7F516}"/>
          </ac:grpSpMkLst>
        </pc:grpChg>
        <pc:grpChg chg="add mod">
          <ac:chgData name="Woodward, Cale" userId="e20533ad-01a2-4015-a60e-3fb30981d184" providerId="ADAL" clId="{73F2F897-A22A-5D44-81B7-6577744E347F}" dt="2023-01-24T03:59:40.593" v="2609" actId="167"/>
          <ac:grpSpMkLst>
            <pc:docMk/>
            <pc:sldMk cId="1459329649" sldId="293"/>
            <ac:grpSpMk id="43" creationId="{6E03AFCD-C5E1-1866-CBC6-D16206C8217B}"/>
          </ac:grpSpMkLst>
        </pc:grpChg>
        <pc:grpChg chg="add mod">
          <ac:chgData name="Woodward, Cale" userId="e20533ad-01a2-4015-a60e-3fb30981d184" providerId="ADAL" clId="{73F2F897-A22A-5D44-81B7-6577744E347F}" dt="2023-01-24T03:59:34.729" v="2608" actId="167"/>
          <ac:grpSpMkLst>
            <pc:docMk/>
            <pc:sldMk cId="1459329649" sldId="293"/>
            <ac:grpSpMk id="49" creationId="{33C828DB-F6FA-3261-CC37-96CF9A4301CF}"/>
          </ac:grpSpMkLst>
        </pc:grpChg>
        <pc:grpChg chg="add del mod">
          <ac:chgData name="Woodward, Cale" userId="e20533ad-01a2-4015-a60e-3fb30981d184" providerId="ADAL" clId="{73F2F897-A22A-5D44-81B7-6577744E347F}" dt="2023-01-24T04:10:32.985" v="2654"/>
          <ac:grpSpMkLst>
            <pc:docMk/>
            <pc:sldMk cId="1459329649" sldId="293"/>
            <ac:grpSpMk id="55" creationId="{A36D678A-EC0C-9DF8-1675-C8FBBBDC1DA1}"/>
          </ac:grpSpMkLst>
        </pc:grpChg>
        <pc:grpChg chg="del">
          <ac:chgData name="Woodward, Cale" userId="e20533ad-01a2-4015-a60e-3fb30981d184" providerId="ADAL" clId="{73F2F897-A22A-5D44-81B7-6577744E347F}" dt="2023-01-24T03:52:59.644" v="2584" actId="478"/>
          <ac:grpSpMkLst>
            <pc:docMk/>
            <pc:sldMk cId="1459329649" sldId="293"/>
            <ac:grpSpMk id="59" creationId="{962B98A2-741B-213D-D041-209BEB34D53D}"/>
          </ac:grpSpMkLst>
        </pc:grpChg>
        <pc:grpChg chg="del mod">
          <ac:chgData name="Woodward, Cale" userId="e20533ad-01a2-4015-a60e-3fb30981d184" providerId="ADAL" clId="{73F2F897-A22A-5D44-81B7-6577744E347F}" dt="2023-01-24T03:52:56.664" v="2582" actId="478"/>
          <ac:grpSpMkLst>
            <pc:docMk/>
            <pc:sldMk cId="1459329649" sldId="293"/>
            <ac:grpSpMk id="62" creationId="{D06E8983-817C-8771-370B-859229C9BAD8}"/>
          </ac:grpSpMkLst>
        </pc:grpChg>
        <pc:grpChg chg="del">
          <ac:chgData name="Woodward, Cale" userId="e20533ad-01a2-4015-a60e-3fb30981d184" providerId="ADAL" clId="{73F2F897-A22A-5D44-81B7-6577744E347F}" dt="2023-01-24T03:45:58.447" v="2523" actId="478"/>
          <ac:grpSpMkLst>
            <pc:docMk/>
            <pc:sldMk cId="1459329649" sldId="293"/>
            <ac:grpSpMk id="67" creationId="{60CD289A-67F2-1127-4C11-49AC657A7E51}"/>
          </ac:grpSpMkLst>
        </pc:grpChg>
        <pc:grpChg chg="add del mod">
          <ac:chgData name="Woodward, Cale" userId="e20533ad-01a2-4015-a60e-3fb30981d184" providerId="ADAL" clId="{73F2F897-A22A-5D44-81B7-6577744E347F}" dt="2023-01-24T04:10:32.985" v="2654"/>
          <ac:grpSpMkLst>
            <pc:docMk/>
            <pc:sldMk cId="1459329649" sldId="293"/>
            <ac:grpSpMk id="68" creationId="{5CF75805-D631-8A20-C652-5D62239B9143}"/>
          </ac:grpSpMkLst>
        </pc:grpChg>
      </pc:sldChg>
      <pc:sldChg chg="add del">
        <pc:chgData name="Woodward, Cale" userId="e20533ad-01a2-4015-a60e-3fb30981d184" providerId="ADAL" clId="{73F2F897-A22A-5D44-81B7-6577744E347F}" dt="2023-01-24T05:19:17.883" v="3092" actId="2696"/>
        <pc:sldMkLst>
          <pc:docMk/>
          <pc:sldMk cId="1542480374" sldId="294"/>
        </pc:sldMkLst>
      </pc:sldChg>
      <pc:sldMasterChg chg="del delSldLayout">
        <pc:chgData name="Woodward, Cale" userId="e20533ad-01a2-4015-a60e-3fb30981d184" providerId="ADAL" clId="{73F2F897-A22A-5D44-81B7-6577744E347F}" dt="2023-01-24T05:34:53.833" v="3406" actId="2696"/>
        <pc:sldMasterMkLst>
          <pc:docMk/>
          <pc:sldMasterMk cId="0" sldId="2147483661"/>
        </pc:sldMasterMkLst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3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5F8-B485-49E0-8F29-8B3CDC822A55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82C7-1BE7-4E90-92FB-8CD68061F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Using SYCL and DPC++ for FPGAs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FPGAs can layout the entire instruction set on hardware at once </a:t>
            </a:r>
          </a:p>
          <a:p>
            <a:pPr lvl="1"/>
            <a:r>
              <a:rPr lang="en-US" sz="2000" dirty="0"/>
              <a:t>CPUs and GPUs will reuse the same part of the chip multiple times to complete a set of instructions</a:t>
            </a:r>
          </a:p>
          <a:p>
            <a:r>
              <a:rPr lang="en-US" sz="2400" dirty="0"/>
              <a:t>FPGAs excel at performing bitwise calculations with custom bit lengths</a:t>
            </a:r>
          </a:p>
          <a:p>
            <a:pPr lvl="1"/>
            <a:r>
              <a:rPr lang="en-US" sz="2000" dirty="0"/>
              <a:t>Adders and multipliers in an ASIC will have constant data widths</a:t>
            </a:r>
          </a:p>
          <a:p>
            <a:r>
              <a:rPr lang="en-US" sz="2400" dirty="0"/>
              <a:t>FPGAs have registers to hold internal values, which means they don’t need to communicate with memory</a:t>
            </a:r>
          </a:p>
          <a:p>
            <a:pPr lvl="1"/>
            <a:r>
              <a:rPr lang="en-US" sz="2000" dirty="0"/>
              <a:t>This makes them good candidates for algorithms that need to pass data between different sections with strict timing dependencies</a:t>
            </a:r>
          </a:p>
          <a:p>
            <a:r>
              <a:rPr lang="en-US" sz="2400" dirty="0"/>
              <a:t>FPGAs exploit pipeline parallelism to achieve maximum efficiency </a:t>
            </a:r>
          </a:p>
          <a:p>
            <a:pPr lvl="1"/>
            <a:r>
              <a:rPr lang="en-US" sz="2000" dirty="0"/>
              <a:t>In DPC++, pipeline architecture is performed automatically by the compiler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to use an FPGA</a:t>
            </a:r>
          </a:p>
        </p:txBody>
      </p:sp>
    </p:spTree>
    <p:extLst>
      <p:ext uri="{BB962C8B-B14F-4D97-AF65-F5344CB8AC3E}">
        <p14:creationId xmlns:p14="http://schemas.microsoft.com/office/powerpoint/2010/main" val="41161217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Unlike GPUs, which can quickly receive and execute instructions, FPGAs require ahead-of-time compilation due to lengthy place and route operations</a:t>
            </a:r>
          </a:p>
          <a:p>
            <a:pPr lvl="1"/>
            <a:r>
              <a:rPr lang="en-US" sz="2000" dirty="0"/>
              <a:t>As such, they require special consideration to fit into the oneAPI programming model</a:t>
            </a:r>
            <a:endParaRPr lang="en-US" sz="2400" dirty="0"/>
          </a:p>
          <a:p>
            <a:r>
              <a:rPr lang="en-US" sz="2400" dirty="0"/>
              <a:t>FPGA support is not natively built into SYCL, but instead relies on vendor supplied board support packages</a:t>
            </a:r>
          </a:p>
          <a:p>
            <a:pPr lvl="1"/>
            <a:r>
              <a:rPr lang="en-US" sz="2000" dirty="0"/>
              <a:t>The BSP provides the level of abstraction needed to communicate with a particular FPGA</a:t>
            </a:r>
          </a:p>
          <a:p>
            <a:r>
              <a:rPr lang="en-US" sz="2400" dirty="0"/>
              <a:t>Optimal FPGA performance will require you to reference the vendor’s documentation</a:t>
            </a:r>
          </a:p>
          <a:p>
            <a:pPr lvl="1"/>
            <a:r>
              <a:rPr lang="en-US" sz="2000" dirty="0"/>
              <a:t>For DPC++, Intel provides references in the oneAPI documentation</a:t>
            </a:r>
            <a:endParaRPr lang="en-US" sz="2400" dirty="0"/>
          </a:p>
          <a:p>
            <a:r>
              <a:rPr lang="en-US" sz="2400" dirty="0"/>
              <a:t>DPC++ supports dataflow pipes, FPGA emulators, FPGA selectors, and additional tools for timing/spatial analysis</a:t>
            </a:r>
          </a:p>
          <a:p>
            <a:pPr lvl="1"/>
            <a:r>
              <a:rPr lang="en-US" sz="2000" dirty="0"/>
              <a:t>These features are available via Intel extensions provided in the oneAPI toolkit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SYCL and FPGAs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941" y="1052006"/>
            <a:ext cx="10258043" cy="5078791"/>
          </a:xfrm>
        </p:spPr>
        <p:txBody>
          <a:bodyPr/>
          <a:lstStyle/>
          <a:p>
            <a:r>
              <a:rPr lang="en-US" sz="3200" dirty="0"/>
              <a:t>Typical development cycle:</a:t>
            </a:r>
          </a:p>
          <a:p>
            <a:pPr lvl="1"/>
            <a:r>
              <a:rPr lang="en-US" sz="2800" dirty="0"/>
              <a:t>Write/edit code</a:t>
            </a:r>
          </a:p>
          <a:p>
            <a:pPr lvl="1"/>
            <a:r>
              <a:rPr lang="en-US" sz="2800" dirty="0"/>
              <a:t>Perform functional validation using an FPGA emulator</a:t>
            </a:r>
          </a:p>
          <a:p>
            <a:pPr lvl="2"/>
            <a:r>
              <a:rPr lang="en-US" sz="2400" dirty="0"/>
              <a:t>Compile time: seconds</a:t>
            </a:r>
          </a:p>
          <a:p>
            <a:pPr lvl="1"/>
            <a:r>
              <a:rPr lang="en-US" sz="2800" dirty="0"/>
              <a:t>Generate static reports for timing and spatial analysis</a:t>
            </a:r>
          </a:p>
          <a:p>
            <a:pPr lvl="2"/>
            <a:r>
              <a:rPr lang="en-US" sz="2400" dirty="0"/>
              <a:t>Compile time: minutes</a:t>
            </a:r>
          </a:p>
          <a:p>
            <a:pPr lvl="1"/>
            <a:r>
              <a:rPr lang="en-US" sz="2800" dirty="0"/>
              <a:t>Perform full hardware compile and generate bitstreams</a:t>
            </a:r>
          </a:p>
          <a:p>
            <a:pPr lvl="2"/>
            <a:r>
              <a:rPr lang="en-US" sz="2400" dirty="0"/>
              <a:t>Compile time: hours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DC1D03-2D90-71D6-E736-EB0B13F6F49D}"/>
              </a:ext>
            </a:extLst>
          </p:cNvPr>
          <p:cNvCxnSpPr>
            <a:cxnSpLocks/>
          </p:cNvCxnSpPr>
          <p:nvPr/>
        </p:nvCxnSpPr>
        <p:spPr>
          <a:xfrm flipV="1">
            <a:off x="11762430" y="1789176"/>
            <a:ext cx="0" cy="224506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F405BC-7331-8CBB-E763-0D6036398A5E}"/>
              </a:ext>
            </a:extLst>
          </p:cNvPr>
          <p:cNvCxnSpPr>
            <a:cxnSpLocks/>
          </p:cNvCxnSpPr>
          <p:nvPr/>
        </p:nvCxnSpPr>
        <p:spPr>
          <a:xfrm flipV="1">
            <a:off x="11162816" y="1789176"/>
            <a:ext cx="0" cy="13976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EDA12-6D04-6C85-38EB-968DBE50B0DD}"/>
              </a:ext>
            </a:extLst>
          </p:cNvPr>
          <p:cNvCxnSpPr>
            <a:cxnSpLocks/>
          </p:cNvCxnSpPr>
          <p:nvPr/>
        </p:nvCxnSpPr>
        <p:spPr>
          <a:xfrm flipV="1">
            <a:off x="10564988" y="1789176"/>
            <a:ext cx="0" cy="47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AAED8-C82B-A9EB-335F-BD242B49696A}"/>
              </a:ext>
            </a:extLst>
          </p:cNvPr>
          <p:cNvCxnSpPr>
            <a:cxnSpLocks/>
          </p:cNvCxnSpPr>
          <p:nvPr/>
        </p:nvCxnSpPr>
        <p:spPr>
          <a:xfrm flipH="1">
            <a:off x="3825240" y="1764023"/>
            <a:ext cx="793719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ABFC7-5622-B069-0033-052A7033CFBA}"/>
              </a:ext>
            </a:extLst>
          </p:cNvPr>
          <p:cNvCxnSpPr>
            <a:cxnSpLocks/>
          </p:cNvCxnSpPr>
          <p:nvPr/>
        </p:nvCxnSpPr>
        <p:spPr>
          <a:xfrm>
            <a:off x="9946679" y="2251166"/>
            <a:ext cx="63735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4FD3DB-F1F8-A24C-8EDF-B1016092F527}"/>
              </a:ext>
            </a:extLst>
          </p:cNvPr>
          <p:cNvCxnSpPr>
            <a:cxnSpLocks/>
          </p:cNvCxnSpPr>
          <p:nvPr/>
        </p:nvCxnSpPr>
        <p:spPr>
          <a:xfrm>
            <a:off x="9918192" y="3173458"/>
            <a:ext cx="126339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22CAD5-A9A4-05DF-0AB1-F7D3B678694C}"/>
              </a:ext>
            </a:extLst>
          </p:cNvPr>
          <p:cNvCxnSpPr>
            <a:cxnSpLocks/>
          </p:cNvCxnSpPr>
          <p:nvPr/>
        </p:nvCxnSpPr>
        <p:spPr>
          <a:xfrm>
            <a:off x="10191206" y="4034243"/>
            <a:ext cx="159027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Due to their long compile times, FPGA binaries are generated in advance and embedded in the DPC++ executable</a:t>
            </a:r>
          </a:p>
          <a:p>
            <a:pPr lvl="1"/>
            <a:r>
              <a:rPr lang="en-US" sz="2000" dirty="0"/>
              <a:t>Full compilation with DPC++ requires Quartus Pro to perform place-and-route</a:t>
            </a:r>
          </a:p>
          <a:p>
            <a:pPr lvl="1"/>
            <a:r>
              <a:rPr lang="en-US" sz="2000" dirty="0"/>
              <a:t>Recompile time can be shortened by keeping host code and FPGA code in separate files</a:t>
            </a:r>
          </a:p>
          <a:p>
            <a:r>
              <a:rPr lang="en-US" sz="2400"/>
              <a:t>The </a:t>
            </a:r>
            <a:r>
              <a:rPr lang="en-US" sz="2400" dirty="0"/>
              <a:t>FPGA emulator extension can test basic functionally without Quartus</a:t>
            </a:r>
          </a:p>
          <a:p>
            <a:pPr lvl="1"/>
            <a:r>
              <a:rPr lang="en-US" sz="2000" dirty="0"/>
              <a:t>The emulator does NOT provide an accurate representation of timing and undefined behavior</a:t>
            </a:r>
          </a:p>
          <a:p>
            <a:r>
              <a:rPr lang="en-US" sz="2400" dirty="0"/>
              <a:t>At runtime, we choose a device and the DPC++ runtime will automatically program/emulate the FPGA</a:t>
            </a:r>
          </a:p>
          <a:p>
            <a:pPr lvl="1"/>
            <a:r>
              <a:rPr lang="en-US" sz="2000" dirty="0"/>
              <a:t>Default FPGA/emulator selectors are provided in the oneAPI toolkit with Intel FPGA extensions</a:t>
            </a:r>
          </a:p>
          <a:p>
            <a:pPr lvl="2"/>
            <a:r>
              <a:rPr lang="en-US" sz="1600" dirty="0"/>
              <a:t>Custom selectors can be programmed to select a device based on a set of criteria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extLst>
      <p:ext uri="{BB962C8B-B14F-4D97-AF65-F5344CB8AC3E}">
        <p14:creationId xmlns:p14="http://schemas.microsoft.com/office/powerpoint/2010/main" val="3060874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E03AFCD-C5E1-1866-CBC6-D16206C8217B}"/>
              </a:ext>
            </a:extLst>
          </p:cNvPr>
          <p:cNvGrpSpPr/>
          <p:nvPr/>
        </p:nvGrpSpPr>
        <p:grpSpPr>
          <a:xfrm>
            <a:off x="7693157" y="1240971"/>
            <a:ext cx="3657600" cy="4572000"/>
            <a:chOff x="4267349" y="1143000"/>
            <a:chExt cx="3657600" cy="4572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F80309-7E92-8269-C2E5-52325A87163E}"/>
                </a:ext>
              </a:extLst>
            </p:cNvPr>
            <p:cNvSpPr/>
            <p:nvPr/>
          </p:nvSpPr>
          <p:spPr>
            <a:xfrm>
              <a:off x="4267349" y="1143000"/>
              <a:ext cx="3657600" cy="4572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E168016-4991-4944-90AA-2085224C0D98}"/>
                </a:ext>
              </a:extLst>
            </p:cNvPr>
            <p:cNvSpPr/>
            <p:nvPr/>
          </p:nvSpPr>
          <p:spPr>
            <a:xfrm>
              <a:off x="4500614" y="2024742"/>
              <a:ext cx="3200400" cy="1315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BB099D-CFF3-C983-882E-21C0D1329A05}"/>
                </a:ext>
              </a:extLst>
            </p:cNvPr>
            <p:cNvSpPr txBox="1"/>
            <p:nvPr/>
          </p:nvSpPr>
          <p:spPr>
            <a:xfrm>
              <a:off x="4500615" y="2415810"/>
              <a:ext cx="320039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executable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B290A57-AC98-C96E-FE0A-2DFC0843B942}"/>
                </a:ext>
              </a:extLst>
            </p:cNvPr>
            <p:cNvSpPr/>
            <p:nvPr/>
          </p:nvSpPr>
          <p:spPr>
            <a:xfrm>
              <a:off x="4500614" y="3731426"/>
              <a:ext cx="3200400" cy="131561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E19BE1-4C83-F6E8-9044-EF272E48FBFE}"/>
                </a:ext>
              </a:extLst>
            </p:cNvPr>
            <p:cNvSpPr txBox="1"/>
            <p:nvPr/>
          </p:nvSpPr>
          <p:spPr>
            <a:xfrm>
              <a:off x="4500614" y="4122494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C828DB-F6FA-3261-CC37-96CF9A4301CF}"/>
              </a:ext>
            </a:extLst>
          </p:cNvPr>
          <p:cNvGrpSpPr/>
          <p:nvPr/>
        </p:nvGrpSpPr>
        <p:grpSpPr>
          <a:xfrm>
            <a:off x="615443" y="1831403"/>
            <a:ext cx="3657898" cy="604365"/>
            <a:chOff x="4267051" y="1143000"/>
            <a:chExt cx="3657898" cy="6043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76A8EB3-C614-7E06-3A61-8319E91AB718}"/>
                </a:ext>
              </a:extLst>
            </p:cNvPr>
            <p:cNvSpPr/>
            <p:nvPr/>
          </p:nvSpPr>
          <p:spPr>
            <a:xfrm>
              <a:off x="4267051" y="1143000"/>
              <a:ext cx="3657898" cy="6043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07A683-F781-3865-F047-9985ADEEFDF2}"/>
                </a:ext>
              </a:extLst>
            </p:cNvPr>
            <p:cNvSpPr txBox="1"/>
            <p:nvPr/>
          </p:nvSpPr>
          <p:spPr>
            <a:xfrm>
              <a:off x="4267051" y="1152330"/>
              <a:ext cx="365774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SYCL.exe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DDED63-F87A-AAE3-31E5-2B9347B7F516}"/>
              </a:ext>
            </a:extLst>
          </p:cNvPr>
          <p:cNvGrpSpPr/>
          <p:nvPr/>
        </p:nvGrpSpPr>
        <p:grpSpPr>
          <a:xfrm>
            <a:off x="1252913" y="4553769"/>
            <a:ext cx="3200399" cy="866181"/>
            <a:chOff x="4347954" y="2348197"/>
            <a:chExt cx="3200399" cy="866181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C122BE1-18F0-4911-B9E4-0A31BC454E20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9E22A8-1EE4-C648-D58F-E5BC42F49F36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4EE3B6-5F87-15E9-3B6C-5165A4F9704B}"/>
              </a:ext>
            </a:extLst>
          </p:cNvPr>
          <p:cNvGrpSpPr/>
          <p:nvPr/>
        </p:nvGrpSpPr>
        <p:grpSpPr>
          <a:xfrm>
            <a:off x="836430" y="1659563"/>
            <a:ext cx="3200399" cy="866181"/>
            <a:chOff x="4347954" y="2348197"/>
            <a:chExt cx="3200399" cy="8661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67B97A2-9526-4FC5-7B45-B9137F184F0F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22D68C-8B8B-D0C5-A069-5A5B9F76F82D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Verilog RTL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.</a:t>
            </a:r>
            <a:r>
              <a:rPr lang="en-US" sz="4000" dirty="0" err="1"/>
              <a:t>cpp</a:t>
            </a:r>
            <a:r>
              <a:rPr lang="en-US" sz="4000" dirty="0"/>
              <a:t> to .exe - Compiling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B53C34-A39E-630D-A711-3EA5E70953AC}"/>
              </a:ext>
            </a:extLst>
          </p:cNvPr>
          <p:cNvGrpSpPr/>
          <p:nvPr/>
        </p:nvGrpSpPr>
        <p:grpSpPr>
          <a:xfrm>
            <a:off x="615295" y="1215417"/>
            <a:ext cx="3657898" cy="4572000"/>
            <a:chOff x="615522" y="1231642"/>
            <a:chExt cx="3657898" cy="457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7543-4566-44D6-3B25-399C831B7F1B}"/>
                </a:ext>
              </a:extLst>
            </p:cNvPr>
            <p:cNvSpPr/>
            <p:nvPr/>
          </p:nvSpPr>
          <p:spPr>
            <a:xfrm>
              <a:off x="615820" y="1231642"/>
              <a:ext cx="3657600" cy="4572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D1E815-E8C5-2343-CB96-6E876F2CFE98}"/>
                </a:ext>
              </a:extLst>
            </p:cNvPr>
            <p:cNvSpPr/>
            <p:nvPr/>
          </p:nvSpPr>
          <p:spPr>
            <a:xfrm>
              <a:off x="615522" y="1231642"/>
              <a:ext cx="3657898" cy="6043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F57D4-2BB3-47D4-9488-0DCC4A2B30D4}"/>
                </a:ext>
              </a:extLst>
            </p:cNvPr>
            <p:cNvSpPr txBox="1"/>
            <p:nvPr/>
          </p:nvSpPr>
          <p:spPr>
            <a:xfrm>
              <a:off x="615522" y="1240972"/>
              <a:ext cx="365774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SYCL.cpp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EE04A1-0D68-4C81-EB4C-4FCA8B32D89D}"/>
                </a:ext>
              </a:extLst>
            </p:cNvPr>
            <p:cNvSpPr/>
            <p:nvPr/>
          </p:nvSpPr>
          <p:spPr>
            <a:xfrm>
              <a:off x="849085" y="2113384"/>
              <a:ext cx="3200400" cy="1315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E94417-F627-423A-2DBD-26448FD35829}"/>
                </a:ext>
              </a:extLst>
            </p:cNvPr>
            <p:cNvSpPr txBox="1"/>
            <p:nvPr/>
          </p:nvSpPr>
          <p:spPr>
            <a:xfrm>
              <a:off x="1175618" y="2504452"/>
              <a:ext cx="254733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2A33810-6D47-A165-524A-F7CD39DC1493}"/>
                </a:ext>
              </a:extLst>
            </p:cNvPr>
            <p:cNvSpPr/>
            <p:nvPr/>
          </p:nvSpPr>
          <p:spPr>
            <a:xfrm>
              <a:off x="849085" y="3820068"/>
              <a:ext cx="3200400" cy="131561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F3D034-F61B-5DA4-B357-00EAE83D83C5}"/>
                </a:ext>
              </a:extLst>
            </p:cNvPr>
            <p:cNvSpPr txBox="1"/>
            <p:nvPr/>
          </p:nvSpPr>
          <p:spPr>
            <a:xfrm>
              <a:off x="1175618" y="4211136"/>
              <a:ext cx="254733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Device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4820F-9EEF-3F01-580D-69608AF89548}"/>
              </a:ext>
            </a:extLst>
          </p:cNvPr>
          <p:cNvGrpSpPr/>
          <p:nvPr/>
        </p:nvGrpSpPr>
        <p:grpSpPr>
          <a:xfrm>
            <a:off x="576942" y="4130027"/>
            <a:ext cx="4567868" cy="1717836"/>
            <a:chOff x="160460" y="4309630"/>
            <a:chExt cx="4567868" cy="17178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DDA9A64-596A-F7A8-7CFA-534C02FC844A}"/>
                </a:ext>
              </a:extLst>
            </p:cNvPr>
            <p:cNvSpPr/>
            <p:nvPr/>
          </p:nvSpPr>
          <p:spPr>
            <a:xfrm>
              <a:off x="160461" y="4309630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F19F28-355B-064D-468C-75DDCECABA04}"/>
                </a:ext>
              </a:extLst>
            </p:cNvPr>
            <p:cNvSpPr txBox="1"/>
            <p:nvPr/>
          </p:nvSpPr>
          <p:spPr>
            <a:xfrm>
              <a:off x="160460" y="4624809"/>
              <a:ext cx="456786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Intel® Quartus® Prime Pro Edition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C50635-30C4-AE69-E1D7-BB009BBCE121}"/>
              </a:ext>
            </a:extLst>
          </p:cNvPr>
          <p:cNvGrpSpPr/>
          <p:nvPr/>
        </p:nvGrpSpPr>
        <p:grpSpPr>
          <a:xfrm>
            <a:off x="3812066" y="2658724"/>
            <a:ext cx="4567868" cy="1717836"/>
            <a:chOff x="849083" y="2113384"/>
            <a:chExt cx="4567868" cy="171783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CAC6B38-12B5-1A36-C378-E5B220F7DC40}"/>
                </a:ext>
              </a:extLst>
            </p:cNvPr>
            <p:cNvSpPr/>
            <p:nvPr/>
          </p:nvSpPr>
          <p:spPr>
            <a:xfrm>
              <a:off x="849084" y="2113384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5C1F7A-8ABC-5BFD-432E-94670647B6BE}"/>
                </a:ext>
              </a:extLst>
            </p:cNvPr>
            <p:cNvSpPr txBox="1"/>
            <p:nvPr/>
          </p:nvSpPr>
          <p:spPr>
            <a:xfrm>
              <a:off x="849083" y="2243897"/>
              <a:ext cx="4567867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Intel® oneAPI </a:t>
              </a:r>
            </a:p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DPC++/C++ Compiler</a:t>
              </a:r>
            </a:p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(with FPGA extensions &amp; BSPs)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DD4381A6-6EBF-EEDE-FDB6-0BD05FCBB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4539" y="1454755"/>
            <a:ext cx="4395895" cy="1736421"/>
          </a:xfrm>
        </p:spPr>
        <p:txBody>
          <a:bodyPr/>
          <a:lstStyle/>
          <a:p>
            <a:pPr marL="55397" indent="0">
              <a:buNone/>
            </a:pPr>
            <a:r>
              <a:rPr lang="en-US" sz="3600" dirty="0"/>
              <a:t>What happens at compile time?</a:t>
            </a:r>
            <a:br>
              <a:rPr lang="en-US" sz="3600" dirty="0"/>
            </a:br>
            <a:endParaRPr lang="en-US" sz="3600" dirty="0"/>
          </a:p>
          <a:p>
            <a:endParaRPr lang="en-US" sz="3200" dirty="0"/>
          </a:p>
          <a:p>
            <a:endParaRPr lang="en-US" sz="3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4704D-17A7-C424-73AD-16582DA11728}"/>
              </a:ext>
            </a:extLst>
          </p:cNvPr>
          <p:cNvGrpSpPr/>
          <p:nvPr/>
        </p:nvGrpSpPr>
        <p:grpSpPr>
          <a:xfrm>
            <a:off x="576941" y="4130027"/>
            <a:ext cx="4567868" cy="1717836"/>
            <a:chOff x="160460" y="4309630"/>
            <a:chExt cx="4567868" cy="1717836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44A4005-38A8-1FE9-56E0-0E058FEA7911}"/>
                </a:ext>
              </a:extLst>
            </p:cNvPr>
            <p:cNvSpPr/>
            <p:nvPr/>
          </p:nvSpPr>
          <p:spPr>
            <a:xfrm>
              <a:off x="160461" y="4309630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5E378E-7924-5F80-DC98-A98D983A4941}"/>
                </a:ext>
              </a:extLst>
            </p:cNvPr>
            <p:cNvSpPr txBox="1"/>
            <p:nvPr/>
          </p:nvSpPr>
          <p:spPr>
            <a:xfrm>
              <a:off x="160460" y="4686363"/>
              <a:ext cx="4567867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Place and route...</a:t>
              </a:r>
            </a:p>
            <a:p>
              <a:pPr algn="ctr" defTabSz="457200" latinLnBrk="1" hangingPunct="0"/>
              <a:r>
                <a:rPr lang="en-US" sz="24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(p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rocess takes hours)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29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625 -0.2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3 0.00116 L 0.03477 0.208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477 0.20811 L 0.03477 0.45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811 L 0.00065 -0.2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65 -0.21389 L 0.00066 -0.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03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-0.00486 L 0.57995 -0.085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48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B1F8514-24A6-6446-24FF-A3C062D7BFEB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3754265" y="3471859"/>
            <a:ext cx="4161058" cy="4"/>
          </a:xfrm>
          <a:prstGeom prst="bent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74AD1F-AB8E-AD29-B35C-2DBA5564EB8B}"/>
              </a:ext>
            </a:extLst>
          </p:cNvPr>
          <p:cNvGrpSpPr/>
          <p:nvPr/>
        </p:nvGrpSpPr>
        <p:grpSpPr>
          <a:xfrm>
            <a:off x="1574767" y="3060575"/>
            <a:ext cx="1095584" cy="866180"/>
            <a:chOff x="4347954" y="4535812"/>
            <a:chExt cx="1095584" cy="86618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0DBEEF-AD45-1B09-38BD-C7C547040AC8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B7B8FD-30A8-F79F-404A-4A45F8D7A220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59C937-734D-D0A0-BAD2-36EA1F4F670D}"/>
              </a:ext>
            </a:extLst>
          </p:cNvPr>
          <p:cNvGrpSpPr/>
          <p:nvPr/>
        </p:nvGrpSpPr>
        <p:grpSpPr>
          <a:xfrm>
            <a:off x="8962843" y="3060575"/>
            <a:ext cx="1095584" cy="866180"/>
            <a:chOff x="4347954" y="4535812"/>
            <a:chExt cx="1095584" cy="866180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058DB2-D21E-AF1B-1557-53DAD5026065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E932A6-68E1-52D4-054A-C3A5955DC3B9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F3592A-2601-E601-5BB9-CC8ACD4C54D2}"/>
              </a:ext>
            </a:extLst>
          </p:cNvPr>
          <p:cNvGrpSpPr/>
          <p:nvPr/>
        </p:nvGrpSpPr>
        <p:grpSpPr>
          <a:xfrm>
            <a:off x="1606273" y="3254496"/>
            <a:ext cx="1095584" cy="866180"/>
            <a:chOff x="4347954" y="4535812"/>
            <a:chExt cx="1095584" cy="86618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E0F6882-25EE-05AF-84C5-615F1060F040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CEB93C-B614-8475-57A7-1A82FC26DA43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480D2F-D19E-B65D-816B-79DE69A0B3F5}"/>
              </a:ext>
            </a:extLst>
          </p:cNvPr>
          <p:cNvGrpSpPr/>
          <p:nvPr/>
        </p:nvGrpSpPr>
        <p:grpSpPr>
          <a:xfrm>
            <a:off x="553866" y="3038771"/>
            <a:ext cx="3200399" cy="866181"/>
            <a:chOff x="4347954" y="2348197"/>
            <a:chExt cx="3200399" cy="86618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4A6AF36-4165-8B9C-9AF7-40085B20960E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CD2252-83F6-1815-9E36-2F5B86983B87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.</a:t>
            </a:r>
            <a:r>
              <a:rPr lang="en-US" sz="4000" dirty="0" err="1"/>
              <a:t>cpp</a:t>
            </a:r>
            <a:r>
              <a:rPr lang="en-US" sz="4000" dirty="0"/>
              <a:t> to .exe - Executing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52683B-A966-32D1-85C7-95C070B8FEDC}"/>
              </a:ext>
            </a:extLst>
          </p:cNvPr>
          <p:cNvGrpSpPr/>
          <p:nvPr/>
        </p:nvGrpSpPr>
        <p:grpSpPr>
          <a:xfrm>
            <a:off x="7681761" y="1185864"/>
            <a:ext cx="3657898" cy="4572000"/>
            <a:chOff x="4267051" y="1143000"/>
            <a:chExt cx="3657898" cy="4572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D8E99B-ED01-08C4-3C46-62C27B9B76E9}"/>
                </a:ext>
              </a:extLst>
            </p:cNvPr>
            <p:cNvGrpSpPr/>
            <p:nvPr/>
          </p:nvGrpSpPr>
          <p:grpSpPr>
            <a:xfrm>
              <a:off x="4267349" y="1143000"/>
              <a:ext cx="3657600" cy="4572000"/>
              <a:chOff x="4267349" y="1143000"/>
              <a:chExt cx="3657600" cy="457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3D6A2F-A399-53A2-F6D3-290B422F5787}"/>
                  </a:ext>
                </a:extLst>
              </p:cNvPr>
              <p:cNvSpPr/>
              <p:nvPr/>
            </p:nvSpPr>
            <p:spPr>
              <a:xfrm>
                <a:off x="4267349" y="1143000"/>
                <a:ext cx="3657600" cy="4572000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8ACEFD7-25CF-FA9E-F6CF-88F4E5439A38}"/>
                  </a:ext>
                </a:extLst>
              </p:cNvPr>
              <p:cNvSpPr/>
              <p:nvPr/>
            </p:nvSpPr>
            <p:spPr>
              <a:xfrm>
                <a:off x="4500614" y="2024742"/>
                <a:ext cx="3200400" cy="13156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CDCCA-3C67-3E14-DD2D-336CA5107B13}"/>
                  </a:ext>
                </a:extLst>
              </p:cNvPr>
              <p:cNvSpPr txBox="1"/>
              <p:nvPr/>
            </p:nvSpPr>
            <p:spPr>
              <a:xfrm>
                <a:off x="4500615" y="2415810"/>
                <a:ext cx="3200398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Host executable</a:t>
                </a:r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5683EC-8A65-FC04-FFCB-DC4603A78D17}"/>
                  </a:ext>
                </a:extLst>
              </p:cNvPr>
              <p:cNvSpPr/>
              <p:nvPr/>
            </p:nvSpPr>
            <p:spPr>
              <a:xfrm>
                <a:off x="4500614" y="3731426"/>
                <a:ext cx="3200400" cy="131561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1675DF-C2AA-ED6A-E9B8-AA15302915BA}"/>
                  </a:ext>
                </a:extLst>
              </p:cNvPr>
              <p:cNvSpPr txBox="1"/>
              <p:nvPr/>
            </p:nvSpPr>
            <p:spPr>
              <a:xfrm>
                <a:off x="4500614" y="4122494"/>
                <a:ext cx="3200399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FPGA bitstream</a:t>
                </a:r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29B9CC-C575-F6AE-52B2-0340E6C96CA4}"/>
                </a:ext>
              </a:extLst>
            </p:cNvPr>
            <p:cNvGrpSpPr/>
            <p:nvPr/>
          </p:nvGrpSpPr>
          <p:grpSpPr>
            <a:xfrm>
              <a:off x="4267051" y="1143000"/>
              <a:ext cx="3657898" cy="604365"/>
              <a:chOff x="4267051" y="1143000"/>
              <a:chExt cx="3657898" cy="6043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AC803F-1CED-D6AF-9457-179A383894E9}"/>
                  </a:ext>
                </a:extLst>
              </p:cNvPr>
              <p:cNvSpPr/>
              <p:nvPr/>
            </p:nvSpPr>
            <p:spPr>
              <a:xfrm>
                <a:off x="4267051" y="1143000"/>
                <a:ext cx="3657898" cy="604365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2FB20-5906-446E-5355-FD40B6678FC8}"/>
                  </a:ext>
                </a:extLst>
              </p:cNvPr>
              <p:cNvSpPr txBox="1"/>
              <p:nvPr/>
            </p:nvSpPr>
            <p:spPr>
              <a:xfrm>
                <a:off x="4267051" y="1152330"/>
                <a:ext cx="3657749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SYCL.exe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766DAA-579E-F802-292D-3FF434FDB059}"/>
              </a:ext>
            </a:extLst>
          </p:cNvPr>
          <p:cNvGrpSpPr/>
          <p:nvPr/>
        </p:nvGrpSpPr>
        <p:grpSpPr>
          <a:xfrm>
            <a:off x="550520" y="2612941"/>
            <a:ext cx="3203745" cy="1717836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F34C748-D599-12B2-3F3B-EDF81AE52A33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DD939E-3E6E-18D2-B99C-2D5C8170FC02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275F87-7D17-03ED-5AFA-3D52E34ADB6E}"/>
              </a:ext>
            </a:extLst>
          </p:cNvPr>
          <p:cNvGrpSpPr/>
          <p:nvPr/>
        </p:nvGrpSpPr>
        <p:grpSpPr>
          <a:xfrm>
            <a:off x="7915323" y="2612945"/>
            <a:ext cx="3200401" cy="1717836"/>
            <a:chOff x="6568905" y="2570082"/>
            <a:chExt cx="4567868" cy="171783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CB5D6C4-E176-8FA2-AC40-ADE72A64179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8B6AB8-139E-8E77-E264-B85C2B5058F2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E11357-C6D7-0036-BAF4-F1E1E8A801AD}"/>
              </a:ext>
            </a:extLst>
          </p:cNvPr>
          <p:cNvSpPr txBox="1"/>
          <p:nvPr/>
        </p:nvSpPr>
        <p:spPr>
          <a:xfrm>
            <a:off x="5059771" y="2566847"/>
            <a:ext cx="15500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PCI-e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94126-A83D-7C43-A109-4C8B52513929}"/>
              </a:ext>
            </a:extLst>
          </p:cNvPr>
          <p:cNvGrpSpPr/>
          <p:nvPr/>
        </p:nvGrpSpPr>
        <p:grpSpPr>
          <a:xfrm>
            <a:off x="7915322" y="2612942"/>
            <a:ext cx="3200401" cy="1717836"/>
            <a:chOff x="6568905" y="2570082"/>
            <a:chExt cx="4567868" cy="1717836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3860B16-5C9F-9FFA-6DA4-84CB423B1B2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CF2CA-4ED1-796A-ED71-37615C8DFA09}"/>
                </a:ext>
              </a:extLst>
            </p:cNvPr>
            <p:cNvSpPr txBox="1"/>
            <p:nvPr/>
          </p:nvSpPr>
          <p:spPr>
            <a:xfrm>
              <a:off x="6568905" y="2885261"/>
              <a:ext cx="456786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is </a:t>
              </a:r>
            </a:p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p</a:t>
              </a: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rogrammed…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E6EEAEA-6D26-E789-537D-1109AE74C47F}"/>
              </a:ext>
            </a:extLst>
          </p:cNvPr>
          <p:cNvSpPr txBox="1"/>
          <p:nvPr/>
        </p:nvSpPr>
        <p:spPr>
          <a:xfrm>
            <a:off x="3754264" y="4076225"/>
            <a:ext cx="416105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(data transfer is typical bottleneck)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F7B64-C533-08D9-FDFE-847E72BEB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68284" y="1495585"/>
            <a:ext cx="4395895" cy="1736421"/>
          </a:xfrm>
        </p:spPr>
        <p:txBody>
          <a:bodyPr/>
          <a:lstStyle/>
          <a:p>
            <a:pPr marL="55397" indent="0">
              <a:buNone/>
            </a:pPr>
            <a:r>
              <a:rPr lang="en-US" sz="3600" dirty="0"/>
              <a:t>What happens at runtime?</a:t>
            </a:r>
            <a:br>
              <a:rPr lang="en-US" sz="3600" dirty="0"/>
            </a:br>
            <a:endParaRPr lang="en-US" sz="3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4931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625 L -0.57969 -0.006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30182 0.009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0183 0.00995 L 0.60339 0.00995 " pathEditMode="relative" ptsTypes="AA">
                                      <p:cBhvr>
                                        <p:cTn id="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03773 L 0.60261 -0.03773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324 L -0.59427 -0.00324 " pathEditMode="relative" ptsTypes="AA">
                                      <p:cBhvr>
                                        <p:cTn id="6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2" grpId="0" uiExpand="1" build="p"/>
      <p:bldP spid="2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6260" y="1052006"/>
            <a:ext cx="9983724" cy="5078791"/>
          </a:xfrm>
        </p:spPr>
        <p:txBody>
          <a:bodyPr/>
          <a:lstStyle/>
          <a:p>
            <a:r>
              <a:rPr lang="en-US" dirty="0"/>
              <a:t>Pipes:</a:t>
            </a:r>
          </a:p>
          <a:p>
            <a:pPr lvl="1"/>
            <a:r>
              <a:rPr lang="en-US" dirty="0"/>
              <a:t>Pipes are an Intel-supported SYCL extension that adds FIFO implementations to support spatial architectures on FPGAs</a:t>
            </a:r>
          </a:p>
          <a:p>
            <a:pPr lvl="2"/>
            <a:r>
              <a:rPr lang="en-US" sz="2000" dirty="0"/>
              <a:t>Extension is included with the oneAPI base toolkit</a:t>
            </a:r>
          </a:p>
          <a:p>
            <a:pPr lvl="1"/>
            <a:r>
              <a:rPr lang="en-US" dirty="0"/>
              <a:t>Pipes store information in registers on the FPGA, which allows for communication between kernels or other FPGAs</a:t>
            </a:r>
          </a:p>
          <a:p>
            <a:pPr lvl="2"/>
            <a:r>
              <a:rPr lang="en-US" sz="2000" dirty="0"/>
              <a:t>Avoids PCIe bottleneck with fewer transfers to off-chip memory</a:t>
            </a:r>
          </a:p>
          <a:p>
            <a:pPr lvl="1"/>
            <a:r>
              <a:rPr lang="en-US" dirty="0"/>
              <a:t>Types of pipes:</a:t>
            </a:r>
          </a:p>
          <a:p>
            <a:pPr lvl="2"/>
            <a:r>
              <a:rPr lang="en-US" sz="2000" dirty="0"/>
              <a:t>Inter-kernel, Intra-kernel, Host, and I/O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Optimizing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735242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Unlike GPUs, which can use OpenCL APIs at runtime, FPGAs require ahead of time compilation to program the device</a:t>
            </a:r>
          </a:p>
          <a:p>
            <a:r>
              <a:rPr lang="en-US" sz="1800" dirty="0"/>
              <a:t>This process is vendor specific (it is typically up to the vendor to create a board support package for their devices)</a:t>
            </a:r>
          </a:p>
          <a:p>
            <a:r>
              <a:rPr lang="en-US" sz="1800" dirty="0"/>
              <a:t>The BSP provides the level of abstraction needed to communicate between the SYCL code and the FPGA </a:t>
            </a:r>
          </a:p>
          <a:p>
            <a:r>
              <a:rPr lang="en-US" sz="1800" dirty="0"/>
              <a:t>For FPGA, the board support package provided in the intel oneAPI base toolkit will convert the SYCL device code to Verilog RTL code (early FPGA image)</a:t>
            </a:r>
          </a:p>
          <a:p>
            <a:r>
              <a:rPr lang="en-US" sz="1800" dirty="0"/>
              <a:t>This early image is generated in minutes and can be simulated in ModelSim</a:t>
            </a:r>
          </a:p>
          <a:p>
            <a:r>
              <a:rPr lang="en-US" sz="1800" dirty="0"/>
              <a:t>The OneAPI FPGA toolkit provides a complete BSP for full compilation</a:t>
            </a:r>
          </a:p>
          <a:p>
            <a:r>
              <a:rPr lang="en-US" sz="1800" dirty="0"/>
              <a:t>Full compilation additionally requires Quartus Prime Pro to perform place and route</a:t>
            </a:r>
          </a:p>
          <a:p>
            <a:r>
              <a:rPr lang="en-US" sz="1800" dirty="0"/>
              <a:t>Hours later, a bitstream is ready, which can be used to program the FPGA at runtime</a:t>
            </a:r>
          </a:p>
          <a:p>
            <a:r>
              <a:rPr lang="en-US" sz="1800" dirty="0"/>
              <a:t>Communication with the FPGA board is typically done via PCIe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FPGA notes</a:t>
            </a:r>
          </a:p>
        </p:txBody>
      </p:sp>
    </p:spTree>
    <p:extLst>
      <p:ext uri="{BB962C8B-B14F-4D97-AF65-F5344CB8AC3E}">
        <p14:creationId xmlns:p14="http://schemas.microsoft.com/office/powerpoint/2010/main" val="387805488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759</Words>
  <Application>Microsoft Macintosh PowerPoint</Application>
  <PresentationFormat>Widescreen</PresentationFormat>
  <Paragraphs>102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</vt:lpstr>
      <vt:lpstr>Gill Sans Light</vt:lpstr>
      <vt:lpstr>Helvetica</vt:lpstr>
      <vt:lpstr>Wingdings</vt:lpstr>
      <vt:lpstr>Big Logo</vt:lpstr>
      <vt:lpstr>Text with normal heading</vt:lpstr>
      <vt:lpstr>PowerPoint Presentation</vt:lpstr>
      <vt:lpstr>When to use an FPGA</vt:lpstr>
      <vt:lpstr>SYCL and FPGAs</vt:lpstr>
      <vt:lpstr>Developing for FPGAs</vt:lpstr>
      <vt:lpstr>Developing for FPGAs</vt:lpstr>
      <vt:lpstr>.cpp to .exe - Compiling</vt:lpstr>
      <vt:lpstr>.cpp to .exe - Executing</vt:lpstr>
      <vt:lpstr>Optimizing for FPGAs</vt:lpstr>
      <vt:lpstr>FPGA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SYCL for FPGA</dc:title>
  <dc:subject/>
  <dc:creator>Woodward, Cale</dc:creator>
  <dc:description/>
  <cp:lastModifiedBy>Woodward, Cale</cp:lastModifiedBy>
  <cp:revision>14</cp:revision>
  <dcterms:created xsi:type="dcterms:W3CDTF">2022-10-31T19:00:03Z</dcterms:created>
  <dcterms:modified xsi:type="dcterms:W3CDTF">2023-01-25T05:26:05Z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