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679" r:id="rId2"/>
    <p:sldMasterId id="2147483648" r:id="rId3"/>
  </p:sldMasterIdLst>
  <p:notesMasterIdLst>
    <p:notesMasterId r:id="rId13"/>
  </p:notesMasterIdLst>
  <p:sldIdLst>
    <p:sldId id="262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FFDF"/>
    <a:srgbClr val="9BFF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5"/>
    <p:restoredTop sz="94718"/>
  </p:normalViewPr>
  <p:slideViewPr>
    <p:cSldViewPr snapToGrid="0">
      <p:cViewPr>
        <p:scale>
          <a:sx n="90" d="100"/>
          <a:sy n="90" d="100"/>
        </p:scale>
        <p:origin x="992" y="1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3C5F8-B485-49E0-8F29-8B3CDC822A55}" type="datetimeFigureOut">
              <a:rPr lang="en-US" smtClean="0"/>
              <a:t>1/23/23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EB82C7-1BE7-4E90-92FB-8CD68061F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690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53908" y="7201277"/>
            <a:ext cx="64" cy="194797"/>
          </a:xfrm>
          <a:prstGeom prst="rect">
            <a:avLst/>
          </a:prstGeom>
        </p:spPr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03474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574651-A192-4B59-999F-27F2F6F4D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1463" y="1116013"/>
            <a:ext cx="11657824" cy="50787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ACB352-D126-4987-888C-A2784FB29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850" y="0"/>
            <a:ext cx="9414997" cy="8661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71209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864000" lvl="1" indent="-324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296000" lvl="2" indent="-288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728000" lvl="3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160000" lvl="4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3409F8B4-CC0D-48A7-9B13-96B5DEF2BD37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1/23/23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37818B4-5EE8-47A0-A588-B6C8E50EA872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81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3750172" y="153052"/>
            <a:ext cx="4654297" cy="2666431"/>
            <a:chOff x="3750165" y="153042"/>
            <a:chExt cx="4654297" cy="2666431"/>
          </a:xfrm>
        </p:grpSpPr>
        <p:grpSp>
          <p:nvGrpSpPr>
            <p:cNvPr id="3" name="Group 2"/>
            <p:cNvGrpSpPr/>
            <p:nvPr userDrawn="1"/>
          </p:nvGrpSpPr>
          <p:grpSpPr>
            <a:xfrm>
              <a:off x="3830765" y="153042"/>
              <a:ext cx="4510325" cy="1869138"/>
              <a:chOff x="3830765" y="153042"/>
              <a:chExt cx="4510325" cy="1869138"/>
            </a:xfrm>
          </p:grpSpPr>
          <p:sp>
            <p:nvSpPr>
              <p:cNvPr id="28" name="Isosceles Triangle 27">
                <a:extLst>
                  <a:ext uri="{FF2B5EF4-FFF2-40B4-BE49-F238E27FC236}">
                    <a16:creationId xmlns:a16="http://schemas.microsoft.com/office/drawing/2014/main" id="{EEA5F129-B69D-46D3-B598-FE7AC117CFFB}"/>
                  </a:ext>
                </a:extLst>
              </p:cNvPr>
              <p:cNvSpPr/>
              <p:nvPr/>
            </p:nvSpPr>
            <p:spPr>
              <a:xfrm rot="5400000">
                <a:off x="4449351" y="17959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29" name="Isosceles Triangle 28">
                <a:extLst>
                  <a:ext uri="{FF2B5EF4-FFF2-40B4-BE49-F238E27FC236}">
                    <a16:creationId xmlns:a16="http://schemas.microsoft.com/office/drawing/2014/main" id="{17DE2F6E-8409-4871-A50A-2704ABA2B16A}"/>
                  </a:ext>
                </a:extLst>
              </p:cNvPr>
              <p:cNvSpPr/>
              <p:nvPr/>
            </p:nvSpPr>
            <p:spPr>
              <a:xfrm rot="16200000">
                <a:off x="4127186" y="17959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0" name="Isosceles Triangle 29">
                <a:extLst>
                  <a:ext uri="{FF2B5EF4-FFF2-40B4-BE49-F238E27FC236}">
                    <a16:creationId xmlns:a16="http://schemas.microsoft.com/office/drawing/2014/main" id="{8242403B-CCA9-4687-BD33-1ABA8F626759}"/>
                  </a:ext>
                </a:extLst>
              </p:cNvPr>
              <p:cNvSpPr/>
              <p:nvPr/>
            </p:nvSpPr>
            <p:spPr>
              <a:xfrm rot="16200000">
                <a:off x="4449351" y="366447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1" name="Isosceles Triangle 30">
                <a:extLst>
                  <a:ext uri="{FF2B5EF4-FFF2-40B4-BE49-F238E27FC236}">
                    <a16:creationId xmlns:a16="http://schemas.microsoft.com/office/drawing/2014/main" id="{453C691D-24CB-462B-A7AE-4023DACD2EEE}"/>
                  </a:ext>
                </a:extLst>
              </p:cNvPr>
              <p:cNvSpPr/>
              <p:nvPr/>
            </p:nvSpPr>
            <p:spPr>
              <a:xfrm rot="5400000">
                <a:off x="4771516" y="3664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id="{F62773CB-CA35-4CA9-99D4-EF3966B5F45A}"/>
                  </a:ext>
                </a:extLst>
              </p:cNvPr>
              <p:cNvSpPr/>
              <p:nvPr/>
            </p:nvSpPr>
            <p:spPr>
              <a:xfrm rot="16200000">
                <a:off x="4771516" y="553300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3" name="Isosceles Triangle 32">
                <a:extLst>
                  <a:ext uri="{FF2B5EF4-FFF2-40B4-BE49-F238E27FC236}">
                    <a16:creationId xmlns:a16="http://schemas.microsoft.com/office/drawing/2014/main" id="{E961C749-C850-460E-9FE3-59518A7C962B}"/>
                  </a:ext>
                </a:extLst>
              </p:cNvPr>
              <p:cNvSpPr/>
              <p:nvPr/>
            </p:nvSpPr>
            <p:spPr>
              <a:xfrm rot="5400000">
                <a:off x="4771516" y="740155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4" name="Isosceles Triangle 33">
                <a:extLst>
                  <a:ext uri="{FF2B5EF4-FFF2-40B4-BE49-F238E27FC236}">
                    <a16:creationId xmlns:a16="http://schemas.microsoft.com/office/drawing/2014/main" id="{00563AD1-1BBF-4BA8-9EB1-C741432A4BAA}"/>
                  </a:ext>
                </a:extLst>
              </p:cNvPr>
              <p:cNvSpPr/>
              <p:nvPr/>
            </p:nvSpPr>
            <p:spPr>
              <a:xfrm rot="16200000">
                <a:off x="4771515" y="927009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5" name="Isosceles Triangle 34">
                <a:extLst>
                  <a:ext uri="{FF2B5EF4-FFF2-40B4-BE49-F238E27FC236}">
                    <a16:creationId xmlns:a16="http://schemas.microsoft.com/office/drawing/2014/main" id="{FF4990E1-D8D0-498B-B173-79708114774C}"/>
                  </a:ext>
                </a:extLst>
              </p:cNvPr>
              <p:cNvSpPr/>
              <p:nvPr/>
            </p:nvSpPr>
            <p:spPr>
              <a:xfrm rot="5400000">
                <a:off x="4771514" y="1113861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36" name="Isosceles Triangle 35">
                <a:extLst>
                  <a:ext uri="{FF2B5EF4-FFF2-40B4-BE49-F238E27FC236}">
                    <a16:creationId xmlns:a16="http://schemas.microsoft.com/office/drawing/2014/main" id="{6C4776AE-2783-4B83-B7D9-7AEE13333594}"/>
                  </a:ext>
                </a:extLst>
              </p:cNvPr>
              <p:cNvSpPr/>
              <p:nvPr/>
            </p:nvSpPr>
            <p:spPr>
              <a:xfrm rot="5400000">
                <a:off x="4127185" y="3664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96D9A147-54ED-49B2-BABE-632974A10AC0}"/>
                  </a:ext>
                </a:extLst>
              </p:cNvPr>
              <p:cNvSpPr/>
              <p:nvPr/>
            </p:nvSpPr>
            <p:spPr>
              <a:xfrm rot="16200000">
                <a:off x="3805019" y="36644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8" name="Isosceles Triangle 37">
                <a:extLst>
                  <a:ext uri="{FF2B5EF4-FFF2-40B4-BE49-F238E27FC236}">
                    <a16:creationId xmlns:a16="http://schemas.microsoft.com/office/drawing/2014/main" id="{9EEB982E-EC34-4520-9700-DB394DD5B9DE}"/>
                  </a:ext>
                </a:extLst>
              </p:cNvPr>
              <p:cNvSpPr/>
              <p:nvPr/>
            </p:nvSpPr>
            <p:spPr>
              <a:xfrm rot="5400000">
                <a:off x="3802388" y="555925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A72467F0-1D54-423E-AB87-2D25FA0F7DF8}"/>
                  </a:ext>
                </a:extLst>
              </p:cNvPr>
              <p:cNvSpPr/>
              <p:nvPr/>
            </p:nvSpPr>
            <p:spPr>
              <a:xfrm rot="16200000">
                <a:off x="3802389" y="742773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0" name="Isosceles Triangle 39">
                <a:extLst>
                  <a:ext uri="{FF2B5EF4-FFF2-40B4-BE49-F238E27FC236}">
                    <a16:creationId xmlns:a16="http://schemas.microsoft.com/office/drawing/2014/main" id="{03A59A7C-1802-42EA-AF09-7F6A1E886251}"/>
                  </a:ext>
                </a:extLst>
              </p:cNvPr>
              <p:cNvSpPr/>
              <p:nvPr/>
            </p:nvSpPr>
            <p:spPr>
              <a:xfrm rot="16200000">
                <a:off x="3802388" y="1116462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04CE007B-6CDC-4351-8EA0-D53F02F1A706}"/>
                  </a:ext>
                </a:extLst>
              </p:cNvPr>
              <p:cNvSpPr/>
              <p:nvPr/>
            </p:nvSpPr>
            <p:spPr>
              <a:xfrm rot="5400000">
                <a:off x="3802388" y="929625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2" name="Isosceles Triangle 41">
                <a:extLst>
                  <a:ext uri="{FF2B5EF4-FFF2-40B4-BE49-F238E27FC236}">
                    <a16:creationId xmlns:a16="http://schemas.microsoft.com/office/drawing/2014/main" id="{D8C60621-C544-41EE-9B24-56E6C112AE20}"/>
                  </a:ext>
                </a:extLst>
              </p:cNvPr>
              <p:cNvSpPr/>
              <p:nvPr/>
            </p:nvSpPr>
            <p:spPr>
              <a:xfrm rot="5400000">
                <a:off x="4124552" y="1116462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3" name="Isosceles Triangle 42">
                <a:extLst>
                  <a:ext uri="{FF2B5EF4-FFF2-40B4-BE49-F238E27FC236}">
                    <a16:creationId xmlns:a16="http://schemas.microsoft.com/office/drawing/2014/main" id="{B5509CCE-7EB4-4B00-AE2D-E4490499C98C}"/>
                  </a:ext>
                </a:extLst>
              </p:cNvPr>
              <p:cNvSpPr/>
              <p:nvPr/>
            </p:nvSpPr>
            <p:spPr>
              <a:xfrm rot="16200000">
                <a:off x="4446718" y="1116458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4" name="Isosceles Triangle 43">
                <a:extLst>
                  <a:ext uri="{FF2B5EF4-FFF2-40B4-BE49-F238E27FC236}">
                    <a16:creationId xmlns:a16="http://schemas.microsoft.com/office/drawing/2014/main" id="{CC363E33-CF04-4B65-98EB-023E7DB1DFFB}"/>
                  </a:ext>
                </a:extLst>
              </p:cNvPr>
              <p:cNvSpPr/>
              <p:nvPr/>
            </p:nvSpPr>
            <p:spPr>
              <a:xfrm rot="5400000">
                <a:off x="4446905" y="939257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5" name="Isosceles Triangle 44">
                <a:extLst>
                  <a:ext uri="{FF2B5EF4-FFF2-40B4-BE49-F238E27FC236}">
                    <a16:creationId xmlns:a16="http://schemas.microsoft.com/office/drawing/2014/main" id="{0102B108-B666-4939-951F-68DEB69E0047}"/>
                  </a:ext>
                </a:extLst>
              </p:cNvPr>
              <p:cNvSpPr/>
              <p:nvPr/>
            </p:nvSpPr>
            <p:spPr>
              <a:xfrm rot="16200000">
                <a:off x="4124548" y="929585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6" name="Isosceles Triangle 45">
                <a:extLst>
                  <a:ext uri="{FF2B5EF4-FFF2-40B4-BE49-F238E27FC236}">
                    <a16:creationId xmlns:a16="http://schemas.microsoft.com/office/drawing/2014/main" id="{0FE17111-1279-4843-83EB-A8CB05BD2461}"/>
                  </a:ext>
                </a:extLst>
              </p:cNvPr>
              <p:cNvSpPr/>
              <p:nvPr/>
            </p:nvSpPr>
            <p:spPr>
              <a:xfrm rot="16200000">
                <a:off x="4771513" y="1300667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7" name="Isosceles Triangle 46">
                <a:extLst>
                  <a:ext uri="{FF2B5EF4-FFF2-40B4-BE49-F238E27FC236}">
                    <a16:creationId xmlns:a16="http://schemas.microsoft.com/office/drawing/2014/main" id="{4A4F31E0-0525-4F5C-8A99-0E8DA5D16080}"/>
                  </a:ext>
                </a:extLst>
              </p:cNvPr>
              <p:cNvSpPr/>
              <p:nvPr/>
            </p:nvSpPr>
            <p:spPr>
              <a:xfrm rot="5400000">
                <a:off x="4771512" y="1487481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8" name="Isosceles Triangle 47">
                <a:extLst>
                  <a:ext uri="{FF2B5EF4-FFF2-40B4-BE49-F238E27FC236}">
                    <a16:creationId xmlns:a16="http://schemas.microsoft.com/office/drawing/2014/main" id="{53365DB6-24C8-48BF-888A-1BA65BC384BA}"/>
                  </a:ext>
                </a:extLst>
              </p:cNvPr>
              <p:cNvSpPr/>
              <p:nvPr/>
            </p:nvSpPr>
            <p:spPr>
              <a:xfrm rot="16200000">
                <a:off x="4771512" y="1674242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9" name="Isosceles Triangle 48">
                <a:extLst>
                  <a:ext uri="{FF2B5EF4-FFF2-40B4-BE49-F238E27FC236}">
                    <a16:creationId xmlns:a16="http://schemas.microsoft.com/office/drawing/2014/main" id="{38696BEF-52F1-4559-8DF1-0B2BB3734278}"/>
                  </a:ext>
                </a:extLst>
              </p:cNvPr>
              <p:cNvSpPr/>
              <p:nvPr/>
            </p:nvSpPr>
            <p:spPr>
              <a:xfrm rot="5400000">
                <a:off x="3805005" y="1300652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50" name="Isosceles Triangle 49">
                <a:extLst>
                  <a:ext uri="{FF2B5EF4-FFF2-40B4-BE49-F238E27FC236}">
                    <a16:creationId xmlns:a16="http://schemas.microsoft.com/office/drawing/2014/main" id="{641E2135-60EA-4983-8C07-D6C9B9D8C649}"/>
                  </a:ext>
                </a:extLst>
              </p:cNvPr>
              <p:cNvSpPr/>
              <p:nvPr/>
            </p:nvSpPr>
            <p:spPr>
              <a:xfrm rot="16200000">
                <a:off x="3804992" y="1487464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1" name="Isosceles Triangle 50">
                <a:extLst>
                  <a:ext uri="{FF2B5EF4-FFF2-40B4-BE49-F238E27FC236}">
                    <a16:creationId xmlns:a16="http://schemas.microsoft.com/office/drawing/2014/main" id="{AE120624-07DE-4657-8F5C-06E1BFD8AF27}"/>
                  </a:ext>
                </a:extLst>
              </p:cNvPr>
              <p:cNvSpPr/>
              <p:nvPr/>
            </p:nvSpPr>
            <p:spPr>
              <a:xfrm rot="5400000">
                <a:off x="3804992" y="1674221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52" name="Isosceles Triangle 51">
                <a:extLst>
                  <a:ext uri="{FF2B5EF4-FFF2-40B4-BE49-F238E27FC236}">
                    <a16:creationId xmlns:a16="http://schemas.microsoft.com/office/drawing/2014/main" id="{C564AAC8-884D-4DAA-8792-E29259851823}"/>
                  </a:ext>
                </a:extLst>
              </p:cNvPr>
              <p:cNvSpPr/>
              <p:nvPr/>
            </p:nvSpPr>
            <p:spPr>
              <a:xfrm rot="5400000">
                <a:off x="5415838" y="552556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3" name="Isosceles Triangle 52">
                <a:extLst>
                  <a:ext uri="{FF2B5EF4-FFF2-40B4-BE49-F238E27FC236}">
                    <a16:creationId xmlns:a16="http://schemas.microsoft.com/office/drawing/2014/main" id="{536FA4BC-1EE2-4801-B57A-9717D25EEFC2}"/>
                  </a:ext>
                </a:extLst>
              </p:cNvPr>
              <p:cNvSpPr/>
              <p:nvPr/>
            </p:nvSpPr>
            <p:spPr>
              <a:xfrm rot="5400000">
                <a:off x="6060169" y="1788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4" name="Isosceles Triangle 53">
                <a:extLst>
                  <a:ext uri="{FF2B5EF4-FFF2-40B4-BE49-F238E27FC236}">
                    <a16:creationId xmlns:a16="http://schemas.microsoft.com/office/drawing/2014/main" id="{BCD0475C-303E-4298-850D-5EBD7BD901DA}"/>
                  </a:ext>
                </a:extLst>
              </p:cNvPr>
              <p:cNvSpPr/>
              <p:nvPr/>
            </p:nvSpPr>
            <p:spPr>
              <a:xfrm rot="16200000">
                <a:off x="5738004" y="178845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5" name="Isosceles Triangle 54">
                <a:extLst>
                  <a:ext uri="{FF2B5EF4-FFF2-40B4-BE49-F238E27FC236}">
                    <a16:creationId xmlns:a16="http://schemas.microsoft.com/office/drawing/2014/main" id="{B2E404C2-5393-41E7-8989-2AB1E1A40BCF}"/>
                  </a:ext>
                </a:extLst>
              </p:cNvPr>
              <p:cNvSpPr/>
              <p:nvPr/>
            </p:nvSpPr>
            <p:spPr>
              <a:xfrm rot="16200000">
                <a:off x="6060169" y="36570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6" name="Isosceles Triangle 55">
                <a:extLst>
                  <a:ext uri="{FF2B5EF4-FFF2-40B4-BE49-F238E27FC236}">
                    <a16:creationId xmlns:a16="http://schemas.microsoft.com/office/drawing/2014/main" id="{AC678C4C-F2C2-4686-9FFC-D7A3982F3916}"/>
                  </a:ext>
                </a:extLst>
              </p:cNvPr>
              <p:cNvSpPr/>
              <p:nvPr/>
            </p:nvSpPr>
            <p:spPr>
              <a:xfrm rot="5400000">
                <a:off x="6382334" y="365700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B59AA72B-1AFB-4D52-9C48-658BF1FD0A54}"/>
                  </a:ext>
                </a:extLst>
              </p:cNvPr>
              <p:cNvSpPr/>
              <p:nvPr/>
            </p:nvSpPr>
            <p:spPr>
              <a:xfrm rot="5400000">
                <a:off x="5738003" y="365700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139235AE-FF4B-4115-963A-1E59882800E2}"/>
                  </a:ext>
                </a:extLst>
              </p:cNvPr>
              <p:cNvSpPr/>
              <p:nvPr/>
            </p:nvSpPr>
            <p:spPr>
              <a:xfrm rot="16200000">
                <a:off x="5415837" y="36569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9" name="Isosceles Triangle 58">
                <a:extLst>
                  <a:ext uri="{FF2B5EF4-FFF2-40B4-BE49-F238E27FC236}">
                    <a16:creationId xmlns:a16="http://schemas.microsoft.com/office/drawing/2014/main" id="{26AE8C7A-A2B3-4518-A691-CAD8DADB84DD}"/>
                  </a:ext>
                </a:extLst>
              </p:cNvPr>
              <p:cNvSpPr/>
              <p:nvPr/>
            </p:nvSpPr>
            <p:spPr>
              <a:xfrm rot="16200000">
                <a:off x="6382333" y="55255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0" name="Isosceles Triangle 59">
                <a:extLst>
                  <a:ext uri="{FF2B5EF4-FFF2-40B4-BE49-F238E27FC236}">
                    <a16:creationId xmlns:a16="http://schemas.microsoft.com/office/drawing/2014/main" id="{46652A8C-4804-474D-AFD5-96CCBCCC6AD5}"/>
                  </a:ext>
                </a:extLst>
              </p:cNvPr>
              <p:cNvSpPr/>
              <p:nvPr/>
            </p:nvSpPr>
            <p:spPr>
              <a:xfrm rot="5400000">
                <a:off x="6382333" y="73940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1" name="Isosceles Triangle 60">
                <a:extLst>
                  <a:ext uri="{FF2B5EF4-FFF2-40B4-BE49-F238E27FC236}">
                    <a16:creationId xmlns:a16="http://schemas.microsoft.com/office/drawing/2014/main" id="{6272B7D7-9957-4DB9-AC5E-045FB0457883}"/>
                  </a:ext>
                </a:extLst>
              </p:cNvPr>
              <p:cNvSpPr/>
              <p:nvPr/>
            </p:nvSpPr>
            <p:spPr>
              <a:xfrm rot="16200000">
                <a:off x="6382333" y="92625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2" name="Isosceles Triangle 61">
                <a:extLst>
                  <a:ext uri="{FF2B5EF4-FFF2-40B4-BE49-F238E27FC236}">
                    <a16:creationId xmlns:a16="http://schemas.microsoft.com/office/drawing/2014/main" id="{FE8076F4-712D-46B5-A683-34012BDAD034}"/>
                  </a:ext>
                </a:extLst>
              </p:cNvPr>
              <p:cNvSpPr/>
              <p:nvPr/>
            </p:nvSpPr>
            <p:spPr>
              <a:xfrm rot="5400000">
                <a:off x="6383879" y="1113103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3" name="Isosceles Triangle 62">
                <a:extLst>
                  <a:ext uri="{FF2B5EF4-FFF2-40B4-BE49-F238E27FC236}">
                    <a16:creationId xmlns:a16="http://schemas.microsoft.com/office/drawing/2014/main" id="{C5E2CE46-D1DF-4154-BB42-F4DBB23840CE}"/>
                  </a:ext>
                </a:extLst>
              </p:cNvPr>
              <p:cNvSpPr/>
              <p:nvPr/>
            </p:nvSpPr>
            <p:spPr>
              <a:xfrm rot="16200000">
                <a:off x="6060164" y="1113098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4" name="Isosceles Triangle 63">
                <a:extLst>
                  <a:ext uri="{FF2B5EF4-FFF2-40B4-BE49-F238E27FC236}">
                    <a16:creationId xmlns:a16="http://schemas.microsoft.com/office/drawing/2014/main" id="{02FEFC13-B25A-4129-9048-FFCDEFF7965C}"/>
                  </a:ext>
                </a:extLst>
              </p:cNvPr>
              <p:cNvSpPr/>
              <p:nvPr/>
            </p:nvSpPr>
            <p:spPr>
              <a:xfrm rot="5400000">
                <a:off x="6059393" y="129993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5" name="Isosceles Triangle 64">
                <a:extLst>
                  <a:ext uri="{FF2B5EF4-FFF2-40B4-BE49-F238E27FC236}">
                    <a16:creationId xmlns:a16="http://schemas.microsoft.com/office/drawing/2014/main" id="{FD9C1DBD-AAA7-4BEE-B579-6A4675275736}"/>
                  </a:ext>
                </a:extLst>
              </p:cNvPr>
              <p:cNvSpPr/>
              <p:nvPr/>
            </p:nvSpPr>
            <p:spPr>
              <a:xfrm rot="16200000">
                <a:off x="6059393" y="148678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6" name="Isosceles Triangle 65">
                <a:extLst>
                  <a:ext uri="{FF2B5EF4-FFF2-40B4-BE49-F238E27FC236}">
                    <a16:creationId xmlns:a16="http://schemas.microsoft.com/office/drawing/2014/main" id="{A40C5956-5BB0-45E9-8396-A6BB0BE54E97}"/>
                  </a:ext>
                </a:extLst>
              </p:cNvPr>
              <p:cNvSpPr/>
              <p:nvPr/>
            </p:nvSpPr>
            <p:spPr>
              <a:xfrm rot="5400000">
                <a:off x="6382333" y="148678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7" name="Isosceles Triangle 66">
                <a:extLst>
                  <a:ext uri="{FF2B5EF4-FFF2-40B4-BE49-F238E27FC236}">
                    <a16:creationId xmlns:a16="http://schemas.microsoft.com/office/drawing/2014/main" id="{73ABA9FF-6F1C-4E92-BE95-56221B3A0407}"/>
                  </a:ext>
                </a:extLst>
              </p:cNvPr>
              <p:cNvSpPr/>
              <p:nvPr/>
            </p:nvSpPr>
            <p:spPr>
              <a:xfrm rot="16200000">
                <a:off x="6382333" y="167359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8" name="Isosceles Triangle 67">
                <a:extLst>
                  <a:ext uri="{FF2B5EF4-FFF2-40B4-BE49-F238E27FC236}">
                    <a16:creationId xmlns:a16="http://schemas.microsoft.com/office/drawing/2014/main" id="{33F45D4A-D5A2-4D41-90D1-253D6106AC13}"/>
                  </a:ext>
                </a:extLst>
              </p:cNvPr>
              <p:cNvSpPr/>
              <p:nvPr/>
            </p:nvSpPr>
            <p:spPr>
              <a:xfrm rot="16200000">
                <a:off x="5415063" y="739382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9" name="Isosceles Triangle 68">
                <a:extLst>
                  <a:ext uri="{FF2B5EF4-FFF2-40B4-BE49-F238E27FC236}">
                    <a16:creationId xmlns:a16="http://schemas.microsoft.com/office/drawing/2014/main" id="{8415ADA4-C29E-48BC-9DCA-FFA00C949B47}"/>
                  </a:ext>
                </a:extLst>
              </p:cNvPr>
              <p:cNvSpPr/>
              <p:nvPr/>
            </p:nvSpPr>
            <p:spPr>
              <a:xfrm rot="5400000">
                <a:off x="5414678" y="92623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0" name="Isosceles Triangle 69">
                <a:extLst>
                  <a:ext uri="{FF2B5EF4-FFF2-40B4-BE49-F238E27FC236}">
                    <a16:creationId xmlns:a16="http://schemas.microsoft.com/office/drawing/2014/main" id="{8351412A-CB55-4917-8F10-C71E2963328C}"/>
                  </a:ext>
                </a:extLst>
              </p:cNvPr>
              <p:cNvSpPr/>
              <p:nvPr/>
            </p:nvSpPr>
            <p:spPr>
              <a:xfrm rot="16200000">
                <a:off x="5414485" y="1113085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1" name="Isosceles Triangle 70">
                <a:extLst>
                  <a:ext uri="{FF2B5EF4-FFF2-40B4-BE49-F238E27FC236}">
                    <a16:creationId xmlns:a16="http://schemas.microsoft.com/office/drawing/2014/main" id="{049AD1B7-7A10-4EA7-9FEB-4F0169CA934C}"/>
                  </a:ext>
                </a:extLst>
              </p:cNvPr>
              <p:cNvSpPr/>
              <p:nvPr/>
            </p:nvSpPr>
            <p:spPr>
              <a:xfrm rot="5400000">
                <a:off x="5736650" y="11130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2" name="Isosceles Triangle 71">
                <a:extLst>
                  <a:ext uri="{FF2B5EF4-FFF2-40B4-BE49-F238E27FC236}">
                    <a16:creationId xmlns:a16="http://schemas.microsoft.com/office/drawing/2014/main" id="{63C31B12-6B0F-4325-9726-2195A13A248D}"/>
                  </a:ext>
                </a:extLst>
              </p:cNvPr>
              <p:cNvSpPr/>
              <p:nvPr/>
            </p:nvSpPr>
            <p:spPr>
              <a:xfrm rot="16200000">
                <a:off x="5736453" y="129987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3" name="Isosceles Triangle 72">
                <a:extLst>
                  <a:ext uri="{FF2B5EF4-FFF2-40B4-BE49-F238E27FC236}">
                    <a16:creationId xmlns:a16="http://schemas.microsoft.com/office/drawing/2014/main" id="{9BE1C940-41D8-49E1-956F-1E3B84807CA1}"/>
                  </a:ext>
                </a:extLst>
              </p:cNvPr>
              <p:cNvSpPr/>
              <p:nvPr/>
            </p:nvSpPr>
            <p:spPr>
              <a:xfrm rot="5400000">
                <a:off x="5413512" y="129986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4" name="Isosceles Triangle 73">
                <a:extLst>
                  <a:ext uri="{FF2B5EF4-FFF2-40B4-BE49-F238E27FC236}">
                    <a16:creationId xmlns:a16="http://schemas.microsoft.com/office/drawing/2014/main" id="{98F83143-A1B0-4C97-805A-115AD67202C3}"/>
                  </a:ext>
                </a:extLst>
              </p:cNvPr>
              <p:cNvSpPr/>
              <p:nvPr/>
            </p:nvSpPr>
            <p:spPr>
              <a:xfrm rot="16200000">
                <a:off x="5411962" y="148663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5" name="Isosceles Triangle 74">
                <a:extLst>
                  <a:ext uri="{FF2B5EF4-FFF2-40B4-BE49-F238E27FC236}">
                    <a16:creationId xmlns:a16="http://schemas.microsoft.com/office/drawing/2014/main" id="{9EBEEEA2-9483-4DAA-9440-5CF1E5B7BBE6}"/>
                  </a:ext>
                </a:extLst>
              </p:cNvPr>
              <p:cNvSpPr/>
              <p:nvPr/>
            </p:nvSpPr>
            <p:spPr>
              <a:xfrm rot="5400000">
                <a:off x="5411184" y="1671183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6FFAB2C3-D5B6-47A3-9F8B-30FB06EAE3AD}"/>
                  </a:ext>
                </a:extLst>
              </p:cNvPr>
              <p:cNvSpPr/>
              <p:nvPr/>
            </p:nvSpPr>
            <p:spPr>
              <a:xfrm rot="5400000">
                <a:off x="7670987" y="178816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7" name="Isosceles Triangle 76">
                <a:extLst>
                  <a:ext uri="{FF2B5EF4-FFF2-40B4-BE49-F238E27FC236}">
                    <a16:creationId xmlns:a16="http://schemas.microsoft.com/office/drawing/2014/main" id="{9B5036F5-4303-4E3D-A996-4BA948D3AF57}"/>
                  </a:ext>
                </a:extLst>
              </p:cNvPr>
              <p:cNvSpPr/>
              <p:nvPr/>
            </p:nvSpPr>
            <p:spPr>
              <a:xfrm rot="16200000">
                <a:off x="7348822" y="178815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8" name="Isosceles Triangle 77">
                <a:extLst>
                  <a:ext uri="{FF2B5EF4-FFF2-40B4-BE49-F238E27FC236}">
                    <a16:creationId xmlns:a16="http://schemas.microsoft.com/office/drawing/2014/main" id="{87E6F76D-D64B-465D-B513-43831F706608}"/>
                  </a:ext>
                </a:extLst>
              </p:cNvPr>
              <p:cNvSpPr/>
              <p:nvPr/>
            </p:nvSpPr>
            <p:spPr>
              <a:xfrm rot="16200000">
                <a:off x="7670987" y="365671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9" name="Isosceles Triangle 78">
                <a:extLst>
                  <a:ext uri="{FF2B5EF4-FFF2-40B4-BE49-F238E27FC236}">
                    <a16:creationId xmlns:a16="http://schemas.microsoft.com/office/drawing/2014/main" id="{E9011ED1-EBB7-4965-80D2-773D83F72A64}"/>
                  </a:ext>
                </a:extLst>
              </p:cNvPr>
              <p:cNvSpPr/>
              <p:nvPr/>
            </p:nvSpPr>
            <p:spPr>
              <a:xfrm rot="5400000">
                <a:off x="7993152" y="365670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0" name="Isosceles Triangle 79">
                <a:extLst>
                  <a:ext uri="{FF2B5EF4-FFF2-40B4-BE49-F238E27FC236}">
                    <a16:creationId xmlns:a16="http://schemas.microsoft.com/office/drawing/2014/main" id="{0AFFA867-F36A-461C-A5EB-2D1C3AC0406D}"/>
                  </a:ext>
                </a:extLst>
              </p:cNvPr>
              <p:cNvSpPr/>
              <p:nvPr/>
            </p:nvSpPr>
            <p:spPr>
              <a:xfrm rot="5400000">
                <a:off x="7348821" y="365670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1" name="Isosceles Triangle 80">
                <a:extLst>
                  <a:ext uri="{FF2B5EF4-FFF2-40B4-BE49-F238E27FC236}">
                    <a16:creationId xmlns:a16="http://schemas.microsoft.com/office/drawing/2014/main" id="{656920B9-99D3-498E-82B2-6016258F0AA4}"/>
                  </a:ext>
                </a:extLst>
              </p:cNvPr>
              <p:cNvSpPr/>
              <p:nvPr/>
            </p:nvSpPr>
            <p:spPr>
              <a:xfrm rot="16200000">
                <a:off x="7026655" y="365667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2" name="Isosceles Triangle 81">
                <a:extLst>
                  <a:ext uri="{FF2B5EF4-FFF2-40B4-BE49-F238E27FC236}">
                    <a16:creationId xmlns:a16="http://schemas.microsoft.com/office/drawing/2014/main" id="{3F77B3D7-214F-4C0E-8589-BA6741B3C217}"/>
                  </a:ext>
                </a:extLst>
              </p:cNvPr>
              <p:cNvSpPr/>
              <p:nvPr/>
            </p:nvSpPr>
            <p:spPr>
              <a:xfrm rot="5400000">
                <a:off x="7029764" y="55252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3" name="Isosceles Triangle 82">
                <a:extLst>
                  <a:ext uri="{FF2B5EF4-FFF2-40B4-BE49-F238E27FC236}">
                    <a16:creationId xmlns:a16="http://schemas.microsoft.com/office/drawing/2014/main" id="{6A1F22BA-1563-4E1C-B895-09092B032CE4}"/>
                  </a:ext>
                </a:extLst>
              </p:cNvPr>
              <p:cNvSpPr/>
              <p:nvPr/>
            </p:nvSpPr>
            <p:spPr>
              <a:xfrm rot="16200000">
                <a:off x="7028989" y="73935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4" name="Isosceles Triangle 83">
                <a:extLst>
                  <a:ext uri="{FF2B5EF4-FFF2-40B4-BE49-F238E27FC236}">
                    <a16:creationId xmlns:a16="http://schemas.microsoft.com/office/drawing/2014/main" id="{1B03B5B3-7D5C-4849-8946-7453D23836CE}"/>
                  </a:ext>
                </a:extLst>
              </p:cNvPr>
              <p:cNvSpPr/>
              <p:nvPr/>
            </p:nvSpPr>
            <p:spPr>
              <a:xfrm rot="5400000">
                <a:off x="7028604" y="92620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5" name="Isosceles Triangle 84">
                <a:extLst>
                  <a:ext uri="{FF2B5EF4-FFF2-40B4-BE49-F238E27FC236}">
                    <a16:creationId xmlns:a16="http://schemas.microsoft.com/office/drawing/2014/main" id="{82D324C5-C2BF-4740-B189-69D06CE8345F}"/>
                  </a:ext>
                </a:extLst>
              </p:cNvPr>
              <p:cNvSpPr/>
              <p:nvPr/>
            </p:nvSpPr>
            <p:spPr>
              <a:xfrm rot="16200000">
                <a:off x="7026654" y="111061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6" name="Isosceles Triangle 85">
                <a:extLst>
                  <a:ext uri="{FF2B5EF4-FFF2-40B4-BE49-F238E27FC236}">
                    <a16:creationId xmlns:a16="http://schemas.microsoft.com/office/drawing/2014/main" id="{5B204B05-53A8-40A8-8385-DF9C65019327}"/>
                  </a:ext>
                </a:extLst>
              </p:cNvPr>
              <p:cNvSpPr/>
              <p:nvPr/>
            </p:nvSpPr>
            <p:spPr>
              <a:xfrm rot="5400000">
                <a:off x="7027438" y="1299832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7" name="Isosceles Triangle 86">
                <a:extLst>
                  <a:ext uri="{FF2B5EF4-FFF2-40B4-BE49-F238E27FC236}">
                    <a16:creationId xmlns:a16="http://schemas.microsoft.com/office/drawing/2014/main" id="{E8A0F616-6C51-4594-BBE9-FE2363F4FADD}"/>
                  </a:ext>
                </a:extLst>
              </p:cNvPr>
              <p:cNvSpPr/>
              <p:nvPr/>
            </p:nvSpPr>
            <p:spPr>
              <a:xfrm rot="16200000">
                <a:off x="7029764" y="148658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8" name="Isosceles Triangle 87">
                <a:extLst>
                  <a:ext uri="{FF2B5EF4-FFF2-40B4-BE49-F238E27FC236}">
                    <a16:creationId xmlns:a16="http://schemas.microsoft.com/office/drawing/2014/main" id="{6FC84557-5A1E-4F50-BA9D-2FEB2B19996F}"/>
                  </a:ext>
                </a:extLst>
              </p:cNvPr>
              <p:cNvSpPr/>
              <p:nvPr/>
            </p:nvSpPr>
            <p:spPr>
              <a:xfrm rot="5400000">
                <a:off x="7346112" y="1484323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9" name="Isosceles Triangle 88">
                <a:extLst>
                  <a:ext uri="{FF2B5EF4-FFF2-40B4-BE49-F238E27FC236}">
                    <a16:creationId xmlns:a16="http://schemas.microsoft.com/office/drawing/2014/main" id="{0A7D9225-30D6-4C44-B7B6-8E16118AA127}"/>
                  </a:ext>
                </a:extLst>
              </p:cNvPr>
              <p:cNvSpPr/>
              <p:nvPr/>
            </p:nvSpPr>
            <p:spPr>
              <a:xfrm rot="16200000">
                <a:off x="7346112" y="1671183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90" name="Isosceles Triangle 89">
                <a:extLst>
                  <a:ext uri="{FF2B5EF4-FFF2-40B4-BE49-F238E27FC236}">
                    <a16:creationId xmlns:a16="http://schemas.microsoft.com/office/drawing/2014/main" id="{D442C836-D240-4BC4-A7F0-D85996DD3924}"/>
                  </a:ext>
                </a:extLst>
              </p:cNvPr>
              <p:cNvSpPr/>
              <p:nvPr/>
            </p:nvSpPr>
            <p:spPr>
              <a:xfrm rot="5400000">
                <a:off x="7672543" y="167118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91" name="Isosceles Triangle 90">
                <a:extLst>
                  <a:ext uri="{FF2B5EF4-FFF2-40B4-BE49-F238E27FC236}">
                    <a16:creationId xmlns:a16="http://schemas.microsoft.com/office/drawing/2014/main" id="{055EDEDE-56BF-482C-AA13-16413F0E590E}"/>
                  </a:ext>
                </a:extLst>
              </p:cNvPr>
              <p:cNvSpPr/>
              <p:nvPr/>
            </p:nvSpPr>
            <p:spPr>
              <a:xfrm rot="16200000">
                <a:off x="7677970" y="1484332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92" name="Isosceles Triangle 91">
                <a:extLst>
                  <a:ext uri="{FF2B5EF4-FFF2-40B4-BE49-F238E27FC236}">
                    <a16:creationId xmlns:a16="http://schemas.microsoft.com/office/drawing/2014/main" id="{2FDA096F-C8A8-4DE6-B4A2-CAB5D303C71B}"/>
                  </a:ext>
                </a:extLst>
              </p:cNvPr>
              <p:cNvSpPr/>
              <p:nvPr/>
            </p:nvSpPr>
            <p:spPr>
              <a:xfrm rot="5400000">
                <a:off x="7993152" y="1484332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</p:grp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BB1F2820-850B-4CDA-B417-DDF60BF1D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0165" y="2126059"/>
              <a:ext cx="4654297" cy="693414"/>
            </a:xfrm>
            <a:prstGeom prst="rect">
              <a:avLst/>
            </a:prstGeom>
          </p:spPr>
        </p:pic>
      </p:grpSp>
      <p:sp>
        <p:nvSpPr>
          <p:cNvPr id="2" name="Oval 1"/>
          <p:cNvSpPr/>
          <p:nvPr userDrawn="1"/>
        </p:nvSpPr>
        <p:spPr>
          <a:xfrm>
            <a:off x="5966619" y="2123224"/>
            <a:ext cx="73047" cy="1009848"/>
          </a:xfrm>
          <a:prstGeom prst="ellipse">
            <a:avLst/>
          </a:prstGeom>
          <a:solidFill>
            <a:schemeClr val="bg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171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 userDrawn="1"/>
        </p:nvCxnSpPr>
        <p:spPr>
          <a:xfrm>
            <a:off x="650311" y="2875158"/>
            <a:ext cx="10982528" cy="0"/>
          </a:xfrm>
          <a:prstGeom prst="line">
            <a:avLst/>
          </a:prstGeom>
          <a:noFill/>
          <a:ln w="25400" cap="rnd">
            <a:solidFill>
              <a:srgbClr val="5A2DA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80086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ransition spd="med"/>
  <p:hf hdr="0" ftr="0" dt="0"/>
  <p:txStyles>
    <p:titleStyle>
      <a:lvl1pPr defTabSz="410730" eaLnBrk="1" hangingPunct="1">
        <a:defRPr sz="4400" b="1">
          <a:solidFill>
            <a:srgbClr val="FFFFFF"/>
          </a:solidFill>
          <a:latin typeface="Arial"/>
          <a:ea typeface="+mn-ea"/>
          <a:cs typeface="Arial"/>
          <a:sym typeface="Gill Sans Light"/>
        </a:defRPr>
      </a:lvl1pPr>
      <a:lvl2pPr indent="16072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2pPr>
      <a:lvl3pPr indent="32144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3pPr>
      <a:lvl4pPr indent="48216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4pPr>
      <a:lvl5pPr indent="64288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5pPr>
      <a:lvl6pPr indent="80360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6pPr>
      <a:lvl7pPr indent="964324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7pPr>
      <a:lvl8pPr indent="112504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8pPr>
      <a:lvl9pPr indent="128576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62502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800" b="1"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1pPr>
      <a:lvl2pPr marL="937538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400" b="1">
          <a:solidFill>
            <a:srgbClr val="191EA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2pPr>
      <a:lvl3pPr marL="1250050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800" b="1">
          <a:solidFill>
            <a:srgbClr val="FF4B0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3pPr>
      <a:lvl4pPr marL="1562562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600" b="1">
          <a:solidFill>
            <a:srgbClr val="7030A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4pPr>
      <a:lvl5pPr marL="187507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400" b="1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5pPr>
      <a:lvl6pPr marL="2125086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6pPr>
      <a:lvl7pPr marL="237509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7pPr>
      <a:lvl8pPr marL="262510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8pPr>
      <a:lvl9pPr marL="2875113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9pPr>
    </p:bodyStyle>
    <p:otherStyle>
      <a:lvl1pPr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6072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32144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48216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64288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80360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964324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12504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28576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1762299" y="0"/>
            <a:ext cx="9179548" cy="866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0" tIns="127000" rIns="127000" bIns="1270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781" dirty="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5996619" y="6510169"/>
            <a:ext cx="198772" cy="19466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 defTabSz="410730">
              <a:defRPr sz="1265" baseline="0">
                <a:solidFill>
                  <a:srgbClr val="191EA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5A61919A-E88E-41BD-A444-D5D1392CB19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556EF4-C8C6-41A9-8730-F4ECA9AAC0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975"/>
          <a:stretch/>
        </p:blipFill>
        <p:spPr>
          <a:xfrm>
            <a:off x="606399" y="6316256"/>
            <a:ext cx="1195495" cy="50229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/>
        </p:nvCxnSpPr>
        <p:spPr>
          <a:xfrm>
            <a:off x="606392" y="6195002"/>
            <a:ext cx="10982528" cy="0"/>
          </a:xfrm>
          <a:prstGeom prst="line">
            <a:avLst/>
          </a:prstGeom>
          <a:noFill/>
          <a:ln w="25400" cap="rnd">
            <a:solidFill>
              <a:srgbClr val="191EA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4" name="Picture 93">
            <a:extLst>
              <a:ext uri="{FF2B5EF4-FFF2-40B4-BE49-F238E27FC236}">
                <a16:creationId xmlns:a16="http://schemas.microsoft.com/office/drawing/2014/main" id="{9EA94E3E-7601-46C3-AF7C-06F8871ACD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026" b="1135"/>
          <a:stretch/>
        </p:blipFill>
        <p:spPr>
          <a:xfrm>
            <a:off x="1873651" y="6602561"/>
            <a:ext cx="1337935" cy="198905"/>
          </a:xfrm>
          <a:prstGeom prst="rect">
            <a:avLst/>
          </a:prstGeom>
        </p:spPr>
      </p:pic>
      <p:sp>
        <p:nvSpPr>
          <p:cNvPr id="95" name="Shape 13">
            <a:extLst>
              <a:ext uri="{FF2B5EF4-FFF2-40B4-BE49-F238E27FC236}">
                <a16:creationId xmlns:a16="http://schemas.microsoft.com/office/drawing/2014/main" id="{B387110C-E361-48FF-93B8-15DC20F50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088" y="1086022"/>
            <a:ext cx="11657824" cy="5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44B7C4B9-C92D-44EE-A944-6E9E129B0190}"/>
              </a:ext>
            </a:extLst>
          </p:cNvPr>
          <p:cNvGrpSpPr/>
          <p:nvPr userDrawn="1"/>
        </p:nvGrpSpPr>
        <p:grpSpPr>
          <a:xfrm rot="16200000" flipV="1">
            <a:off x="424712" y="-424712"/>
            <a:ext cx="918658" cy="1768081"/>
            <a:chOff x="10208215" y="409493"/>
            <a:chExt cx="644341" cy="752676"/>
          </a:xfrm>
        </p:grpSpPr>
        <p:sp>
          <p:nvSpPr>
            <p:cNvPr id="179" name="Isosceles Triangle 178">
              <a:extLst>
                <a:ext uri="{FF2B5EF4-FFF2-40B4-BE49-F238E27FC236}">
                  <a16:creationId xmlns:a16="http://schemas.microsoft.com/office/drawing/2014/main" id="{F93E7285-7C09-420F-82F1-266986CCB14A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0" name="Isosceles Triangle 179">
              <a:extLst>
                <a:ext uri="{FF2B5EF4-FFF2-40B4-BE49-F238E27FC236}">
                  <a16:creationId xmlns:a16="http://schemas.microsoft.com/office/drawing/2014/main" id="{3831B438-36DF-41C1-957B-174CAAA75B1A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1" name="Isosceles Triangle 180">
              <a:extLst>
                <a:ext uri="{FF2B5EF4-FFF2-40B4-BE49-F238E27FC236}">
                  <a16:creationId xmlns:a16="http://schemas.microsoft.com/office/drawing/2014/main" id="{2567F0D4-587C-4D42-8CF4-D7B18B46BD5C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2" name="Isosceles Triangle 181">
              <a:extLst>
                <a:ext uri="{FF2B5EF4-FFF2-40B4-BE49-F238E27FC236}">
                  <a16:creationId xmlns:a16="http://schemas.microsoft.com/office/drawing/2014/main" id="{B5DC08D3-2FC6-472C-B81E-E9D3C8D6320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 userDrawn="1"/>
        </p:nvCxnSpPr>
        <p:spPr>
          <a:xfrm>
            <a:off x="1285416" y="885613"/>
            <a:ext cx="10303505" cy="0"/>
          </a:xfrm>
          <a:prstGeom prst="line">
            <a:avLst/>
          </a:prstGeom>
          <a:noFill/>
          <a:ln w="25400" cap="rnd">
            <a:solidFill>
              <a:srgbClr val="191EA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ransition spd="med"/>
  <p:hf hdr="0" ftr="0" dt="0"/>
  <p:txStyles>
    <p:titleStyle>
      <a:lvl1pPr defTabSz="410730" eaLnBrk="1" hangingPunct="1">
        <a:defRPr sz="4400" b="1" baseline="0">
          <a:solidFill>
            <a:srgbClr val="191EA2"/>
          </a:solidFill>
          <a:latin typeface="Arial"/>
          <a:ea typeface="+mn-ea"/>
          <a:cs typeface="Arial"/>
          <a:sym typeface="Gill Sans Light"/>
        </a:defRPr>
      </a:lvl1pPr>
      <a:lvl2pPr indent="16072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2pPr>
      <a:lvl3pPr indent="32144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3pPr>
      <a:lvl4pPr indent="48216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4pPr>
      <a:lvl5pPr indent="64288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5pPr>
      <a:lvl6pPr indent="80360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6pPr>
      <a:lvl7pPr indent="964324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7pPr>
      <a:lvl8pPr indent="112504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8pPr>
      <a:lvl9pPr indent="128576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457200" indent="-401803" defTabSz="410730" eaLnBrk="1" hangingPunct="1">
        <a:spcBef>
          <a:spcPts val="600"/>
        </a:spcBef>
        <a:buSzPct val="100000"/>
        <a:buFont typeface="Wingdings" panose="05000000000000000000" pitchFamily="2" charset="2"/>
        <a:buChar char="§"/>
        <a:defRPr sz="2800" b="0"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1pPr>
      <a:lvl2pPr marL="742950" indent="-280988" defTabSz="410730" eaLnBrk="1" hangingPunct="1">
        <a:spcBef>
          <a:spcPts val="300"/>
        </a:spcBef>
        <a:buSzPct val="50000"/>
        <a:buFont typeface="Wingdings" panose="05000000000000000000" pitchFamily="2" charset="2"/>
        <a:buChar char="q"/>
        <a:defRPr sz="2400" b="0">
          <a:solidFill>
            <a:srgbClr val="191EA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2pPr>
      <a:lvl3pPr marL="1085850" indent="-282575" defTabSz="410730" eaLnBrk="1" hangingPunct="1">
        <a:spcBef>
          <a:spcPts val="300"/>
        </a:spcBef>
        <a:buSzPct val="100000"/>
        <a:buFont typeface="Wingdings" panose="05000000000000000000" pitchFamily="2" charset="2"/>
        <a:buChar char="§"/>
        <a:defRPr sz="1800" b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3pPr>
      <a:lvl4pPr marL="1427163" indent="-266700" defTabSz="410730" eaLnBrk="1" hangingPunct="1">
        <a:spcBef>
          <a:spcPts val="300"/>
        </a:spcBef>
        <a:buSzPct val="100000"/>
        <a:buFont typeface="Wingdings" panose="05000000000000000000" pitchFamily="2" charset="2"/>
        <a:buChar char="§"/>
        <a:defRPr sz="1600" b="0">
          <a:solidFill>
            <a:srgbClr val="7030A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4pPr>
      <a:lvl5pPr marL="1657350" indent="-230188" defTabSz="410730" eaLnBrk="1" hangingPunct="1">
        <a:spcBef>
          <a:spcPts val="300"/>
        </a:spcBef>
        <a:buSzPct val="100000"/>
        <a:buFont typeface="Wingdings" panose="05000000000000000000" pitchFamily="2" charset="2"/>
        <a:buChar char="§"/>
        <a:defRPr sz="1400" b="0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5pPr>
      <a:lvl6pPr marL="2125086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6pPr>
      <a:lvl7pPr marL="237509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7pPr>
      <a:lvl8pPr marL="262510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8pPr>
      <a:lvl9pPr marL="2875113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9pPr>
    </p:bodyStyle>
    <p:otherStyle>
      <a:lvl1pPr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6072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32144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48216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64288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80360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964324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12504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28576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Pipeline Efficiency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For maximum utilization, the pipeline must be kept busy with data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ND-Range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Useful when work-items require little to no communication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Loops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Handles data dependencies by partially overlapping iterations of the loop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Loop Unrolling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83880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Loop unrolling increases parallelism by duplicating compute logic in a loop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Instead of x iterations, execution occurs in x/y iterations where y is the </a:t>
            </a:r>
            <a:r>
              <a:rPr lang="en-US" sz="2800" b="0" i="1" strike="noStrike" spc="-1">
                <a:solidFill>
                  <a:srgbClr val="000000"/>
                </a:solidFill>
                <a:latin typeface="Calibri"/>
              </a:rPr>
              <a:t>unroll factor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i="1" strike="noStrike" spc="-1">
                <a:solidFill>
                  <a:srgbClr val="000000"/>
                </a:solidFill>
                <a:latin typeface="Calibri"/>
              </a:rPr>
              <a:t>Full unrolling 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is when x=y, </a:t>
            </a:r>
            <a:r>
              <a:rPr lang="en-US" sz="2800" b="0" i="1" strike="noStrike" spc="-1">
                <a:solidFill>
                  <a:srgbClr val="000000"/>
                </a:solidFill>
                <a:latin typeface="Calibri"/>
              </a:rPr>
              <a:t>partial unrolling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is when x &gt;y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The tradeoff is throughput vs resource utilization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Loop-carried Memory Dependencies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83916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Where memory access inside a loop cannot proceed until a read or write from a previous iteration has finished.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True Dependence (read-after-write)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read in current iteration must wait for write from previous iteration in the same location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Anti Dependence (write-after-read)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Output Dependence (write-after-write)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Loop-carried Memory Dependencies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83952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Compiler attempts to statically determine dependencies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Some statements assumed dependent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Precise dependence information improves pipeline parallelism generated by compiler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Loop-carried Memory Dependence Examples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8398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Basic true-dependence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Each iteration reads from the location written to in the previous iteration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Pipeline cannot generate new iteration until previous  is done.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7" name="Picture 106"/>
          <p:cNvPicPr/>
          <p:nvPr/>
        </p:nvPicPr>
        <p:blipFill>
          <a:blip r:embed="rId2"/>
          <a:stretch/>
        </p:blipFill>
        <p:spPr>
          <a:xfrm>
            <a:off x="1280160" y="4114800"/>
            <a:ext cx="5740200" cy="2194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Loop-carried Memory Dependence Examples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84024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Statically-unknown indexing expression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Compiler cannot infer the true access pattern 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Statements assumed dependent for all iterations 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0" name="Picture 109"/>
          <p:cNvPicPr/>
          <p:nvPr/>
        </p:nvPicPr>
        <p:blipFill>
          <a:blip r:embed="rId2"/>
          <a:stretch/>
        </p:blipFill>
        <p:spPr>
          <a:xfrm>
            <a:off x="1097280" y="3713040"/>
            <a:ext cx="7132320" cy="2270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Loop-carried Memory Dependence Examples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84060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Loop-independent dependence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Dependencies only spanning one iteration of a loop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Don’t affect compiler’s datapath generation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3" name="Picture 112"/>
          <p:cNvPicPr/>
          <p:nvPr/>
        </p:nvPicPr>
        <p:blipFill>
          <a:blip r:embed="rId2"/>
          <a:stretch/>
        </p:blipFill>
        <p:spPr>
          <a:xfrm>
            <a:off x="1097280" y="3436920"/>
            <a:ext cx="3840480" cy="3055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Loop-carried dependence distance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84096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Number of iterations between the source and sink of the dependency.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Iteration k may not execute until iteration k-10 has completed, so the distance is 10 iterations.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6" name="Picture 115"/>
          <p:cNvPicPr/>
          <p:nvPr/>
        </p:nvPicPr>
        <p:blipFill>
          <a:blip r:embed="rId2"/>
          <a:stretch/>
        </p:blipFill>
        <p:spPr>
          <a:xfrm>
            <a:off x="1371600" y="3934080"/>
            <a:ext cx="5303520" cy="1749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ivdep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84132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ivdep informs the compiler that no reads/writes in a loop have dependencies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The generated datapath will issue new iterations every cycle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ivdep(a) states there are no dependencies for the array or pointer 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Always specify an array or pointer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Undefined behavior will occur if ivdep is applied when dependencies exist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ig Logo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ew template wide.pptx" id="{2F7E3479-46E5-4D2F-9C4A-A44092FA6F11}" vid="{9997ABD2-C28D-460D-AECD-CC9F085155FB}"/>
    </a:ext>
  </a:extLst>
</a:theme>
</file>

<file path=ppt/theme/theme3.xml><?xml version="1.0" encoding="utf-8"?>
<a:theme xmlns:a="http://schemas.openxmlformats.org/drawingml/2006/main" name="Text with normal heading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ew template wide.pptx" id="{2F7E3479-46E5-4D2F-9C4A-A44092FA6F11}" vid="{9997ABD2-C28D-460D-AECD-CC9F085155FB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888</TotalTime>
  <Words>318</Words>
  <Application>Microsoft Macintosh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Calibri</vt:lpstr>
      <vt:lpstr>Calibri Light</vt:lpstr>
      <vt:lpstr>Gill Sans</vt:lpstr>
      <vt:lpstr>Gill Sans Light</vt:lpstr>
      <vt:lpstr>Symbol</vt:lpstr>
      <vt:lpstr>Times New Roman</vt:lpstr>
      <vt:lpstr>Wingdings</vt:lpstr>
      <vt:lpstr>Office Theme</vt:lpstr>
      <vt:lpstr>Big Logo</vt:lpstr>
      <vt:lpstr>Text with normal heading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SYCL for FPGA</dc:title>
  <dc:subject/>
  <dc:creator>Woodward, Cale</dc:creator>
  <dc:description/>
  <cp:lastModifiedBy>Woodward, Cale</cp:lastModifiedBy>
  <cp:revision>15</cp:revision>
  <dcterms:created xsi:type="dcterms:W3CDTF">2022-10-31T19:00:03Z</dcterms:created>
  <dcterms:modified xsi:type="dcterms:W3CDTF">2023-01-24T05:35:11Z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