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237CB-2418-6D74-1330-1EE7A498A15F}" v="1" dt="2021-12-23T17:36:01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cbf18ebab24fa2a4b54ab2592d2a83b607445b03122072a6f19cac169c53c3da::" providerId="AD" clId="Web-{B10237CB-2418-6D74-1330-1EE7A498A15F}"/>
    <pc:docChg chg="modSld">
      <pc:chgData name="Usuario invitado" userId="S::urn:spo:anon#cbf18ebab24fa2a4b54ab2592d2a83b607445b03122072a6f19cac169c53c3da::" providerId="AD" clId="Web-{B10237CB-2418-6D74-1330-1EE7A498A15F}" dt="2021-12-23T17:36:01.604" v="0" actId="1076"/>
      <pc:docMkLst>
        <pc:docMk/>
      </pc:docMkLst>
      <pc:sldChg chg="modSp">
        <pc:chgData name="Usuario invitado" userId="S::urn:spo:anon#cbf18ebab24fa2a4b54ab2592d2a83b607445b03122072a6f19cac169c53c3da::" providerId="AD" clId="Web-{B10237CB-2418-6D74-1330-1EE7A498A15F}" dt="2021-12-23T17:36:01.604" v="0" actId="1076"/>
        <pc:sldMkLst>
          <pc:docMk/>
          <pc:sldMk cId="0" sldId="260"/>
        </pc:sldMkLst>
        <pc:spChg chg="mod">
          <ac:chgData name="Usuario invitado" userId="S::urn:spo:anon#cbf18ebab24fa2a4b54ab2592d2a83b607445b03122072a6f19cac169c53c3da::" providerId="AD" clId="Web-{B10237CB-2418-6D74-1330-1EE7A498A15F}" dt="2021-12-23T17:36:01.604" v="0" actId="1076"/>
          <ac:spMkLst>
            <pc:docMk/>
            <pc:sldMk cId="0" sldId="260"/>
            <ac:spMk id="6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CL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2560" cy="8557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C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3 Hacking Ético : Explotación</a:t>
            </a:r>
            <a:endParaRPr lang="es-CL" sz="18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541520" y="857160"/>
            <a:ext cx="486756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u="sng" strike="noStrike" spc="-1">
                <a:solidFill>
                  <a:srgbClr val="C00000"/>
                </a:solidFill>
                <a:uFillTx/>
                <a:latin typeface="Calibri"/>
                <a:ea typeface="DejaVu Sans"/>
              </a:rPr>
              <a:t> </a:t>
            </a: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“Que se puede explotar” </a:t>
            </a:r>
            <a:endParaRPr lang="es-CL" sz="2500" b="0" strike="noStrike" spc="-1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4480" y="1628640"/>
            <a:ext cx="899892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Qué se puede explotar o atacar? 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 forma similar y/o secuencial al análisis de vulnerabilidades, se puede realizar explotación a </a:t>
            </a:r>
            <a:r>
              <a:rPr lang="es-CL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Servidores, estaciones de trabajo, Switches, Routers, aplicaciones web, servicios de red, una base de datos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dispositivos móviles, a las personas  entre otros.</a:t>
            </a:r>
            <a:endParaRPr lang="es-CL" sz="2400" b="0" strike="noStrike" spc="-1">
              <a:latin typeface="Arial"/>
            </a:endParaRPr>
          </a:p>
        </p:txBody>
      </p:sp>
      <p:pic>
        <p:nvPicPr>
          <p:cNvPr id="43" name="Picture 2"/>
          <p:cNvPicPr/>
          <p:nvPr/>
        </p:nvPicPr>
        <p:blipFill>
          <a:blip r:embed="rId2"/>
          <a:stretch/>
        </p:blipFill>
        <p:spPr>
          <a:xfrm>
            <a:off x="3672000" y="4320000"/>
            <a:ext cx="3944160" cy="2258640"/>
          </a:xfrm>
          <a:prstGeom prst="rect">
            <a:avLst/>
          </a:prstGeom>
          <a:ln>
            <a:noFill/>
          </a:ln>
        </p:spPr>
      </p:pic>
      <p:pic>
        <p:nvPicPr>
          <p:cNvPr id="44" name="Picture 3"/>
          <p:cNvPicPr/>
          <p:nvPr/>
        </p:nvPicPr>
        <p:blipFill>
          <a:blip r:embed="rId3"/>
          <a:stretch/>
        </p:blipFill>
        <p:spPr>
          <a:xfrm>
            <a:off x="7740360" y="3170160"/>
            <a:ext cx="1014120" cy="1150560"/>
          </a:xfrm>
          <a:prstGeom prst="rect">
            <a:avLst/>
          </a:prstGeom>
          <a:ln>
            <a:noFill/>
          </a:ln>
        </p:spPr>
      </p:pic>
      <p:pic>
        <p:nvPicPr>
          <p:cNvPr id="45" name="Picture 4"/>
          <p:cNvPicPr/>
          <p:nvPr/>
        </p:nvPicPr>
        <p:blipFill>
          <a:blip r:embed="rId4"/>
          <a:stretch/>
        </p:blipFill>
        <p:spPr>
          <a:xfrm>
            <a:off x="6410520" y="3198600"/>
            <a:ext cx="1139760" cy="1150560"/>
          </a:xfrm>
          <a:prstGeom prst="rect">
            <a:avLst/>
          </a:prstGeom>
          <a:ln>
            <a:noFill/>
          </a:ln>
        </p:spPr>
      </p:pic>
      <p:pic>
        <p:nvPicPr>
          <p:cNvPr id="46" name="Picture 2"/>
          <p:cNvPicPr/>
          <p:nvPr/>
        </p:nvPicPr>
        <p:blipFill>
          <a:blip r:embed="rId5"/>
          <a:stretch/>
        </p:blipFill>
        <p:spPr>
          <a:xfrm>
            <a:off x="2157480" y="5856480"/>
            <a:ext cx="1192680" cy="852120"/>
          </a:xfrm>
          <a:prstGeom prst="rect">
            <a:avLst/>
          </a:prstGeom>
          <a:ln>
            <a:noFill/>
          </a:ln>
        </p:spPr>
      </p:pic>
      <p:pic>
        <p:nvPicPr>
          <p:cNvPr id="47" name="Picture 2"/>
          <p:cNvPicPr/>
          <p:nvPr/>
        </p:nvPicPr>
        <p:blipFill>
          <a:blip r:embed="rId6"/>
          <a:stretch/>
        </p:blipFill>
        <p:spPr>
          <a:xfrm>
            <a:off x="42120" y="4350600"/>
            <a:ext cx="2004480" cy="1121400"/>
          </a:xfrm>
          <a:prstGeom prst="rect">
            <a:avLst/>
          </a:prstGeom>
          <a:ln>
            <a:noFill/>
          </a:ln>
        </p:spPr>
      </p:pic>
      <p:sp>
        <p:nvSpPr>
          <p:cNvPr id="48" name="CustomShape 6"/>
          <p:cNvSpPr/>
          <p:nvPr/>
        </p:nvSpPr>
        <p:spPr>
          <a:xfrm>
            <a:off x="46080" y="5601960"/>
            <a:ext cx="1914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1800" b="1" i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 clientes.</a:t>
            </a:r>
            <a:endParaRPr lang="es-C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1664640" y="857160"/>
            <a:ext cx="396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“Ataque al Sistema” </a:t>
            </a:r>
            <a:endParaRPr lang="es-CL" sz="2500" b="0" strike="noStrike" spc="-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0" y="1700640"/>
            <a:ext cx="8818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C00000"/>
                </a:solidFill>
                <a:uFillTx/>
                <a:latin typeface="Calibri"/>
                <a:ea typeface="DejaVu Sans"/>
              </a:rPr>
              <a:t>REVERSE SHELL- </a:t>
            </a: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: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Es utilizado cuando se tiene en medio algún dispositivo de Enrutamiento que esta haciendo NAT, por lo que se hace necesario que sea el cliente, quien llame o abra la conexión con el servidor.</a:t>
            </a:r>
            <a:endParaRPr lang="es-CL" sz="2400" b="0" strike="noStrike" spc="-1">
              <a:latin typeface="Arial"/>
            </a:endParaRPr>
          </a:p>
        </p:txBody>
      </p:sp>
      <p:pic>
        <p:nvPicPr>
          <p:cNvPr id="106" name="Picture 2_1"/>
          <p:cNvPicPr/>
          <p:nvPr/>
        </p:nvPicPr>
        <p:blipFill>
          <a:blip r:embed="rId2"/>
          <a:stretch/>
        </p:blipFill>
        <p:spPr>
          <a:xfrm>
            <a:off x="751320" y="3429000"/>
            <a:ext cx="7563600" cy="2821320"/>
          </a:xfrm>
          <a:prstGeom prst="rect">
            <a:avLst/>
          </a:prstGeom>
          <a:ln>
            <a:noFill/>
          </a:ln>
        </p:spPr>
      </p:pic>
      <p:sp>
        <p:nvSpPr>
          <p:cNvPr id="107" name="CustomShape 5"/>
          <p:cNvSpPr/>
          <p:nvPr/>
        </p:nvSpPr>
        <p:spPr>
          <a:xfrm>
            <a:off x="2214720" y="19800"/>
            <a:ext cx="6883200" cy="76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664640" y="857160"/>
            <a:ext cx="396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“Ataque al Sistema” </a:t>
            </a:r>
            <a:endParaRPr lang="es-CL" sz="25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1556640"/>
            <a:ext cx="881892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Herramientas utilizadas durante la fase de Explotación: 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Algunas de las herramientas importantes en esta fase son las siguientes :</a:t>
            </a: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</p:txBody>
      </p:sp>
      <p:pic>
        <p:nvPicPr>
          <p:cNvPr id="112" name="Picture 2_2"/>
          <p:cNvPicPr/>
          <p:nvPr/>
        </p:nvPicPr>
        <p:blipFill>
          <a:blip r:embed="rId2"/>
          <a:stretch/>
        </p:blipFill>
        <p:spPr>
          <a:xfrm>
            <a:off x="288000" y="2736000"/>
            <a:ext cx="8711640" cy="38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142560" cy="8557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C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3 Hacking Ético : Explotación.</a:t>
            </a:r>
            <a:endParaRPr lang="es-CL" sz="18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1724400" y="857160"/>
            <a:ext cx="394416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u="sng" strike="noStrike" spc="-1">
                <a:solidFill>
                  <a:srgbClr val="C00000"/>
                </a:solidFill>
                <a:uFillTx/>
                <a:latin typeface="Calibri"/>
                <a:ea typeface="DejaVu Sans"/>
              </a:rPr>
              <a:t> </a:t>
            </a: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“Qué es un Exploit” </a:t>
            </a:r>
            <a:endParaRPr lang="es-CL" sz="2500" b="0" strike="noStrike" spc="-1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1556640"/>
            <a:ext cx="9097560" cy="29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Exploit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s-CL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 Exploit es un mecanismo o técnica que se aprovecha de una debilidad o una brecha de seguridad.  También es entendido como un código, método o vía,  que permite a un atacante informático o a un auditor de seguridad, explotar una vulnerabilidad conocida, para poder comprometer la seguridad de un sistema informático, y tomar posesión y control de este.</a:t>
            </a:r>
            <a:endParaRPr lang="es-CL" sz="23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300" b="0" strike="noStrike" spc="-1">
              <a:latin typeface="Arial"/>
            </a:endParaRPr>
          </a:p>
        </p:txBody>
      </p:sp>
      <p:pic>
        <p:nvPicPr>
          <p:cNvPr id="54" name="Picture 2"/>
          <p:cNvPicPr/>
          <p:nvPr/>
        </p:nvPicPr>
        <p:blipFill>
          <a:blip r:embed="rId2"/>
          <a:stretch/>
        </p:blipFill>
        <p:spPr>
          <a:xfrm>
            <a:off x="2071800" y="3926520"/>
            <a:ext cx="4878360" cy="240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1722600" y="857160"/>
            <a:ext cx="394416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u="sng" strike="noStrike" spc="-1">
                <a:solidFill>
                  <a:srgbClr val="C00000"/>
                </a:solidFill>
                <a:uFillTx/>
                <a:latin typeface="Calibri"/>
                <a:ea typeface="DejaVu Sans"/>
              </a:rPr>
              <a:t> </a:t>
            </a: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“Qué es un Exploit” </a:t>
            </a:r>
            <a:endParaRPr lang="es-CL" sz="2500" b="0" strike="noStrike" spc="-1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0" y="1556640"/>
            <a:ext cx="9097560" cy="59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Ejemplo de código de un Exploit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CL" sz="2400" b="0" strike="noStrike" spc="-1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2214720" y="81000"/>
            <a:ext cx="6883200" cy="638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s-C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CL" sz="1800" b="0" strike="noStrike" spc="-1">
              <a:latin typeface="Arial"/>
            </a:endParaRPr>
          </a:p>
        </p:txBody>
      </p:sp>
      <p:pic>
        <p:nvPicPr>
          <p:cNvPr id="60" name="Picture 2"/>
          <p:cNvPicPr/>
          <p:nvPr/>
        </p:nvPicPr>
        <p:blipFill>
          <a:blip r:embed="rId2"/>
          <a:stretch/>
        </p:blipFill>
        <p:spPr>
          <a:xfrm>
            <a:off x="311400" y="2225520"/>
            <a:ext cx="8519400" cy="31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1494720" y="857160"/>
            <a:ext cx="56095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“Componentes de un Exploit” </a:t>
            </a:r>
            <a:endParaRPr lang="es-CL" sz="2500" b="0" strike="noStrike" spc="-1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450360" y="2770200"/>
            <a:ext cx="352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L" sz="1800" b="1" strike="noStrike" spc="-1">
                <a:solidFill>
                  <a:srgbClr val="002060"/>
                </a:solidFill>
                <a:latin typeface="Calibri"/>
                <a:ea typeface="DejaVu Sans"/>
              </a:rPr>
              <a:t>PAYLOAD</a:t>
            </a:r>
            <a:endParaRPr lang="es-CL" sz="1800" b="0" strike="noStrike" spc="-1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806000" y="2793240"/>
            <a:ext cx="3742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L" sz="1800" b="1" strike="noStrike" spc="-1">
                <a:solidFill>
                  <a:srgbClr val="002060"/>
                </a:solidFill>
                <a:latin typeface="Calibri"/>
                <a:ea typeface="DejaVu Sans"/>
              </a:rPr>
              <a:t>EXPLOIT</a:t>
            </a:r>
            <a:endParaRPr lang="es-CL" sz="1800" b="0" strike="noStrike" spc="-1">
              <a:latin typeface="Arial"/>
            </a:endParaRPr>
          </a:p>
        </p:txBody>
      </p:sp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167760" y="3303000"/>
            <a:ext cx="4242960" cy="2931480"/>
          </a:xfrm>
          <a:prstGeom prst="rect">
            <a:avLst/>
          </a:prstGeom>
          <a:ln>
            <a:noFill/>
          </a:ln>
        </p:spPr>
      </p:pic>
      <p:pic>
        <p:nvPicPr>
          <p:cNvPr id="67" name="Picture 3"/>
          <p:cNvPicPr/>
          <p:nvPr/>
        </p:nvPicPr>
        <p:blipFill>
          <a:blip r:embed="rId3"/>
          <a:stretch/>
        </p:blipFill>
        <p:spPr>
          <a:xfrm>
            <a:off x="4806000" y="3432960"/>
            <a:ext cx="3958920" cy="2788920"/>
          </a:xfrm>
          <a:prstGeom prst="rect">
            <a:avLst/>
          </a:prstGeom>
          <a:ln>
            <a:noFill/>
          </a:ln>
        </p:spPr>
      </p:pic>
      <p:sp>
        <p:nvSpPr>
          <p:cNvPr id="68" name="CustomShape 6"/>
          <p:cNvSpPr/>
          <p:nvPr/>
        </p:nvSpPr>
        <p:spPr>
          <a:xfrm>
            <a:off x="0" y="1484640"/>
            <a:ext cx="89989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Exploit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esta dividido en dos partes:</a:t>
            </a:r>
            <a:endParaRPr lang="es-C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55520" y="-797518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1720800" y="857160"/>
            <a:ext cx="394416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u="sng" strike="noStrike" spc="-1">
                <a:solidFill>
                  <a:srgbClr val="C00000"/>
                </a:solidFill>
                <a:uFillTx/>
                <a:latin typeface="Calibri"/>
                <a:ea typeface="DejaVu Sans"/>
              </a:rPr>
              <a:t> </a:t>
            </a: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“Qué es un Exploit” </a:t>
            </a:r>
            <a:endParaRPr lang="es-CL" sz="2500" b="0" strike="noStrike" spc="-1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0" y="1556640"/>
            <a:ext cx="9097560" cy="39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Payload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s-CL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 código Payload, es la porción de código en el exploit que tiene como objetivo ejecutar una acción concreta y maliciosa en el sistema victima. En la mayoría de los casos el código Payload se usa para realizar una conexión entre el atacante y la victima. Algunos ejemplos de un Payload, serian la conexión a la victima por medio de una Shell de comandos como </a:t>
            </a:r>
            <a:r>
              <a:rPr lang="es-CL" sz="23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cmd.exe</a:t>
            </a:r>
            <a:r>
              <a:rPr lang="es-CL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por ejemplo, o conectarse a la victima usando el protocolo </a:t>
            </a:r>
            <a:r>
              <a:rPr lang="es-CL" sz="23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VNC. </a:t>
            </a:r>
            <a:r>
              <a:rPr lang="es-CL" sz="23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 Payload también puede verse representado como una serie de acciones o comandos que se ejecutan en el sistema victima, y que causan una denegación de servicios.</a:t>
            </a:r>
            <a:endParaRPr lang="es-CL" sz="2300" b="0" strike="noStrike" spc="-1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2214720" y="194760"/>
            <a:ext cx="6883200" cy="411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899640" y="5013000"/>
            <a:ext cx="7923240" cy="143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1775880" y="857160"/>
            <a:ext cx="383436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“Qué es un Exploit” </a:t>
            </a:r>
            <a:endParaRPr lang="es-CL" sz="2500" b="0" strike="noStrike" spc="-1"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0" y="1556640"/>
            <a:ext cx="9097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Ejemplo código  de Payload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s-CL" sz="2400" b="0" strike="noStrike" spc="-1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2214720" y="19800"/>
            <a:ext cx="6883200" cy="76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Picture 2"/>
          <p:cNvPicPr/>
          <p:nvPr/>
        </p:nvPicPr>
        <p:blipFill>
          <a:blip r:embed="rId2"/>
          <a:stretch/>
        </p:blipFill>
        <p:spPr>
          <a:xfrm>
            <a:off x="539640" y="2205000"/>
            <a:ext cx="7847280" cy="39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251640" y="2668320"/>
            <a:ext cx="496728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1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Exploit Local: </a:t>
            </a:r>
            <a:r>
              <a:rPr lang="es-CL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 ejecutado de forma local, y uno de sus principales objetivos, es escalar privilegios.</a:t>
            </a:r>
            <a:endParaRPr lang="es-CL" sz="2100" b="0" strike="noStrike" spc="-1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2915640" y="4725000"/>
            <a:ext cx="5952960" cy="23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100" b="1" u="sng" strike="noStrike" spc="-1">
                <a:solidFill>
                  <a:srgbClr val="C00000"/>
                </a:solidFill>
                <a:uFillTx/>
                <a:latin typeface="Calibri"/>
                <a:ea typeface="DejaVu Sans"/>
              </a:rPr>
              <a:t>Exploit Remoto</a:t>
            </a:r>
            <a:r>
              <a:rPr lang="es-CL" sz="21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:</a:t>
            </a:r>
            <a:r>
              <a:rPr lang="es-CL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Es ejecutado desde un equipo atacante, hacia el equipo victima, muy comúnmente ejecutado vía Internet. De forma remota el atacante se posiciona del equipo objetivo y muy posiblemente de los equipos que tenga visibilidad desde este.</a:t>
            </a:r>
            <a:endParaRPr lang="es-CL" sz="2100" b="0" strike="noStrike" spc="-1">
              <a:latin typeface="Arial"/>
            </a:endParaRPr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245880" y="3723840"/>
            <a:ext cx="1736640" cy="2856240"/>
          </a:xfrm>
          <a:prstGeom prst="rect">
            <a:avLst/>
          </a:prstGeom>
          <a:ln>
            <a:noFill/>
          </a:ln>
        </p:spPr>
      </p:pic>
      <p:pic>
        <p:nvPicPr>
          <p:cNvPr id="86" name="Picture 3"/>
          <p:cNvPicPr/>
          <p:nvPr/>
        </p:nvPicPr>
        <p:blipFill>
          <a:blip r:embed="rId3"/>
          <a:stretch/>
        </p:blipFill>
        <p:spPr>
          <a:xfrm>
            <a:off x="5652000" y="2668320"/>
            <a:ext cx="2878920" cy="191124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0" y="1628640"/>
            <a:ext cx="90111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Tipos de Exploit.</a:t>
            </a:r>
            <a:endParaRPr lang="es-C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2560" cy="8557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0" y="1484640"/>
            <a:ext cx="899892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-21240" y="2297160"/>
            <a:ext cx="9004320" cy="14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3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Existen dos modalidades con respecto al lugar donde ocurre el impacto del ataque :</a:t>
            </a:r>
            <a:endParaRPr lang="es-CL" sz="23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3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300" b="0" strike="noStrike" spc="-1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06640" y="3072240"/>
            <a:ext cx="6164280" cy="42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100" b="1" u="sng" strike="noStrike" spc="-1">
                <a:solidFill>
                  <a:srgbClr val="C00000"/>
                </a:solidFill>
                <a:uFillTx/>
                <a:latin typeface="Calibri"/>
                <a:ea typeface="DejaVu Sans"/>
              </a:rPr>
              <a:t>Server Side: </a:t>
            </a:r>
            <a:r>
              <a:rPr lang="es-CL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 el tipo de explotación mas común, y consiste en aprovecharse de una debilidad de una aplicación o servicio de red que es accesible de forma directa y </a:t>
            </a:r>
            <a:r>
              <a:rPr lang="es-CL" sz="2100" b="1" strike="noStrike" spc="-1">
                <a:solidFill>
                  <a:srgbClr val="000000"/>
                </a:solidFill>
                <a:latin typeface="Calibri"/>
                <a:ea typeface="DejaVu Sans"/>
              </a:rPr>
              <a:t>no </a:t>
            </a:r>
            <a:r>
              <a:rPr lang="es-CL" sz="21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requiere de la intervención de un tercero (usuario-administrador de redes o sistemas).</a:t>
            </a:r>
            <a:endParaRPr lang="es-CL" sz="21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CL" sz="21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CL" sz="2100" b="1" u="sng" strike="noStrike" spc="-1">
                <a:solidFill>
                  <a:srgbClr val="1F497D"/>
                </a:solidFill>
                <a:uFillTx/>
                <a:latin typeface="Calibri"/>
                <a:ea typeface="DejaVu Sans"/>
              </a:rPr>
              <a:t>Cliente Side:</a:t>
            </a:r>
            <a:r>
              <a:rPr lang="es-CL" sz="2100" b="0" strike="noStrike" spc="-1">
                <a:solidFill>
                  <a:srgbClr val="1F497D"/>
                </a:solidFill>
                <a:latin typeface="Calibri"/>
                <a:ea typeface="DejaVu Sans"/>
              </a:rPr>
              <a:t> </a:t>
            </a:r>
            <a:r>
              <a:rPr lang="es-CL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Tiene como objetivo explotar la vulnerabilidad en el lado del cliente, aprovechándose de las debilidades del usuario final. É</a:t>
            </a:r>
            <a:r>
              <a:rPr lang="es-CL" sz="21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ste tipo de explotación requiere de la intervención del usuario</a:t>
            </a:r>
            <a:r>
              <a:rPr lang="es-CL" sz="21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CL" sz="2100" b="0" strike="noStrike" spc="-1">
              <a:latin typeface="Arial"/>
            </a:endParaRPr>
          </a:p>
        </p:txBody>
      </p:sp>
      <p:pic>
        <p:nvPicPr>
          <p:cNvPr id="94" name="Picture 2"/>
          <p:cNvPicPr/>
          <p:nvPr/>
        </p:nvPicPr>
        <p:blipFill>
          <a:blip r:embed="rId2"/>
          <a:stretch/>
        </p:blipFill>
        <p:spPr>
          <a:xfrm>
            <a:off x="6609600" y="3097440"/>
            <a:ext cx="2150280" cy="3410280"/>
          </a:xfrm>
          <a:prstGeom prst="rect">
            <a:avLst/>
          </a:prstGeom>
          <a:ln>
            <a:noFill/>
          </a:ln>
        </p:spPr>
      </p:pic>
      <p:sp>
        <p:nvSpPr>
          <p:cNvPr id="95" name="CustomShape 7"/>
          <p:cNvSpPr/>
          <p:nvPr/>
        </p:nvSpPr>
        <p:spPr>
          <a:xfrm>
            <a:off x="3168000" y="216000"/>
            <a:ext cx="3598920" cy="7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“Ataque al Sistema” </a:t>
            </a:r>
            <a:endParaRPr lang="es-CL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55520" y="-808200"/>
            <a:ext cx="2694240" cy="16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55520" y="-830160"/>
            <a:ext cx="2617920" cy="17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1666440" y="857160"/>
            <a:ext cx="39607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5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“Ataque al Sistema” </a:t>
            </a:r>
            <a:endParaRPr lang="es-CL" sz="25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0" y="1700640"/>
            <a:ext cx="89629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L" sz="2400" b="1" u="sng" strike="noStrike" spc="-1">
                <a:solidFill>
                  <a:srgbClr val="C00000"/>
                </a:solidFill>
                <a:uFillTx/>
                <a:latin typeface="Calibri"/>
                <a:ea typeface="DejaVu Sans"/>
              </a:rPr>
              <a:t>BIND SHELL </a:t>
            </a:r>
            <a:r>
              <a:rPr lang="es-CL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: </a:t>
            </a:r>
            <a:r>
              <a:rPr lang="es-CL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 una Shell que funciona de forma directa entre un equipo local y otro remoto , ya que no hay en el equipo remoto un Router o Dispositivo que haga NAT.</a:t>
            </a:r>
            <a:endParaRPr lang="es-CL" sz="2400" b="0" strike="noStrike" spc="-1">
              <a:latin typeface="Arial"/>
            </a:endParaRPr>
          </a:p>
        </p:txBody>
      </p:sp>
      <p:pic>
        <p:nvPicPr>
          <p:cNvPr id="100" name="Picture 2_0"/>
          <p:cNvPicPr/>
          <p:nvPr/>
        </p:nvPicPr>
        <p:blipFill>
          <a:blip r:embed="rId2"/>
          <a:stretch/>
        </p:blipFill>
        <p:spPr>
          <a:xfrm>
            <a:off x="855000" y="3213000"/>
            <a:ext cx="7142400" cy="312768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2214720" y="19800"/>
            <a:ext cx="6883200" cy="76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teletran1</dc:creator>
  <dc:description/>
  <cp:revision>1</cp:revision>
  <dcterms:created xsi:type="dcterms:W3CDTF">2012-07-11T05:27:10Z</dcterms:created>
  <dcterms:modified xsi:type="dcterms:W3CDTF">2021-12-23T17:36:10Z</dcterms:modified>
  <dc:language>es-CL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