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91" r:id="rId10"/>
    <p:sldId id="279" r:id="rId11"/>
    <p:sldId id="280" r:id="rId12"/>
    <p:sldId id="281" r:id="rId13"/>
    <p:sldId id="282" r:id="rId14"/>
    <p:sldId id="283" r:id="rId15"/>
    <p:sldId id="292" r:id="rId16"/>
    <p:sldId id="293" r:id="rId17"/>
    <p:sldId id="284" r:id="rId18"/>
    <p:sldId id="285" r:id="rId19"/>
    <p:sldId id="286" r:id="rId20"/>
    <p:sldId id="287" r:id="rId21"/>
    <p:sldId id="288" r:id="rId22"/>
    <p:sldId id="289" r:id="rId23"/>
    <p:sldId id="290" r:id="rId2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966" autoAdjust="0"/>
  </p:normalViewPr>
  <p:slideViewPr>
    <p:cSldViewPr snapToGrid="0">
      <p:cViewPr varScale="1">
        <p:scale>
          <a:sx n="90" d="100"/>
          <a:sy n="90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46B-6127-4265-8D03-CB6BE4C4F3E1}" type="datetimeFigureOut">
              <a:rPr lang="es-CL" smtClean="0"/>
              <a:t>06-05-2022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A4AE-876C-41D2-9E41-EF3706907A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76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46B-6127-4265-8D03-CB6BE4C4F3E1}" type="datetimeFigureOut">
              <a:rPr lang="es-CL" smtClean="0"/>
              <a:t>06-05-2022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A4AE-876C-41D2-9E41-EF3706907A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116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46B-6127-4265-8D03-CB6BE4C4F3E1}" type="datetimeFigureOut">
              <a:rPr lang="es-CL" smtClean="0"/>
              <a:t>06-05-2022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A4AE-876C-41D2-9E41-EF3706907A5C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735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46B-6127-4265-8D03-CB6BE4C4F3E1}" type="datetimeFigureOut">
              <a:rPr lang="es-CL" smtClean="0"/>
              <a:t>06-05-2022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A4AE-876C-41D2-9E41-EF3706907A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9900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46B-6127-4265-8D03-CB6BE4C4F3E1}" type="datetimeFigureOut">
              <a:rPr lang="es-CL" smtClean="0"/>
              <a:t>06-05-2022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A4AE-876C-41D2-9E41-EF3706907A5C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18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46B-6127-4265-8D03-CB6BE4C4F3E1}" type="datetimeFigureOut">
              <a:rPr lang="es-CL" smtClean="0"/>
              <a:t>06-05-2022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A4AE-876C-41D2-9E41-EF3706907A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0881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46B-6127-4265-8D03-CB6BE4C4F3E1}" type="datetimeFigureOut">
              <a:rPr lang="es-CL" smtClean="0"/>
              <a:t>06-05-2022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A4AE-876C-41D2-9E41-EF3706907A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697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46B-6127-4265-8D03-CB6BE4C4F3E1}" type="datetimeFigureOut">
              <a:rPr lang="es-CL" smtClean="0"/>
              <a:t>06-05-2022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A4AE-876C-41D2-9E41-EF3706907A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76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46B-6127-4265-8D03-CB6BE4C4F3E1}" type="datetimeFigureOut">
              <a:rPr lang="es-CL" smtClean="0"/>
              <a:t>06-05-2022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A4AE-876C-41D2-9E41-EF3706907A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315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46B-6127-4265-8D03-CB6BE4C4F3E1}" type="datetimeFigureOut">
              <a:rPr lang="es-CL" smtClean="0"/>
              <a:t>06-05-2022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A4AE-876C-41D2-9E41-EF3706907A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25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46B-6127-4265-8D03-CB6BE4C4F3E1}" type="datetimeFigureOut">
              <a:rPr lang="es-CL" smtClean="0"/>
              <a:t>06-05-2022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A4AE-876C-41D2-9E41-EF3706907A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123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46B-6127-4265-8D03-CB6BE4C4F3E1}" type="datetimeFigureOut">
              <a:rPr lang="es-CL" smtClean="0"/>
              <a:t>06-05-2022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A4AE-876C-41D2-9E41-EF3706907A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322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46B-6127-4265-8D03-CB6BE4C4F3E1}" type="datetimeFigureOut">
              <a:rPr lang="es-CL" smtClean="0"/>
              <a:t>06-05-2022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A4AE-876C-41D2-9E41-EF3706907A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69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46B-6127-4265-8D03-CB6BE4C4F3E1}" type="datetimeFigureOut">
              <a:rPr lang="es-CL" smtClean="0"/>
              <a:t>06-05-2022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A4AE-876C-41D2-9E41-EF3706907A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39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46B-6127-4265-8D03-CB6BE4C4F3E1}" type="datetimeFigureOut">
              <a:rPr lang="es-CL" smtClean="0"/>
              <a:t>06-05-2022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A4AE-876C-41D2-9E41-EF3706907A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867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46B-6127-4265-8D03-CB6BE4C4F3E1}" type="datetimeFigureOut">
              <a:rPr lang="es-CL" smtClean="0"/>
              <a:t>06-05-2022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A4AE-876C-41D2-9E41-EF3706907A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623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046B-6127-4265-8D03-CB6BE4C4F3E1}" type="datetimeFigureOut">
              <a:rPr lang="es-CL" smtClean="0"/>
              <a:t>06-05-2022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BAA4AE-876C-41D2-9E41-EF3706907A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523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0659" y="954939"/>
            <a:ext cx="9144000" cy="2387600"/>
          </a:xfrm>
        </p:spPr>
        <p:txBody>
          <a:bodyPr/>
          <a:lstStyle/>
          <a:p>
            <a:r>
              <a:rPr lang="es-CL" dirty="0"/>
              <a:t>Comunicación de Datos y Redes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52273" y="4245633"/>
            <a:ext cx="5315727" cy="1655762"/>
          </a:xfrm>
        </p:spPr>
        <p:txBody>
          <a:bodyPr/>
          <a:lstStyle/>
          <a:p>
            <a:r>
              <a:rPr lang="es-CL" dirty="0"/>
              <a:t>Profesor : Karen Kiefer Hernández</a:t>
            </a:r>
          </a:p>
          <a:p>
            <a:r>
              <a:rPr lang="es-CL" dirty="0"/>
              <a:t>mkiefer@ubiobio.cl</a:t>
            </a:r>
          </a:p>
        </p:txBody>
      </p:sp>
    </p:spTree>
    <p:extLst>
      <p:ext uri="{BB962C8B-B14F-4D97-AF65-F5344CB8AC3E}">
        <p14:creationId xmlns:p14="http://schemas.microsoft.com/office/powerpoint/2010/main" val="232192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Ejemplo Codificación 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809" y="2100998"/>
            <a:ext cx="5548756" cy="2476185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67506" y="1455018"/>
            <a:ext cx="5848714" cy="376814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676195" y="4747781"/>
            <a:ext cx="242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Codificación sin retorno a cero ( NRZ)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571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125" y="669636"/>
            <a:ext cx="6924468" cy="51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6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221" y="636588"/>
            <a:ext cx="8147450" cy="533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8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Tipos de Medios</a:t>
            </a:r>
            <a:endParaRPr lang="es-ES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6727" y="1270000"/>
            <a:ext cx="9912109" cy="2499957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88434" y="3870036"/>
            <a:ext cx="4786124" cy="276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5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Medios de cobre 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60050" y="1930400"/>
            <a:ext cx="6706168" cy="4234606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448697" y="1930401"/>
            <a:ext cx="2679487" cy="3666836"/>
          </a:xfrm>
        </p:spPr>
        <p:txBody>
          <a:bodyPr/>
          <a:lstStyle/>
          <a:p>
            <a:r>
              <a:rPr lang="es-419" dirty="0"/>
              <a:t>Las señales no deseadas pueden distorsionar y corromper las señales de datos que se transportan a través de los medios de cobre.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755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Interferencia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023" y="1487488"/>
            <a:ext cx="7144977" cy="430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7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3915" y="2385074"/>
            <a:ext cx="3652951" cy="330914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Inducción 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10468" y="2601426"/>
            <a:ext cx="5725766" cy="253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9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Cable de par trenzado no blindado (UTP)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1429106"/>
            <a:ext cx="5542556" cy="3600093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5926" y="1705228"/>
            <a:ext cx="4184650" cy="27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0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918" y="1054626"/>
            <a:ext cx="5355862" cy="3254138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37670" y="2603934"/>
            <a:ext cx="4184650" cy="31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2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35771" y="318655"/>
            <a:ext cx="8596668" cy="1320800"/>
          </a:xfrm>
        </p:spPr>
        <p:txBody>
          <a:bodyPr/>
          <a:lstStyle/>
          <a:p>
            <a:r>
              <a:rPr lang="es-419" dirty="0"/>
              <a:t>Seguridad de los medios de cobre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771" y="1639455"/>
            <a:ext cx="7042667" cy="50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7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334" y="1564064"/>
            <a:ext cx="3520593" cy="3880772"/>
          </a:xfrm>
        </p:spPr>
        <p:txBody>
          <a:bodyPr/>
          <a:lstStyle/>
          <a:p>
            <a:pPr marL="0" indent="0">
              <a:buNone/>
            </a:pPr>
            <a:r>
              <a:rPr lang="es-419" dirty="0"/>
              <a:t>funciones de la capa  física OSI </a:t>
            </a:r>
          </a:p>
          <a:p>
            <a:r>
              <a:rPr lang="es-419" dirty="0"/>
              <a:t>Codificar en señales los dígitos binarios que representan las tramas.</a:t>
            </a:r>
          </a:p>
          <a:p>
            <a:r>
              <a:rPr lang="es-419" dirty="0"/>
              <a:t>Transmitir y recibir estas señales a través de los medios físicos.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21488" y="1747232"/>
            <a:ext cx="5668004" cy="351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61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684" y="429491"/>
            <a:ext cx="8596668" cy="872836"/>
          </a:xfrm>
        </p:spPr>
        <p:txBody>
          <a:bodyPr/>
          <a:lstStyle/>
          <a:p>
            <a:r>
              <a:rPr lang="es-419" dirty="0"/>
              <a:t>Fibra Óptica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846" y="1828079"/>
            <a:ext cx="686034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10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Modos de medios de Fibra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457" y="1930400"/>
            <a:ext cx="7703290" cy="439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0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6716" y="443345"/>
            <a:ext cx="8596668" cy="1320800"/>
          </a:xfrm>
        </p:spPr>
        <p:txBody>
          <a:bodyPr/>
          <a:lstStyle/>
          <a:p>
            <a:r>
              <a:rPr lang="es-419" dirty="0"/>
              <a:t>Medios Inalámbricos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791" y="1925061"/>
            <a:ext cx="7146311" cy="415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96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Resumen </a:t>
            </a:r>
            <a:br>
              <a:rPr lang="es-419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Describir el objetivo de la codificación y señalización de la capa Física de la manera en que se utilizan en las redes.</a:t>
            </a:r>
          </a:p>
          <a:p>
            <a:r>
              <a:rPr lang="es-ES" dirty="0"/>
              <a:t>Describir la función de las señales utilizadas para representar bits a medida que se transporta un</a:t>
            </a:r>
            <a:r>
              <a:rPr lang="es-419" dirty="0"/>
              <a:t>a trama </a:t>
            </a:r>
            <a:r>
              <a:rPr lang="es-ES" dirty="0"/>
              <a:t>a través de medios locales.</a:t>
            </a:r>
          </a:p>
          <a:p>
            <a:r>
              <a:rPr lang="es-ES" dirty="0"/>
              <a:t>Identificar las características básicas de los medios de red inalámbricos, de fibra y de cobre.</a:t>
            </a:r>
          </a:p>
          <a:p>
            <a:r>
              <a:rPr lang="es-ES" dirty="0"/>
              <a:t>Describir los usos comunes de los medios de red inalámbricos, de fibra y de cobre.</a:t>
            </a:r>
          </a:p>
        </p:txBody>
      </p:sp>
    </p:spTree>
    <p:extLst>
      <p:ext uri="{BB962C8B-B14F-4D97-AF65-F5344CB8AC3E}">
        <p14:creationId xmlns:p14="http://schemas.microsoft.com/office/powerpoint/2010/main" val="143390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19200"/>
          </a:xfrm>
        </p:spPr>
        <p:txBody>
          <a:bodyPr/>
          <a:lstStyle/>
          <a:p>
            <a:r>
              <a:rPr lang="es-CL" dirty="0"/>
              <a:t>Capa Física: 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2897139" cy="3880772"/>
          </a:xfrm>
        </p:spPr>
        <p:txBody>
          <a:bodyPr/>
          <a:lstStyle/>
          <a:p>
            <a:r>
              <a:rPr lang="es-CL" dirty="0"/>
              <a:t>La capa Física de OSI proporciona los medios de transporte para los bits que conforman la trama de la capa de enlace de datos a través de los medios de red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84179" y="1828800"/>
            <a:ext cx="7119091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6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Capa física: funcionamiento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040139" cy="3880772"/>
          </a:xfrm>
        </p:spPr>
        <p:txBody>
          <a:bodyPr/>
          <a:lstStyle/>
          <a:p>
            <a:r>
              <a:rPr lang="es-CL" dirty="0"/>
              <a:t>L</a:t>
            </a:r>
            <a:r>
              <a:rPr lang="es-419" dirty="0"/>
              <a:t>a</a:t>
            </a:r>
            <a:r>
              <a:rPr lang="es-CL" dirty="0"/>
              <a:t> presentación de los bits depende del tipo de medio</a:t>
            </a:r>
          </a:p>
          <a:p>
            <a:r>
              <a:rPr lang="es-CL" dirty="0"/>
              <a:t>Existen 3 tipos básicos de medios</a:t>
            </a:r>
          </a:p>
          <a:p>
            <a:pPr lvl="1"/>
            <a:r>
              <a:rPr lang="es-CL" dirty="0"/>
              <a:t>Cable de cobre</a:t>
            </a:r>
          </a:p>
          <a:p>
            <a:pPr lvl="1"/>
            <a:r>
              <a:rPr lang="es-CL" dirty="0"/>
              <a:t>Fibra óptica</a:t>
            </a:r>
          </a:p>
          <a:p>
            <a:pPr lvl="1"/>
            <a:r>
              <a:rPr lang="es-CL" dirty="0"/>
              <a:t>Inalámbrico 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7473" y="1930400"/>
            <a:ext cx="6274042" cy="36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6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Capa Física: Estándares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688926" cy="3880772"/>
          </a:xfrm>
        </p:spPr>
        <p:txBody>
          <a:bodyPr/>
          <a:lstStyle/>
          <a:p>
            <a:r>
              <a:rPr lang="es-CL" dirty="0"/>
              <a:t>La capa física consiste en el hardware, por ello es necesario que las principales organizaciones especializadas en ingeniería eléctrica y en comunicación definan los estándares que rigen este hardware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1368" y="2160589"/>
            <a:ext cx="5924395" cy="33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1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3351" y="852346"/>
            <a:ext cx="4944913" cy="1925588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9234" y="838394"/>
            <a:ext cx="4898698" cy="19255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234" y="3156237"/>
            <a:ext cx="5275802" cy="2766579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613351" y="3156237"/>
            <a:ext cx="4686013" cy="3140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Estándares de la capa física:</a:t>
            </a:r>
          </a:p>
          <a:p>
            <a:pPr lvl="1"/>
            <a:r>
              <a:rPr lang="es-CL" dirty="0"/>
              <a:t>Propiedades físicas y eléctricas de los medios</a:t>
            </a:r>
          </a:p>
          <a:p>
            <a:pPr lvl="1"/>
            <a:r>
              <a:rPr lang="es-CL" dirty="0"/>
              <a:t>Propiedades mecánicas de los conectores (material, dimensiones, pines)</a:t>
            </a:r>
          </a:p>
          <a:p>
            <a:pPr lvl="1"/>
            <a:r>
              <a:rPr lang="es-CL" dirty="0"/>
              <a:t>Representación de los bits por medio de señales (codificación)</a:t>
            </a:r>
          </a:p>
          <a:p>
            <a:pPr lvl="1"/>
            <a:r>
              <a:rPr lang="es-CL" dirty="0"/>
              <a:t>Definición de las señales de la información de control</a:t>
            </a:r>
          </a:p>
        </p:txBody>
      </p:sp>
    </p:spTree>
    <p:extLst>
      <p:ext uri="{BB962C8B-B14F-4D97-AF65-F5344CB8AC3E}">
        <p14:creationId xmlns:p14="http://schemas.microsoft.com/office/powerpoint/2010/main" val="402424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Capa Física: 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L" dirty="0"/>
              <a:t>Las 3 funciones esenciales son:</a:t>
            </a:r>
          </a:p>
          <a:p>
            <a:pPr lvl="1"/>
            <a:r>
              <a:rPr lang="es-CL" dirty="0"/>
              <a:t>Los componentes Físicos</a:t>
            </a:r>
          </a:p>
          <a:p>
            <a:pPr lvl="1"/>
            <a:r>
              <a:rPr lang="es-CL" dirty="0"/>
              <a:t>Codificación de datos</a:t>
            </a:r>
          </a:p>
          <a:p>
            <a:pPr lvl="1"/>
            <a:r>
              <a:rPr lang="es-CL" dirty="0"/>
              <a:t>Señalización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1369" y="1930400"/>
            <a:ext cx="6586908" cy="32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5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Señalización y codificación </a:t>
            </a:r>
            <a:endParaRPr lang="es-C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0912" y="1613593"/>
            <a:ext cx="6780532" cy="453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Señalización y codificación 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347" y="2020008"/>
            <a:ext cx="5531557" cy="4314614"/>
          </a:xfrm>
        </p:spPr>
      </p:pic>
    </p:spTree>
    <p:extLst>
      <p:ext uri="{BB962C8B-B14F-4D97-AF65-F5344CB8AC3E}">
        <p14:creationId xmlns:p14="http://schemas.microsoft.com/office/powerpoint/2010/main" val="30655073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1948</TotalTime>
  <Words>357</Words>
  <Application>Microsoft Office PowerPoint</Application>
  <PresentationFormat>Panorámica</PresentationFormat>
  <Paragraphs>46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Faceta</vt:lpstr>
      <vt:lpstr>Comunicación de Datos y Redes </vt:lpstr>
      <vt:lpstr>Introducción</vt:lpstr>
      <vt:lpstr>Capa Física: objetivo</vt:lpstr>
      <vt:lpstr>Capa física: funcionamiento</vt:lpstr>
      <vt:lpstr>Capa Física: Estándares </vt:lpstr>
      <vt:lpstr>Presentación de PowerPoint</vt:lpstr>
      <vt:lpstr>Capa Física: Funciones</vt:lpstr>
      <vt:lpstr>Señalización y codificación </vt:lpstr>
      <vt:lpstr>Señalización y codificación </vt:lpstr>
      <vt:lpstr>Ejemplo Codificación </vt:lpstr>
      <vt:lpstr>Presentación de PowerPoint</vt:lpstr>
      <vt:lpstr>Presentación de PowerPoint</vt:lpstr>
      <vt:lpstr>Tipos de Medios</vt:lpstr>
      <vt:lpstr>Medios de cobre </vt:lpstr>
      <vt:lpstr>Interferencia</vt:lpstr>
      <vt:lpstr>Inducción </vt:lpstr>
      <vt:lpstr>Cable de par trenzado no blindado (UTP)</vt:lpstr>
      <vt:lpstr>Presentación de PowerPoint</vt:lpstr>
      <vt:lpstr>Seguridad de los medios de cobre</vt:lpstr>
      <vt:lpstr>Fibra Óptica </vt:lpstr>
      <vt:lpstr>Modos de medios de Fibra</vt:lpstr>
      <vt:lpstr>Medios Inalámbricos</vt:lpstr>
      <vt:lpstr>Resumen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de Datos y Redes</dc:title>
  <dc:creator>Kary</dc:creator>
  <cp:lastModifiedBy>Karen Marioly Kiefer Hernández</cp:lastModifiedBy>
  <cp:revision>58</cp:revision>
  <dcterms:created xsi:type="dcterms:W3CDTF">2017-09-03T17:29:08Z</dcterms:created>
  <dcterms:modified xsi:type="dcterms:W3CDTF">2022-05-06T21:49:21Z</dcterms:modified>
</cp:coreProperties>
</file>