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Michaelis" userId="047d050af9d747a3" providerId="LiveId" clId="{EEB03AC6-BDC3-4E48-908E-F8DAC1615E5F}"/>
    <pc:docChg chg="custSel addSld modSld addMainMaster delMainMaster">
      <pc:chgData name="Benjamin Michaelis" userId="047d050af9d747a3" providerId="LiveId" clId="{EEB03AC6-BDC3-4E48-908E-F8DAC1615E5F}" dt="2021-03-22T04:05:14.837" v="44" actId="20577"/>
      <pc:docMkLst>
        <pc:docMk/>
      </pc:docMkLst>
      <pc:sldChg chg="addSp delSp modSp new mod setBg modClrScheme setClrOvrMap chgLayout">
        <pc:chgData name="Benjamin Michaelis" userId="047d050af9d747a3" providerId="LiveId" clId="{EEB03AC6-BDC3-4E48-908E-F8DAC1615E5F}" dt="2021-03-22T03:57:29.522" v="42" actId="27614"/>
        <pc:sldMkLst>
          <pc:docMk/>
          <pc:sldMk cId="2170869677" sldId="256"/>
        </pc:sldMkLst>
        <pc:spChg chg="mo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2" creationId="{94D16027-9748-4EC0-8653-C5A129AE8617}"/>
          </ac:spMkLst>
        </pc:spChg>
        <pc:spChg chg="del">
          <ac:chgData name="Benjamin Michaelis" userId="047d050af9d747a3" providerId="LiveId" clId="{EEB03AC6-BDC3-4E48-908E-F8DAC1615E5F}" dt="2021-03-22T03:56:34.839" v="39" actId="478"/>
          <ac:spMkLst>
            <pc:docMk/>
            <pc:sldMk cId="2170869677" sldId="256"/>
            <ac:spMk id="3" creationId="{47755930-5A77-432E-BB55-6C87B1BD2401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8" creationId="{6F40FBDA-CEB1-40F0-9AB9-BD9C402D70FE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10" creationId="{0344D4FE-ABEF-4230-9E4E-AD5782FC78AC}"/>
          </ac:spMkLst>
        </pc:spChg>
        <pc:spChg chg="add">
          <ac:chgData name="Benjamin Michaelis" userId="047d050af9d747a3" providerId="LiveId" clId="{EEB03AC6-BDC3-4E48-908E-F8DAC1615E5F}" dt="2021-03-22T03:57:27.595" v="41" actId="26606"/>
          <ac:spMkLst>
            <pc:docMk/>
            <pc:sldMk cId="2170869677" sldId="256"/>
            <ac:spMk id="12" creationId="{9325F979-D3F9-4926-81B7-7ACCB31A501B}"/>
          </ac:spMkLst>
        </pc:spChg>
        <pc:picChg chg="add mod">
          <ac:chgData name="Benjamin Michaelis" userId="047d050af9d747a3" providerId="LiveId" clId="{EEB03AC6-BDC3-4E48-908E-F8DAC1615E5F}" dt="2021-03-22T03:57:29.522" v="42" actId="27614"/>
          <ac:picMkLst>
            <pc:docMk/>
            <pc:sldMk cId="2170869677" sldId="256"/>
            <ac:picMk id="4" creationId="{E52805C0-5F32-4B13-9BE6-421EF9CD1341}"/>
          </ac:picMkLst>
        </pc:picChg>
      </pc:sldChg>
      <pc:sldChg chg="modSp new mod">
        <pc:chgData name="Benjamin Michaelis" userId="047d050af9d747a3" providerId="LiveId" clId="{EEB03AC6-BDC3-4E48-908E-F8DAC1615E5F}" dt="2021-03-22T04:05:14.837" v="44" actId="20577"/>
        <pc:sldMkLst>
          <pc:docMk/>
          <pc:sldMk cId="3268341817" sldId="257"/>
        </pc:sldMkLst>
        <pc:spChg chg="mod">
          <ac:chgData name="Benjamin Michaelis" userId="047d050af9d747a3" providerId="LiveId" clId="{EEB03AC6-BDC3-4E48-908E-F8DAC1615E5F}" dt="2021-03-22T04:05:14.837" v="44" actId="20577"/>
          <ac:spMkLst>
            <pc:docMk/>
            <pc:sldMk cId="3268341817" sldId="257"/>
            <ac:spMk id="2" creationId="{8E2484BB-30AE-49CF-B13F-24A81AC46484}"/>
          </ac:spMkLst>
        </pc:spChg>
      </pc:sldChg>
      <pc:sldMasterChg chg="del delSldLayout">
        <pc:chgData name="Benjamin Michaelis" userId="047d050af9d747a3" providerId="LiveId" clId="{EEB03AC6-BDC3-4E48-908E-F8DAC1615E5F}" dt="2021-03-22T03:57:27.595" v="41" actId="26606"/>
        <pc:sldMasterMkLst>
          <pc:docMk/>
          <pc:sldMasterMk cId="2933151467" sldId="2147483648"/>
        </pc:sldMasterMkLst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65596529" sldId="2147483649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156380414" sldId="2147483650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551649179" sldId="2147483651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822343686" sldId="2147483652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49085499" sldId="2147483653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1876459786" sldId="2147483654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342918023" sldId="2147483655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3127623159" sldId="2147483656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319202913" sldId="2147483657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2955028147" sldId="2147483658"/>
          </pc:sldLayoutMkLst>
        </pc:sldLayoutChg>
        <pc:sldLayoutChg chg="del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2933151467" sldId="2147483648"/>
            <pc:sldLayoutMk cId="3580128959" sldId="2147483659"/>
          </pc:sldLayoutMkLst>
        </pc:sldLayoutChg>
      </pc:sldMasterChg>
      <pc:sldMasterChg chg="add addSldLayout">
        <pc:chgData name="Benjamin Michaelis" userId="047d050af9d747a3" providerId="LiveId" clId="{EEB03AC6-BDC3-4E48-908E-F8DAC1615E5F}" dt="2021-03-22T03:57:27.595" v="41" actId="26606"/>
        <pc:sldMasterMkLst>
          <pc:docMk/>
          <pc:sldMasterMk cId="3445865810" sldId="2147483739"/>
        </pc:sldMasterMkLst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496641703" sldId="2147483728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005701972" sldId="2147483729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1241884206" sldId="2147483730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22394366" sldId="2147483731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899471761" sldId="2147483732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548838277" sldId="2147483733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092078722" sldId="2147483734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4128730773" sldId="2147483735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3259296138" sldId="2147483736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814635372" sldId="2147483737"/>
          </pc:sldLayoutMkLst>
        </pc:sldLayoutChg>
        <pc:sldLayoutChg chg="add">
          <pc:chgData name="Benjamin Michaelis" userId="047d050af9d747a3" providerId="LiveId" clId="{EEB03AC6-BDC3-4E48-908E-F8DAC1615E5F}" dt="2021-03-22T03:57:27.595" v="41" actId="26606"/>
          <pc:sldLayoutMkLst>
            <pc:docMk/>
            <pc:sldMasterMk cId="3445865810" sldId="2147483739"/>
            <pc:sldLayoutMk cId="2763755035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3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3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52805C0-5F32-4B13-9BE6-421EF9CD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6027-9748-4EC0-8653-C5A129AE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6300"/>
              <a:t>Nullability and Pattern Matching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17086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4BB-30AE-49CF-B13F-24A81A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87FD-A9F0-437C-982C-0DE663F3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311C21"/>
      </a:dk2>
      <a:lt2>
        <a:srgbClr val="F3F0F1"/>
      </a:lt2>
      <a:accent1>
        <a:srgbClr val="45B19E"/>
      </a:accent1>
      <a:accent2>
        <a:srgbClr val="3BB16B"/>
      </a:accent2>
      <a:accent3>
        <a:srgbClr val="48B547"/>
      </a:accent3>
      <a:accent4>
        <a:srgbClr val="6EB13B"/>
      </a:accent4>
      <a:accent5>
        <a:srgbClr val="99A842"/>
      </a:accent5>
      <a:accent6>
        <a:srgbClr val="B1923B"/>
      </a:accent6>
      <a:hlink>
        <a:srgbClr val="BF4158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Garamond</vt:lpstr>
      <vt:lpstr>SavonVTI</vt:lpstr>
      <vt:lpstr>Nullability and Pattern Matching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Nullability and Pattern Matching</dc:title>
  <dc:creator>Benjamin Michaelis</dc:creator>
  <cp:lastModifiedBy>Benjamin Michaelis</cp:lastModifiedBy>
  <cp:revision>1</cp:revision>
  <dcterms:created xsi:type="dcterms:W3CDTF">2021-03-22T03:56:16Z</dcterms:created>
  <dcterms:modified xsi:type="dcterms:W3CDTF">2021-03-22T04:05:20Z</dcterms:modified>
</cp:coreProperties>
</file>