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0" r:id="rId3"/>
    <p:sldId id="258" r:id="rId4"/>
    <p:sldId id="263" r:id="rId5"/>
    <p:sldId id="259" r:id="rId6"/>
    <p:sldId id="264" r:id="rId7"/>
    <p:sldId id="257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26C98-DF0A-41A1-9F8C-982CDF906D42}" v="16" dt="2021-03-27T06:26:1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Michaelis" userId="047d050af9d747a3" providerId="LiveId" clId="{E9C26C98-DF0A-41A1-9F8C-982CDF906D42}"/>
    <pc:docChg chg="undo custSel addSld delSld modSld">
      <pc:chgData name="Benjamin Michaelis" userId="047d050af9d747a3" providerId="LiveId" clId="{E9C26C98-DF0A-41A1-9F8C-982CDF906D42}" dt="2021-03-27T06:28:29.565" v="1845" actId="403"/>
      <pc:docMkLst>
        <pc:docMk/>
      </pc:docMkLst>
      <pc:sldChg chg="addSp delSp modSp mod">
        <pc:chgData name="Benjamin Michaelis" userId="047d050af9d747a3" providerId="LiveId" clId="{E9C26C98-DF0A-41A1-9F8C-982CDF906D42}" dt="2021-03-27T05:32:17.086" v="1310" actId="20577"/>
        <pc:sldMkLst>
          <pc:docMk/>
          <pc:sldMk cId="3268341817" sldId="257"/>
        </pc:sldMkLst>
        <pc:spChg chg="mod">
          <ac:chgData name="Benjamin Michaelis" userId="047d050af9d747a3" providerId="LiveId" clId="{E9C26C98-DF0A-41A1-9F8C-982CDF906D42}" dt="2021-03-27T05:14:42.510" v="627" actId="20577"/>
          <ac:spMkLst>
            <pc:docMk/>
            <pc:sldMk cId="3268341817" sldId="257"/>
            <ac:spMk id="2" creationId="{8E2484BB-30AE-49CF-B13F-24A81AC46484}"/>
          </ac:spMkLst>
        </pc:spChg>
        <pc:spChg chg="mod">
          <ac:chgData name="Benjamin Michaelis" userId="047d050af9d747a3" providerId="LiveId" clId="{E9C26C98-DF0A-41A1-9F8C-982CDF906D42}" dt="2021-03-27T05:32:17.086" v="1310" actId="20577"/>
          <ac:spMkLst>
            <pc:docMk/>
            <pc:sldMk cId="3268341817" sldId="257"/>
            <ac:spMk id="3" creationId="{5E6087FD-A9F0-437C-982C-0DE663F327A0}"/>
          </ac:spMkLst>
        </pc:spChg>
        <pc:spChg chg="add del">
          <ac:chgData name="Benjamin Michaelis" userId="047d050af9d747a3" providerId="LiveId" clId="{E9C26C98-DF0A-41A1-9F8C-982CDF906D42}" dt="2021-03-27T05:10:32.946" v="394"/>
          <ac:spMkLst>
            <pc:docMk/>
            <pc:sldMk cId="3268341817" sldId="257"/>
            <ac:spMk id="4" creationId="{EB4F4167-07B2-49AD-B863-46194BF281B2}"/>
          </ac:spMkLst>
        </pc:spChg>
      </pc:sldChg>
      <pc:sldChg chg="addSp delSp modSp new mod">
        <pc:chgData name="Benjamin Michaelis" userId="047d050af9d747a3" providerId="LiveId" clId="{E9C26C98-DF0A-41A1-9F8C-982CDF906D42}" dt="2021-03-27T05:53:39.284" v="1395" actId="20577"/>
        <pc:sldMkLst>
          <pc:docMk/>
          <pc:sldMk cId="2235926313" sldId="258"/>
        </pc:sldMkLst>
        <pc:spChg chg="mod">
          <ac:chgData name="Benjamin Michaelis" userId="047d050af9d747a3" providerId="LiveId" clId="{E9C26C98-DF0A-41A1-9F8C-982CDF906D42}" dt="2021-03-27T05:12:30.092" v="477" actId="20577"/>
          <ac:spMkLst>
            <pc:docMk/>
            <pc:sldMk cId="2235926313" sldId="258"/>
            <ac:spMk id="2" creationId="{A0BD10A4-536C-4567-A84B-A1BC866664C1}"/>
          </ac:spMkLst>
        </pc:spChg>
        <pc:spChg chg="mod">
          <ac:chgData name="Benjamin Michaelis" userId="047d050af9d747a3" providerId="LiveId" clId="{E9C26C98-DF0A-41A1-9F8C-982CDF906D42}" dt="2021-03-27T05:53:39.284" v="1395" actId="20577"/>
          <ac:spMkLst>
            <pc:docMk/>
            <pc:sldMk cId="2235926313" sldId="258"/>
            <ac:spMk id="3" creationId="{A6310C60-4DBF-458F-8A5B-A162E7FB33A8}"/>
          </ac:spMkLst>
        </pc:spChg>
        <pc:spChg chg="add del">
          <ac:chgData name="Benjamin Michaelis" userId="047d050af9d747a3" providerId="LiveId" clId="{E9C26C98-DF0A-41A1-9F8C-982CDF906D42}" dt="2021-03-27T05:04:45.164" v="228"/>
          <ac:spMkLst>
            <pc:docMk/>
            <pc:sldMk cId="2235926313" sldId="258"/>
            <ac:spMk id="4" creationId="{9CCC75BD-491F-4F90-81AC-D740BE5E1A76}"/>
          </ac:spMkLst>
        </pc:spChg>
        <pc:spChg chg="add del">
          <ac:chgData name="Benjamin Michaelis" userId="047d050af9d747a3" providerId="LiveId" clId="{E9C26C98-DF0A-41A1-9F8C-982CDF906D42}" dt="2021-03-27T05:04:47.695" v="230"/>
          <ac:spMkLst>
            <pc:docMk/>
            <pc:sldMk cId="2235926313" sldId="258"/>
            <ac:spMk id="5" creationId="{B948115D-1323-4E51-A13B-F186FAB1EEE5}"/>
          </ac:spMkLst>
        </pc:spChg>
      </pc:sldChg>
      <pc:sldChg chg="modSp new mod">
        <pc:chgData name="Benjamin Michaelis" userId="047d050af9d747a3" providerId="LiveId" clId="{E9C26C98-DF0A-41A1-9F8C-982CDF906D42}" dt="2021-03-27T05:56:28.492" v="1461" actId="21"/>
        <pc:sldMkLst>
          <pc:docMk/>
          <pc:sldMk cId="1761299376" sldId="259"/>
        </pc:sldMkLst>
        <pc:spChg chg="mod">
          <ac:chgData name="Benjamin Michaelis" userId="047d050af9d747a3" providerId="LiveId" clId="{E9C26C98-DF0A-41A1-9F8C-982CDF906D42}" dt="2021-03-27T05:12:26.303" v="476" actId="20577"/>
          <ac:spMkLst>
            <pc:docMk/>
            <pc:sldMk cId="1761299376" sldId="259"/>
            <ac:spMk id="2" creationId="{7833FD6B-B85A-40C6-987E-2A7C562E0DFB}"/>
          </ac:spMkLst>
        </pc:spChg>
        <pc:spChg chg="mod">
          <ac:chgData name="Benjamin Michaelis" userId="047d050af9d747a3" providerId="LiveId" clId="{E9C26C98-DF0A-41A1-9F8C-982CDF906D42}" dt="2021-03-27T05:56:28.492" v="1461" actId="21"/>
          <ac:spMkLst>
            <pc:docMk/>
            <pc:sldMk cId="1761299376" sldId="259"/>
            <ac:spMk id="3" creationId="{8D63D492-7BE7-4E60-B0C3-BD370D7C66BD}"/>
          </ac:spMkLst>
        </pc:spChg>
      </pc:sldChg>
      <pc:sldChg chg="modSp new del mod">
        <pc:chgData name="Benjamin Michaelis" userId="047d050af9d747a3" providerId="LiveId" clId="{E9C26C98-DF0A-41A1-9F8C-982CDF906D42}" dt="2021-03-27T05:17:31.210" v="678" actId="47"/>
        <pc:sldMkLst>
          <pc:docMk/>
          <pc:sldMk cId="2502764520" sldId="260"/>
        </pc:sldMkLst>
        <pc:spChg chg="mod">
          <ac:chgData name="Benjamin Michaelis" userId="047d050af9d747a3" providerId="LiveId" clId="{E9C26C98-DF0A-41A1-9F8C-982CDF906D42}" dt="2021-03-27T05:17:29.579" v="677" actId="20577"/>
          <ac:spMkLst>
            <pc:docMk/>
            <pc:sldMk cId="2502764520" sldId="260"/>
            <ac:spMk id="2" creationId="{9FFE4798-FC2B-4749-8BB6-0CDF6CEFC08A}"/>
          </ac:spMkLst>
        </pc:spChg>
      </pc:sldChg>
      <pc:sldChg chg="modSp new mod">
        <pc:chgData name="Benjamin Michaelis" userId="047d050af9d747a3" providerId="LiveId" clId="{E9C26C98-DF0A-41A1-9F8C-982CDF906D42}" dt="2021-03-27T05:30:04.615" v="1285" actId="403"/>
        <pc:sldMkLst>
          <pc:docMk/>
          <pc:sldMk cId="2953954537" sldId="260"/>
        </pc:sldMkLst>
        <pc:spChg chg="mod">
          <ac:chgData name="Benjamin Michaelis" userId="047d050af9d747a3" providerId="LiveId" clId="{E9C26C98-DF0A-41A1-9F8C-982CDF906D42}" dt="2021-03-27T05:17:43.606" v="725" actId="20577"/>
          <ac:spMkLst>
            <pc:docMk/>
            <pc:sldMk cId="2953954537" sldId="260"/>
            <ac:spMk id="2" creationId="{2A7125D5-E513-4965-ABD8-20A16F4EF4AD}"/>
          </ac:spMkLst>
        </pc:spChg>
        <pc:spChg chg="mod">
          <ac:chgData name="Benjamin Michaelis" userId="047d050af9d747a3" providerId="LiveId" clId="{E9C26C98-DF0A-41A1-9F8C-982CDF906D42}" dt="2021-03-27T05:30:04.615" v="1285" actId="403"/>
          <ac:spMkLst>
            <pc:docMk/>
            <pc:sldMk cId="2953954537" sldId="260"/>
            <ac:spMk id="3" creationId="{B85D6BFC-0B1C-4DF5-918C-631E141B4ABC}"/>
          </ac:spMkLst>
        </pc:spChg>
      </pc:sldChg>
      <pc:sldChg chg="modSp add mod">
        <pc:chgData name="Benjamin Michaelis" userId="047d050af9d747a3" providerId="LiveId" clId="{E9C26C98-DF0A-41A1-9F8C-982CDF906D42}" dt="2021-03-27T06:19:32.701" v="1589" actId="368"/>
        <pc:sldMkLst>
          <pc:docMk/>
          <pc:sldMk cId="186704419" sldId="261"/>
        </pc:sldMkLst>
        <pc:spChg chg="mod">
          <ac:chgData name="Benjamin Michaelis" userId="047d050af9d747a3" providerId="LiveId" clId="{E9C26C98-DF0A-41A1-9F8C-982CDF906D42}" dt="2021-03-27T06:19:32.701" v="1589" actId="368"/>
          <ac:spMkLst>
            <pc:docMk/>
            <pc:sldMk cId="186704419" sldId="261"/>
            <ac:spMk id="3" creationId="{5E6087FD-A9F0-437C-982C-0DE663F327A0}"/>
          </ac:spMkLst>
        </pc:spChg>
      </pc:sldChg>
      <pc:sldChg chg="modSp add mod">
        <pc:chgData name="Benjamin Michaelis" userId="047d050af9d747a3" providerId="LiveId" clId="{E9C26C98-DF0A-41A1-9F8C-982CDF906D42}" dt="2021-03-27T05:28:13.248" v="1272"/>
        <pc:sldMkLst>
          <pc:docMk/>
          <pc:sldMk cId="2739618691" sldId="262"/>
        </pc:sldMkLst>
        <pc:spChg chg="mod">
          <ac:chgData name="Benjamin Michaelis" userId="047d050af9d747a3" providerId="LiveId" clId="{E9C26C98-DF0A-41A1-9F8C-982CDF906D42}" dt="2021-03-27T05:28:13.248" v="1272"/>
          <ac:spMkLst>
            <pc:docMk/>
            <pc:sldMk cId="2739618691" sldId="262"/>
            <ac:spMk id="3" creationId="{5E6087FD-A9F0-437C-982C-0DE663F327A0}"/>
          </ac:spMkLst>
        </pc:spChg>
      </pc:sldChg>
      <pc:sldChg chg="modSp add mod">
        <pc:chgData name="Benjamin Michaelis" userId="047d050af9d747a3" providerId="LiveId" clId="{E9C26C98-DF0A-41A1-9F8C-982CDF906D42}" dt="2021-03-27T05:56:13.016" v="1460" actId="20577"/>
        <pc:sldMkLst>
          <pc:docMk/>
          <pc:sldMk cId="2681204170" sldId="263"/>
        </pc:sldMkLst>
        <pc:spChg chg="mod">
          <ac:chgData name="Benjamin Michaelis" userId="047d050af9d747a3" providerId="LiveId" clId="{E9C26C98-DF0A-41A1-9F8C-982CDF906D42}" dt="2021-03-27T05:52:01.867" v="1340" actId="20577"/>
          <ac:spMkLst>
            <pc:docMk/>
            <pc:sldMk cId="2681204170" sldId="263"/>
            <ac:spMk id="2" creationId="{A0BD10A4-536C-4567-A84B-A1BC866664C1}"/>
          </ac:spMkLst>
        </pc:spChg>
        <pc:spChg chg="mod">
          <ac:chgData name="Benjamin Michaelis" userId="047d050af9d747a3" providerId="LiveId" clId="{E9C26C98-DF0A-41A1-9F8C-982CDF906D42}" dt="2021-03-27T05:56:13.016" v="1460" actId="20577"/>
          <ac:spMkLst>
            <pc:docMk/>
            <pc:sldMk cId="2681204170" sldId="263"/>
            <ac:spMk id="3" creationId="{A6310C60-4DBF-458F-8A5B-A162E7FB33A8}"/>
          </ac:spMkLst>
        </pc:spChg>
      </pc:sldChg>
      <pc:sldChg chg="modSp add mod">
        <pc:chgData name="Benjamin Michaelis" userId="047d050af9d747a3" providerId="LiveId" clId="{E9C26C98-DF0A-41A1-9F8C-982CDF906D42}" dt="2021-03-27T05:57:42.751" v="1491" actId="20577"/>
        <pc:sldMkLst>
          <pc:docMk/>
          <pc:sldMk cId="3020810310" sldId="264"/>
        </pc:sldMkLst>
        <pc:spChg chg="mod">
          <ac:chgData name="Benjamin Michaelis" userId="047d050af9d747a3" providerId="LiveId" clId="{E9C26C98-DF0A-41A1-9F8C-982CDF906D42}" dt="2021-03-27T05:56:37.614" v="1471" actId="20577"/>
          <ac:spMkLst>
            <pc:docMk/>
            <pc:sldMk cId="3020810310" sldId="264"/>
            <ac:spMk id="2" creationId="{7833FD6B-B85A-40C6-987E-2A7C562E0DFB}"/>
          </ac:spMkLst>
        </pc:spChg>
        <pc:spChg chg="mod">
          <ac:chgData name="Benjamin Michaelis" userId="047d050af9d747a3" providerId="LiveId" clId="{E9C26C98-DF0A-41A1-9F8C-982CDF906D42}" dt="2021-03-27T05:57:42.751" v="1491" actId="20577"/>
          <ac:spMkLst>
            <pc:docMk/>
            <pc:sldMk cId="3020810310" sldId="264"/>
            <ac:spMk id="3" creationId="{8D63D492-7BE7-4E60-B0C3-BD370D7C66BD}"/>
          </ac:spMkLst>
        </pc:spChg>
      </pc:sldChg>
      <pc:sldChg chg="modSp new mod">
        <pc:chgData name="Benjamin Michaelis" userId="047d050af9d747a3" providerId="LiveId" clId="{E9C26C98-DF0A-41A1-9F8C-982CDF906D42}" dt="2021-03-27T06:04:10.747" v="1582" actId="20577"/>
        <pc:sldMkLst>
          <pc:docMk/>
          <pc:sldMk cId="2901066272" sldId="265"/>
        </pc:sldMkLst>
        <pc:spChg chg="mod">
          <ac:chgData name="Benjamin Michaelis" userId="047d050af9d747a3" providerId="LiveId" clId="{E9C26C98-DF0A-41A1-9F8C-982CDF906D42}" dt="2021-03-27T06:01:36.500" v="1534" actId="20577"/>
          <ac:spMkLst>
            <pc:docMk/>
            <pc:sldMk cId="2901066272" sldId="265"/>
            <ac:spMk id="2" creationId="{C09132CF-994E-437A-ABB7-14B3F72673EF}"/>
          </ac:spMkLst>
        </pc:spChg>
        <pc:spChg chg="mod">
          <ac:chgData name="Benjamin Michaelis" userId="047d050af9d747a3" providerId="LiveId" clId="{E9C26C98-DF0A-41A1-9F8C-982CDF906D42}" dt="2021-03-27T06:04:10.747" v="1582" actId="20577"/>
          <ac:spMkLst>
            <pc:docMk/>
            <pc:sldMk cId="2901066272" sldId="265"/>
            <ac:spMk id="3" creationId="{37A151B1-D43B-4DEB-95F4-5213D7FD14E7}"/>
          </ac:spMkLst>
        </pc:spChg>
      </pc:sldChg>
      <pc:sldChg chg="modSp add mod">
        <pc:chgData name="Benjamin Michaelis" userId="047d050af9d747a3" providerId="LiveId" clId="{E9C26C98-DF0A-41A1-9F8C-982CDF906D42}" dt="2021-03-27T06:03:56.766" v="1577" actId="20577"/>
        <pc:sldMkLst>
          <pc:docMk/>
          <pc:sldMk cId="2191981442" sldId="266"/>
        </pc:sldMkLst>
        <pc:spChg chg="mod">
          <ac:chgData name="Benjamin Michaelis" userId="047d050af9d747a3" providerId="LiveId" clId="{E9C26C98-DF0A-41A1-9F8C-982CDF906D42}" dt="2021-03-27T06:03:56.766" v="1577" actId="20577"/>
          <ac:spMkLst>
            <pc:docMk/>
            <pc:sldMk cId="2191981442" sldId="266"/>
            <ac:spMk id="3" creationId="{37A151B1-D43B-4DEB-95F4-5213D7FD14E7}"/>
          </ac:spMkLst>
        </pc:spChg>
      </pc:sldChg>
      <pc:sldChg chg="modSp add mod">
        <pc:chgData name="Benjamin Michaelis" userId="047d050af9d747a3" providerId="LiveId" clId="{E9C26C98-DF0A-41A1-9F8C-982CDF906D42}" dt="2021-03-27T06:04:02.519" v="1579"/>
        <pc:sldMkLst>
          <pc:docMk/>
          <pc:sldMk cId="1197133609" sldId="267"/>
        </pc:sldMkLst>
        <pc:spChg chg="mod">
          <ac:chgData name="Benjamin Michaelis" userId="047d050af9d747a3" providerId="LiveId" clId="{E9C26C98-DF0A-41A1-9F8C-982CDF906D42}" dt="2021-03-27T06:04:02.519" v="1579"/>
          <ac:spMkLst>
            <pc:docMk/>
            <pc:sldMk cId="1197133609" sldId="267"/>
            <ac:spMk id="3" creationId="{37A151B1-D43B-4DEB-95F4-5213D7FD14E7}"/>
          </ac:spMkLst>
        </pc:spChg>
      </pc:sldChg>
      <pc:sldChg chg="modSp add mod">
        <pc:chgData name="Benjamin Michaelis" userId="047d050af9d747a3" providerId="LiveId" clId="{E9C26C98-DF0A-41A1-9F8C-982CDF906D42}" dt="2021-03-27T06:28:29.565" v="1845" actId="403"/>
        <pc:sldMkLst>
          <pc:docMk/>
          <pc:sldMk cId="2623555122" sldId="268"/>
        </pc:sldMkLst>
        <pc:spChg chg="mod">
          <ac:chgData name="Benjamin Michaelis" userId="047d050af9d747a3" providerId="LiveId" clId="{E9C26C98-DF0A-41A1-9F8C-982CDF906D42}" dt="2021-03-27T06:28:29.565" v="1845" actId="403"/>
          <ac:spMkLst>
            <pc:docMk/>
            <pc:sldMk cId="2623555122" sldId="268"/>
            <ac:spMk id="3" creationId="{37A151B1-D43B-4DEB-95F4-5213D7FD14E7}"/>
          </ac:spMkLst>
        </pc:spChg>
      </pc:sldChg>
    </pc:docChg>
  </pc:docChgLst>
  <pc:docChgLst>
    <pc:chgData name="Benjamin Michaelis" userId="047d050af9d747a3" providerId="LiveId" clId="{EEB03AC6-BDC3-4E48-908E-F8DAC1615E5F}"/>
    <pc:docChg chg="custSel addSld modSld addMainMaster delMainMaster">
      <pc:chgData name="Benjamin Michaelis" userId="047d050af9d747a3" providerId="LiveId" clId="{EEB03AC6-BDC3-4E48-908E-F8DAC1615E5F}" dt="2021-03-22T04:05:14.837" v="44" actId="20577"/>
      <pc:docMkLst>
        <pc:docMk/>
      </pc:docMkLst>
      <pc:sldChg chg="addSp delSp modSp new mod setBg modClrScheme setClrOvrMap chgLayout">
        <pc:chgData name="Benjamin Michaelis" userId="047d050af9d747a3" providerId="LiveId" clId="{EEB03AC6-BDC3-4E48-908E-F8DAC1615E5F}" dt="2021-03-22T03:57:29.522" v="42" actId="27614"/>
        <pc:sldMkLst>
          <pc:docMk/>
          <pc:sldMk cId="2170869677" sldId="256"/>
        </pc:sldMkLst>
        <pc:spChg chg="mo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2" creationId="{94D16027-9748-4EC0-8653-C5A129AE8617}"/>
          </ac:spMkLst>
        </pc:spChg>
        <pc:spChg chg="del">
          <ac:chgData name="Benjamin Michaelis" userId="047d050af9d747a3" providerId="LiveId" clId="{EEB03AC6-BDC3-4E48-908E-F8DAC1615E5F}" dt="2021-03-22T03:56:34.839" v="39" actId="478"/>
          <ac:spMkLst>
            <pc:docMk/>
            <pc:sldMk cId="2170869677" sldId="256"/>
            <ac:spMk id="3" creationId="{47755930-5A77-432E-BB55-6C87B1BD2401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8" creationId="{6F40FBDA-CEB1-40F0-9AB9-BD9C402D70FE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10" creationId="{0344D4FE-ABEF-4230-9E4E-AD5782FC78AC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12" creationId="{9325F979-D3F9-4926-81B7-7ACCB31A501B}"/>
          </ac:spMkLst>
        </pc:spChg>
        <pc:picChg chg="add mod">
          <ac:chgData name="Benjamin Michaelis" userId="047d050af9d747a3" providerId="LiveId" clId="{EEB03AC6-BDC3-4E48-908E-F8DAC1615E5F}" dt="2021-03-22T03:57:29.522" v="42" actId="27614"/>
          <ac:picMkLst>
            <pc:docMk/>
            <pc:sldMk cId="2170869677" sldId="256"/>
            <ac:picMk id="4" creationId="{E52805C0-5F32-4B13-9BE6-421EF9CD1341}"/>
          </ac:picMkLst>
        </pc:picChg>
      </pc:sldChg>
      <pc:sldChg chg="modSp new mod">
        <pc:chgData name="Benjamin Michaelis" userId="047d050af9d747a3" providerId="LiveId" clId="{EEB03AC6-BDC3-4E48-908E-F8DAC1615E5F}" dt="2021-03-22T04:05:14.837" v="44" actId="20577"/>
        <pc:sldMkLst>
          <pc:docMk/>
          <pc:sldMk cId="3268341817" sldId="257"/>
        </pc:sldMkLst>
        <pc:spChg chg="mod">
          <ac:chgData name="Benjamin Michaelis" userId="047d050af9d747a3" providerId="LiveId" clId="{EEB03AC6-BDC3-4E48-908E-F8DAC1615E5F}" dt="2021-03-22T04:05:14.837" v="44" actId="20577"/>
          <ac:spMkLst>
            <pc:docMk/>
            <pc:sldMk cId="3268341817" sldId="257"/>
            <ac:spMk id="2" creationId="{8E2484BB-30AE-49CF-B13F-24A81AC46484}"/>
          </ac:spMkLst>
        </pc:spChg>
      </pc:sldChg>
      <pc:sldMasterChg chg="del delSldLayout">
        <pc:chgData name="Benjamin Michaelis" userId="047d050af9d747a3" providerId="LiveId" clId="{EEB03AC6-BDC3-4E48-908E-F8DAC1615E5F}" dt="2021-03-22T03:57:27.595" v="41" actId="26606"/>
        <pc:sldMasterMkLst>
          <pc:docMk/>
          <pc:sldMasterMk cId="2933151467" sldId="2147483648"/>
        </pc:sldMasterMkLst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65596529" sldId="2147483649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156380414" sldId="2147483650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551649179" sldId="2147483651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822343686" sldId="2147483652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49085499" sldId="2147483653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876459786" sldId="2147483654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342918023" sldId="2147483655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3127623159" sldId="2147483656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319202913" sldId="2147483657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955028147" sldId="2147483658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3580128959" sldId="2147483659"/>
          </pc:sldLayoutMkLst>
        </pc:sldLayoutChg>
      </pc:sldMasterChg>
      <pc:sldMasterChg chg="add addSldLayout">
        <pc:chgData name="Benjamin Michaelis" userId="047d050af9d747a3" providerId="LiveId" clId="{EEB03AC6-BDC3-4E48-908E-F8DAC1615E5F}" dt="2021-03-22T03:57:27.595" v="41" actId="26606"/>
        <pc:sldMasterMkLst>
          <pc:docMk/>
          <pc:sldMasterMk cId="3445865810" sldId="2147483739"/>
        </pc:sldMasterMkLst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496641703" sldId="2147483728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005701972" sldId="2147483729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1241884206" sldId="2147483730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22394366" sldId="2147483731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899471761" sldId="2147483732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548838277" sldId="2147483733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092078722" sldId="2147483734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4128730773" sldId="2147483735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259296138" sldId="2147483736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814635372" sldId="2147483737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763755035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3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conditional-op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value-typ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valu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reference-typ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reference-typ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52805C0-5F32-4B13-9BE6-421EF9CD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6027-9748-4EC0-8653-C5A129AE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300"/>
              <a:t>Nullability and Pattern Matching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7086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IEnumerable</a:t>
            </a:r>
            <a:r>
              <a:rPr lang="en-US" b="0" dirty="0">
                <a:effectLst/>
                <a:latin typeface="Consolas" panose="020B0609020204030204" pitchFamily="49" charset="0"/>
              </a:rPr>
              <a:t>&lt;Type&gt;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GetShapes</a:t>
            </a:r>
            <a:r>
              <a:rPr lang="en-US" b="0" dirty="0">
                <a:effectLst/>
                <a:latin typeface="Consolas" panose="020B0609020204030204" pitchFamily="49" charset="0"/>
              </a:rPr>
              <a:t>()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AppDomain.CurrentDomain.GetAssemblies</a:t>
            </a:r>
            <a:r>
              <a:rPr lang="en-US" b="0" dirty="0"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SelectMany</a:t>
            </a:r>
            <a:r>
              <a:rPr lang="en-US" b="0" dirty="0">
                <a:effectLst/>
                <a:latin typeface="Consolas" panose="020B0609020204030204" pitchFamily="49" charset="0"/>
              </a:rPr>
              <a:t>(item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item.GetTypes</a:t>
            </a:r>
            <a:r>
              <a:rPr lang="en-US" b="0" dirty="0">
                <a:effectLst/>
                <a:latin typeface="Consolas" panose="020B0609020204030204" pitchFamily="49" charset="0"/>
              </a:rPr>
              <a:t>().Where(type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type.IsSubclassOf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dirty="0">
                <a:effectLst/>
                <a:latin typeface="Consolas" panose="020B0609020204030204" pitchFamily="49" charset="0"/>
              </a:rPr>
              <a:t>(Shape))));</a:t>
            </a:r>
          </a:p>
        </p:txBody>
      </p:sp>
    </p:spTree>
    <p:extLst>
      <p:ext uri="{BB962C8B-B14F-4D97-AF65-F5344CB8AC3E}">
        <p14:creationId xmlns:p14="http://schemas.microsoft.com/office/powerpoint/2010/main" val="290106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Dictionary&lt;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effectLst/>
                <a:latin typeface="Consolas" panose="020B0609020204030204" pitchFamily="49" charset="0"/>
              </a:rPr>
              <a:t>, Type&gt;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ShapeTypes</a:t>
            </a:r>
            <a:r>
              <a:rPr lang="en-US" b="0" dirty="0"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effectLst/>
                <a:latin typeface="Consolas" panose="020B0609020204030204" pitchFamily="49" charset="0"/>
              </a:rPr>
              <a:t>; }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GetShapes</a:t>
            </a:r>
            <a:r>
              <a:rPr lang="en-US" b="0" dirty="0"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ToDictionary</a:t>
            </a:r>
            <a:r>
              <a:rPr lang="en-US" b="0" dirty="0">
                <a:effectLst/>
                <a:latin typeface="Consolas" panose="020B0609020204030204" pitchFamily="49" charset="0"/>
              </a:rPr>
              <a:t>(item =&gt;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.ToLower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item.Name</a:t>
            </a:r>
            <a:r>
              <a:rPr lang="en-US" b="0" dirty="0">
                <a:effectLst/>
                <a:latin typeface="Consolas" panose="020B0609020204030204" pitchFamily="49" charset="0"/>
              </a:rPr>
              <a:t>[0]));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IEnumerable</a:t>
            </a:r>
            <a:r>
              <a:rPr lang="en-US" b="0" dirty="0">
                <a:effectLst/>
                <a:latin typeface="Consolas" panose="020B0609020204030204" pitchFamily="49" charset="0"/>
              </a:rPr>
              <a:t>&lt;Shape&gt; Shapes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effectLst/>
                <a:latin typeface="Consolas" panose="020B0609020204030204" pitchFamily="49" charset="0"/>
              </a:rPr>
              <a:t>._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sequences.SelectMany</a:t>
            </a:r>
            <a:r>
              <a:rPr lang="en-US" b="0" dirty="0">
                <a:effectLst/>
                <a:latin typeface="Consolas" panose="020B0609020204030204" pitchFamily="49" charset="0"/>
              </a:rPr>
              <a:t>(item =&gt; item).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ToList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13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condition_expression</a:t>
            </a:r>
            <a:r>
              <a:rPr lang="en-US" sz="2000" dirty="0"/>
              <a:t> ? </a:t>
            </a:r>
            <a:r>
              <a:rPr lang="en-US" sz="2000" dirty="0" err="1"/>
              <a:t>first_expression</a:t>
            </a:r>
            <a:r>
              <a:rPr lang="en-US" sz="2000" dirty="0"/>
              <a:t> : </a:t>
            </a:r>
            <a:r>
              <a:rPr lang="en-US" sz="2000" dirty="0" err="1"/>
              <a:t>second_expression</a:t>
            </a:r>
            <a:r>
              <a:rPr lang="en-US" sz="2000" dirty="0"/>
              <a:t>; </a:t>
            </a:r>
          </a:p>
          <a:p>
            <a:r>
              <a:rPr lang="en-US" sz="2000" dirty="0"/>
              <a:t>With conditional operator ?: if </a:t>
            </a:r>
            <a:r>
              <a:rPr lang="en-US" sz="2000" dirty="0" err="1"/>
              <a:t>condition_expression</a:t>
            </a:r>
            <a:r>
              <a:rPr lang="en-US" sz="2000" dirty="0"/>
              <a:t> is true then it will return first expression, else if false second expression will be returned</a:t>
            </a:r>
          </a:p>
          <a:p>
            <a:pPr lvl="1"/>
            <a:r>
              <a:rPr lang="en-US" sz="1800" dirty="0"/>
              <a:t>is this condition true ? yes : no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</a:rPr>
              <a:t>MSDN Documentation: </a:t>
            </a:r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  <a:hlinkClick r:id="rId2"/>
              </a:rPr>
              <a:t>https://docs.microsoft.com/en-us/dotnet/csharp/language-reference/operators/conditional-operator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5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25D5-E513-4965-ABD8-20A16F4E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nullability and why does it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6BFC-0B1C-4DF5-918C-631E141B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Often developers assume that reference types (accept non-null and null both and there wasn't any explicit handling required and unfortunately this consideration is one of the primary root causes of famous "Null Reference Exception".</a:t>
            </a:r>
          </a:p>
          <a:p>
            <a:r>
              <a:rPr lang="en-US" sz="2000" dirty="0"/>
              <a:t>This </a:t>
            </a:r>
            <a:r>
              <a:rPr lang="en-US" sz="2000" dirty="0" err="1"/>
              <a:t>NullReferenceException</a:t>
            </a:r>
            <a:r>
              <a:rPr lang="en-US" sz="2000" dirty="0"/>
              <a:t> is thrown by the program whenever a developer attempts to access any type which has value as null.</a:t>
            </a:r>
          </a:p>
          <a:p>
            <a:r>
              <a:rPr lang="en-US" sz="2000" dirty="0"/>
              <a:t>This means we try to access a value or reference that holds no value or a null value.</a:t>
            </a:r>
          </a:p>
        </p:txBody>
      </p:sp>
    </p:spTree>
    <p:extLst>
      <p:ext uri="{BB962C8B-B14F-4D97-AF65-F5344CB8AC3E}">
        <p14:creationId xmlns:p14="http://schemas.microsoft.com/office/powerpoint/2010/main" val="29539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10A4-536C-4567-A84B-A1BC866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nullable value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0C60-4DBF-458F-8A5B-A162E7FB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152"/>
            <a:ext cx="10058400" cy="4137592"/>
          </a:xfrm>
        </p:spPr>
        <p:txBody>
          <a:bodyPr>
            <a:normAutofit/>
          </a:bodyPr>
          <a:lstStyle/>
          <a:p>
            <a:r>
              <a:rPr lang="en-US" sz="2000" dirty="0"/>
              <a:t>Have been available since C# 2.0</a:t>
            </a:r>
          </a:p>
          <a:p>
            <a:r>
              <a:rPr lang="en-US" sz="2000" dirty="0"/>
              <a:t>A nullable value type holds all of its possible values and also null.</a:t>
            </a:r>
          </a:p>
          <a:p>
            <a:pPr lvl="1"/>
            <a:r>
              <a:rPr lang="en-US" sz="1800" dirty="0"/>
              <a:t>Ex: you can assign any of the following three values to a bool? variable: true, false, or null</a:t>
            </a:r>
          </a:p>
          <a:p>
            <a:r>
              <a:rPr lang="en-US" sz="2000" dirty="0"/>
              <a:t>When do you use this signature?</a:t>
            </a:r>
          </a:p>
          <a:p>
            <a:pPr lvl="1"/>
            <a:r>
              <a:rPr lang="en-US" sz="1800" dirty="0"/>
              <a:t>When a variable value could be undefined or missing.</a:t>
            </a:r>
          </a:p>
          <a:p>
            <a:pPr lvl="1"/>
            <a:r>
              <a:rPr lang="en-US" sz="1800" dirty="0"/>
              <a:t>For example, a database field in an application may contain true or false, or it may contain no value at all, that is, null. You can use the bool? type in that scenario</a:t>
            </a: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274320" lvl="1" indent="0">
              <a:buNone/>
            </a:pPr>
            <a:r>
              <a:rPr lang="en-US" dirty="0"/>
              <a:t>MSDN Documentation: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 </a:t>
            </a:r>
            <a:r>
              <a:rPr lang="en-US" dirty="0">
                <a:hlinkClick r:id="rId2"/>
              </a:rPr>
              <a:t>https://docs.microsoft.com/en-us/dotnet/csharp/language-reference/builtin-types/nullable-value-types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10A4-536C-4567-A84B-A1BC866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value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0C60-4DBF-458F-8A5B-A162E7FB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152"/>
            <a:ext cx="10058400" cy="41375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000" dirty="0">
                <a:latin typeface="SFMono-Regular"/>
              </a:rPr>
              <a:t>Examples:</a:t>
            </a:r>
            <a:endParaRPr lang="en-US" dirty="0"/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? n = </a:t>
            </a:r>
            <a:r>
              <a:rPr lang="en-US" sz="2000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 int m1 = n; // Doesn't compile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 int m2 = null; // Doesn't compile</a:t>
            </a:r>
            <a:endParaRPr lang="en-US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n2 = (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)n;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 Compiles, but throws an exception if n is null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SFMono-Regular"/>
              </a:rPr>
              <a:t>// n2 = null; // Doesn’t compile</a:t>
            </a:r>
            <a:endParaRPr lang="en-US" sz="2000" b="0" i="0" dirty="0">
              <a:solidFill>
                <a:srgbClr val="008000"/>
              </a:solidFill>
              <a:effectLst/>
              <a:latin typeface="SFMono-Regular"/>
            </a:endParaRP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274320" lvl="1" indent="0">
              <a:buNone/>
            </a:pPr>
            <a:r>
              <a:rPr lang="en-US" dirty="0"/>
              <a:t>MSDN Documentation: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 </a:t>
            </a:r>
            <a:r>
              <a:rPr lang="en-US" dirty="0">
                <a:hlinkClick r:id="rId2"/>
              </a:rPr>
              <a:t>https://docs.microsoft.com/en-us/dotnet/csharp/language-reference/builtin-types/nullable-value-types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FD6B-B85A-40C6-987E-2A7C562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nullable reference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D492-7BE7-4E60-B0C3-BD370D7C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Available beginning in C# 8.0 when you opt into nullable aware context using build settings.</a:t>
            </a:r>
          </a:p>
          <a:p>
            <a:endParaRPr lang="en-US" sz="1800" kern="1200" dirty="0">
              <a:solidFill>
                <a:srgbClr val="000000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MSDN Documentation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hlinkClick r:id="rId2"/>
              </a:rPr>
              <a:t>: </a:t>
            </a:r>
            <a:r>
              <a:rPr lang="en-US" dirty="0">
                <a:hlinkClick r:id="rId2"/>
              </a:rPr>
              <a:t>https://docs.microsoft.com/en-us/dotnet/csharp/language-reference/builtin-types/nullable-reference-types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9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FD6B-B85A-40C6-987E-2A7C562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D492-7BE7-4E60-B0C3-BD370D7C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description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"widget"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item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ProductDescription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(description);</a:t>
            </a: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shortDescription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Warning; non-nullable set to null;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product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ProductDescription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shortDescription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Warning; static analysis knows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FMono-Regular"/>
              </a:rPr>
              <a:t>shortDescription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 maybe null.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MSDN Documentation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hlinkClick r:id="rId2"/>
              </a:rPr>
              <a:t>: </a:t>
            </a:r>
            <a:r>
              <a:rPr lang="en-US" dirty="0">
                <a:hlinkClick r:id="rId2"/>
              </a:rPr>
              <a:t>https://docs.microsoft.com/en-us/dotnet/csharp/language-reference/builtin-types/nullable-reference-types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2279176"/>
            <a:ext cx="10360925" cy="367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enable</a:t>
            </a: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notNull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"Hello"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? nullable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? nullable2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notNull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nullable!;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null forgiving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operator (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Should be avoided)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SFMono-Regular"/>
              </a:rPr>
              <a:t>// It only turns off compiler checks at runtime even when the value may still be null, so only should be used in a rare case when the compiler is not able to detect that a nullable value is actually non-nullable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2279176"/>
            <a:ext cx="10360925" cy="36735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Nullable context is set in </a:t>
            </a:r>
            <a:r>
              <a:rPr lang="en-US" dirty="0" err="1"/>
              <a:t>csproj</a:t>
            </a:r>
            <a:r>
              <a:rPr lang="en-US" dirty="0"/>
              <a:t> file as follows</a:t>
            </a:r>
            <a:endParaRPr lang="fr-FR" dirty="0"/>
          </a:p>
          <a:p>
            <a:pPr marL="0" indent="0" algn="l">
              <a:buNone/>
            </a:pPr>
            <a:r>
              <a:rPr lang="fr-FR" dirty="0"/>
              <a:t>&lt;</a:t>
            </a:r>
            <a:r>
              <a:rPr lang="fr-FR" dirty="0" err="1"/>
              <a:t>LangVersion</a:t>
            </a:r>
            <a:r>
              <a:rPr lang="fr-FR" dirty="0"/>
              <a:t>&gt;8.0&lt;/</a:t>
            </a:r>
            <a:r>
              <a:rPr lang="fr-FR" dirty="0" err="1"/>
              <a:t>LangVersion</a:t>
            </a:r>
            <a:r>
              <a:rPr lang="fr-FR" dirty="0"/>
              <a:t>&gt;  </a:t>
            </a:r>
          </a:p>
          <a:p>
            <a:pPr marL="0" indent="0" algn="l">
              <a:buNone/>
            </a:pPr>
            <a:r>
              <a:rPr lang="fr-FR" dirty="0"/>
              <a:t>&lt;</a:t>
            </a:r>
            <a:r>
              <a:rPr lang="fr-FR" dirty="0" err="1"/>
              <a:t>Nullable</a:t>
            </a:r>
            <a:r>
              <a:rPr lang="fr-FR" dirty="0"/>
              <a:t>&gt;enable&lt;/</a:t>
            </a:r>
            <a:r>
              <a:rPr lang="fr-FR" dirty="0" err="1"/>
              <a:t>Nullable</a:t>
            </a:r>
            <a:r>
              <a:rPr lang="fr-FR" dirty="0"/>
              <a:t>&gt; </a:t>
            </a:r>
          </a:p>
          <a:p>
            <a:pPr marL="0" indent="0" algn="l">
              <a:buNone/>
            </a:pPr>
            <a:endParaRPr lang="fr-FR" dirty="0"/>
          </a:p>
          <a:p>
            <a:pPr marL="0" indent="0" algn="l">
              <a:buNone/>
            </a:pPr>
            <a:r>
              <a:rPr lang="fr-FR" dirty="0"/>
              <a:t>Or in the source code </a:t>
            </a:r>
            <a:r>
              <a:rPr lang="fr-FR" dirty="0" err="1"/>
              <a:t>with</a:t>
            </a:r>
            <a:endParaRPr lang="fr-FR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enable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restore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61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2279176"/>
            <a:ext cx="10360925" cy="3673568"/>
          </a:xfrm>
        </p:spPr>
        <p:txBody>
          <a:bodyPr>
            <a:normAutofit/>
          </a:bodyPr>
          <a:lstStyle/>
          <a:p>
            <a:r>
              <a:rPr lang="en-US" sz="2000" dirty="0"/>
              <a:t>Null Coalescing Assignment</a:t>
            </a:r>
          </a:p>
          <a:p>
            <a:pPr lvl="1"/>
            <a:r>
              <a:rPr lang="en-US" sz="1800" dirty="0"/>
              <a:t>The null-coalescing operator ?? returns the value of its left-hand operand if it isn't null; otherwise, it evaluates the right-hand operand and returns its result.</a:t>
            </a:r>
          </a:p>
          <a:p>
            <a:pPr lvl="1"/>
            <a:r>
              <a:rPr lang="en-US" sz="1800" dirty="0"/>
              <a:t>Support a??=b in place of if(a==null) a=b</a:t>
            </a:r>
          </a:p>
          <a:p>
            <a:pPr lvl="1"/>
            <a:r>
              <a:rPr lang="en-US" sz="1800" dirty="0"/>
              <a:t>MSDN Documentation: </a:t>
            </a:r>
            <a:r>
              <a:rPr lang="en-US" sz="1800" dirty="0">
                <a:hlinkClick r:id="rId2"/>
              </a:rPr>
              <a:t>https://docs.microsoft.com/en-us/dotnet/csharp/language-reference/operators/null-coalescing-operator</a:t>
            </a:r>
            <a:endParaRPr lang="en-US" sz="1800" dirty="0"/>
          </a:p>
          <a:p>
            <a:r>
              <a:rPr lang="en-US" dirty="0"/>
              <a:t>{ } is not null</a:t>
            </a:r>
          </a:p>
        </p:txBody>
      </p:sp>
    </p:spTree>
    <p:extLst>
      <p:ext uri="{BB962C8B-B14F-4D97-AF65-F5344CB8AC3E}">
        <p14:creationId xmlns:p14="http://schemas.microsoft.com/office/powerpoint/2010/main" val="18670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311C21"/>
      </a:dk2>
      <a:lt2>
        <a:srgbClr val="F3F0F1"/>
      </a:lt2>
      <a:accent1>
        <a:srgbClr val="45B19E"/>
      </a:accent1>
      <a:accent2>
        <a:srgbClr val="3BB16B"/>
      </a:accent2>
      <a:accent3>
        <a:srgbClr val="48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BF415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789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Garamond</vt:lpstr>
      <vt:lpstr>Segoe UI</vt:lpstr>
      <vt:lpstr>SFMono-Regular</vt:lpstr>
      <vt:lpstr>SavonVTI</vt:lpstr>
      <vt:lpstr>Nullability and Pattern Matching</vt:lpstr>
      <vt:lpstr>What is nullability and why does it matter</vt:lpstr>
      <vt:lpstr>What is a nullable value type?</vt:lpstr>
      <vt:lpstr>Nullable value type?</vt:lpstr>
      <vt:lpstr>What is a nullable reference type?</vt:lpstr>
      <vt:lpstr>Nullable reference type?</vt:lpstr>
      <vt:lpstr> Syntax to know</vt:lpstr>
      <vt:lpstr> Syntax to know</vt:lpstr>
      <vt:lpstr> Syntax to know</vt:lpstr>
      <vt:lpstr>Intro to pattern matching examples</vt:lpstr>
      <vt:lpstr>Intro to pattern matching examples</vt:lpstr>
      <vt:lpstr>Intro to pattern matching examples</vt:lpstr>
      <vt:lpstr>Intro to pattern matching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Nullability and Pattern Matching</dc:title>
  <dc:creator>Benjamin Michaelis</dc:creator>
  <cp:lastModifiedBy>Benjamin Michaelis</cp:lastModifiedBy>
  <cp:revision>1</cp:revision>
  <dcterms:created xsi:type="dcterms:W3CDTF">2021-03-22T03:56:16Z</dcterms:created>
  <dcterms:modified xsi:type="dcterms:W3CDTF">2021-03-27T06:28:52Z</dcterms:modified>
</cp:coreProperties>
</file>