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notesMasterIdLst>
    <p:notesMasterId r:id="rId18"/>
  </p:notesMasterIdLst>
  <p:sldIdLst>
    <p:sldId id="256" r:id="rId2"/>
    <p:sldId id="260" r:id="rId3"/>
    <p:sldId id="258" r:id="rId4"/>
    <p:sldId id="263" r:id="rId5"/>
    <p:sldId id="259" r:id="rId6"/>
    <p:sldId id="264" r:id="rId7"/>
    <p:sldId id="270" r:id="rId8"/>
    <p:sldId id="257" r:id="rId9"/>
    <p:sldId id="261" r:id="rId10"/>
    <p:sldId id="262" r:id="rId11"/>
    <p:sldId id="267" r:id="rId12"/>
    <p:sldId id="265" r:id="rId13"/>
    <p:sldId id="266" r:id="rId14"/>
    <p:sldId id="268" r:id="rId15"/>
    <p:sldId id="269"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8A6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5C3D32-749C-4479-9565-5D3005A6A40E}" v="10" dt="2021-04-09T17:08:48.3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70" autoAdjust="0"/>
    <p:restoredTop sz="94660"/>
  </p:normalViewPr>
  <p:slideViewPr>
    <p:cSldViewPr snapToGrid="0">
      <p:cViewPr varScale="1">
        <p:scale>
          <a:sx n="123" d="100"/>
          <a:sy n="123"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jamin Michaelis" userId="047d050af9d747a3" providerId="LiveId" clId="{E9C26C98-DF0A-41A1-9F8C-982CDF906D42}"/>
    <pc:docChg chg="undo custSel addSld delSld modSld">
      <pc:chgData name="Benjamin Michaelis" userId="047d050af9d747a3" providerId="LiveId" clId="{E9C26C98-DF0A-41A1-9F8C-982CDF906D42}" dt="2021-03-27T06:28:29.565" v="1845" actId="403"/>
      <pc:docMkLst>
        <pc:docMk/>
      </pc:docMkLst>
      <pc:sldChg chg="addSp delSp modSp mod">
        <pc:chgData name="Benjamin Michaelis" userId="047d050af9d747a3" providerId="LiveId" clId="{E9C26C98-DF0A-41A1-9F8C-982CDF906D42}" dt="2021-03-27T05:32:17.086" v="1310" actId="20577"/>
        <pc:sldMkLst>
          <pc:docMk/>
          <pc:sldMk cId="3268341817" sldId="257"/>
        </pc:sldMkLst>
        <pc:spChg chg="mod">
          <ac:chgData name="Benjamin Michaelis" userId="047d050af9d747a3" providerId="LiveId" clId="{E9C26C98-DF0A-41A1-9F8C-982CDF906D42}" dt="2021-03-27T05:14:42.510" v="627" actId="20577"/>
          <ac:spMkLst>
            <pc:docMk/>
            <pc:sldMk cId="3268341817" sldId="257"/>
            <ac:spMk id="2" creationId="{8E2484BB-30AE-49CF-B13F-24A81AC46484}"/>
          </ac:spMkLst>
        </pc:spChg>
        <pc:spChg chg="mod">
          <ac:chgData name="Benjamin Michaelis" userId="047d050af9d747a3" providerId="LiveId" clId="{E9C26C98-DF0A-41A1-9F8C-982CDF906D42}" dt="2021-03-27T05:32:17.086" v="1310" actId="20577"/>
          <ac:spMkLst>
            <pc:docMk/>
            <pc:sldMk cId="3268341817" sldId="257"/>
            <ac:spMk id="3" creationId="{5E6087FD-A9F0-437C-982C-0DE663F327A0}"/>
          </ac:spMkLst>
        </pc:spChg>
        <pc:spChg chg="add del">
          <ac:chgData name="Benjamin Michaelis" userId="047d050af9d747a3" providerId="LiveId" clId="{E9C26C98-DF0A-41A1-9F8C-982CDF906D42}" dt="2021-03-27T05:10:32.946" v="394"/>
          <ac:spMkLst>
            <pc:docMk/>
            <pc:sldMk cId="3268341817" sldId="257"/>
            <ac:spMk id="4" creationId="{EB4F4167-07B2-49AD-B863-46194BF281B2}"/>
          </ac:spMkLst>
        </pc:spChg>
      </pc:sldChg>
      <pc:sldChg chg="addSp delSp modSp new mod">
        <pc:chgData name="Benjamin Michaelis" userId="047d050af9d747a3" providerId="LiveId" clId="{E9C26C98-DF0A-41A1-9F8C-982CDF906D42}" dt="2021-03-27T05:53:39.284" v="1395" actId="20577"/>
        <pc:sldMkLst>
          <pc:docMk/>
          <pc:sldMk cId="2235926313" sldId="258"/>
        </pc:sldMkLst>
        <pc:spChg chg="mod">
          <ac:chgData name="Benjamin Michaelis" userId="047d050af9d747a3" providerId="LiveId" clId="{E9C26C98-DF0A-41A1-9F8C-982CDF906D42}" dt="2021-03-27T05:12:30.092" v="477" actId="20577"/>
          <ac:spMkLst>
            <pc:docMk/>
            <pc:sldMk cId="2235926313" sldId="258"/>
            <ac:spMk id="2" creationId="{A0BD10A4-536C-4567-A84B-A1BC866664C1}"/>
          </ac:spMkLst>
        </pc:spChg>
        <pc:spChg chg="mod">
          <ac:chgData name="Benjamin Michaelis" userId="047d050af9d747a3" providerId="LiveId" clId="{E9C26C98-DF0A-41A1-9F8C-982CDF906D42}" dt="2021-03-27T05:53:39.284" v="1395" actId="20577"/>
          <ac:spMkLst>
            <pc:docMk/>
            <pc:sldMk cId="2235926313" sldId="258"/>
            <ac:spMk id="3" creationId="{A6310C60-4DBF-458F-8A5B-A162E7FB33A8}"/>
          </ac:spMkLst>
        </pc:spChg>
        <pc:spChg chg="add del">
          <ac:chgData name="Benjamin Michaelis" userId="047d050af9d747a3" providerId="LiveId" clId="{E9C26C98-DF0A-41A1-9F8C-982CDF906D42}" dt="2021-03-27T05:04:45.164" v="228"/>
          <ac:spMkLst>
            <pc:docMk/>
            <pc:sldMk cId="2235926313" sldId="258"/>
            <ac:spMk id="4" creationId="{9CCC75BD-491F-4F90-81AC-D740BE5E1A76}"/>
          </ac:spMkLst>
        </pc:spChg>
        <pc:spChg chg="add del">
          <ac:chgData name="Benjamin Michaelis" userId="047d050af9d747a3" providerId="LiveId" clId="{E9C26C98-DF0A-41A1-9F8C-982CDF906D42}" dt="2021-03-27T05:04:47.695" v="230"/>
          <ac:spMkLst>
            <pc:docMk/>
            <pc:sldMk cId="2235926313" sldId="258"/>
            <ac:spMk id="5" creationId="{B948115D-1323-4E51-A13B-F186FAB1EEE5}"/>
          </ac:spMkLst>
        </pc:spChg>
      </pc:sldChg>
      <pc:sldChg chg="modSp new mod">
        <pc:chgData name="Benjamin Michaelis" userId="047d050af9d747a3" providerId="LiveId" clId="{E9C26C98-DF0A-41A1-9F8C-982CDF906D42}" dt="2021-03-27T05:56:28.492" v="1461" actId="21"/>
        <pc:sldMkLst>
          <pc:docMk/>
          <pc:sldMk cId="1761299376" sldId="259"/>
        </pc:sldMkLst>
        <pc:spChg chg="mod">
          <ac:chgData name="Benjamin Michaelis" userId="047d050af9d747a3" providerId="LiveId" clId="{E9C26C98-DF0A-41A1-9F8C-982CDF906D42}" dt="2021-03-27T05:12:26.303" v="476" actId="20577"/>
          <ac:spMkLst>
            <pc:docMk/>
            <pc:sldMk cId="1761299376" sldId="259"/>
            <ac:spMk id="2" creationId="{7833FD6B-B85A-40C6-987E-2A7C562E0DFB}"/>
          </ac:spMkLst>
        </pc:spChg>
        <pc:spChg chg="mod">
          <ac:chgData name="Benjamin Michaelis" userId="047d050af9d747a3" providerId="LiveId" clId="{E9C26C98-DF0A-41A1-9F8C-982CDF906D42}" dt="2021-03-27T05:56:28.492" v="1461" actId="21"/>
          <ac:spMkLst>
            <pc:docMk/>
            <pc:sldMk cId="1761299376" sldId="259"/>
            <ac:spMk id="3" creationId="{8D63D492-7BE7-4E60-B0C3-BD370D7C66BD}"/>
          </ac:spMkLst>
        </pc:spChg>
      </pc:sldChg>
      <pc:sldChg chg="modSp new mod">
        <pc:chgData name="Benjamin Michaelis" userId="047d050af9d747a3" providerId="LiveId" clId="{E9C26C98-DF0A-41A1-9F8C-982CDF906D42}" dt="2021-03-27T05:30:04.615" v="1285" actId="403"/>
        <pc:sldMkLst>
          <pc:docMk/>
          <pc:sldMk cId="2953954537" sldId="260"/>
        </pc:sldMkLst>
        <pc:spChg chg="mod">
          <ac:chgData name="Benjamin Michaelis" userId="047d050af9d747a3" providerId="LiveId" clId="{E9C26C98-DF0A-41A1-9F8C-982CDF906D42}" dt="2021-03-27T05:17:43.606" v="725" actId="20577"/>
          <ac:spMkLst>
            <pc:docMk/>
            <pc:sldMk cId="2953954537" sldId="260"/>
            <ac:spMk id="2" creationId="{2A7125D5-E513-4965-ABD8-20A16F4EF4AD}"/>
          </ac:spMkLst>
        </pc:spChg>
        <pc:spChg chg="mod">
          <ac:chgData name="Benjamin Michaelis" userId="047d050af9d747a3" providerId="LiveId" clId="{E9C26C98-DF0A-41A1-9F8C-982CDF906D42}" dt="2021-03-27T05:30:04.615" v="1285" actId="403"/>
          <ac:spMkLst>
            <pc:docMk/>
            <pc:sldMk cId="2953954537" sldId="260"/>
            <ac:spMk id="3" creationId="{B85D6BFC-0B1C-4DF5-918C-631E141B4ABC}"/>
          </ac:spMkLst>
        </pc:spChg>
      </pc:sldChg>
      <pc:sldChg chg="modSp add mod">
        <pc:chgData name="Benjamin Michaelis" userId="047d050af9d747a3" providerId="LiveId" clId="{E9C26C98-DF0A-41A1-9F8C-982CDF906D42}" dt="2021-03-27T06:19:32.701" v="1589" actId="368"/>
        <pc:sldMkLst>
          <pc:docMk/>
          <pc:sldMk cId="186704419" sldId="261"/>
        </pc:sldMkLst>
        <pc:spChg chg="mod">
          <ac:chgData name="Benjamin Michaelis" userId="047d050af9d747a3" providerId="LiveId" clId="{E9C26C98-DF0A-41A1-9F8C-982CDF906D42}" dt="2021-03-27T06:19:32.701" v="1589" actId="368"/>
          <ac:spMkLst>
            <pc:docMk/>
            <pc:sldMk cId="186704419" sldId="261"/>
            <ac:spMk id="3" creationId="{5E6087FD-A9F0-437C-982C-0DE663F327A0}"/>
          </ac:spMkLst>
        </pc:spChg>
      </pc:sldChg>
      <pc:sldChg chg="modSp add mod">
        <pc:chgData name="Benjamin Michaelis" userId="047d050af9d747a3" providerId="LiveId" clId="{E9C26C98-DF0A-41A1-9F8C-982CDF906D42}" dt="2021-03-27T05:28:13.248" v="1272"/>
        <pc:sldMkLst>
          <pc:docMk/>
          <pc:sldMk cId="2739618691" sldId="262"/>
        </pc:sldMkLst>
        <pc:spChg chg="mod">
          <ac:chgData name="Benjamin Michaelis" userId="047d050af9d747a3" providerId="LiveId" clId="{E9C26C98-DF0A-41A1-9F8C-982CDF906D42}" dt="2021-03-27T05:28:13.248" v="1272"/>
          <ac:spMkLst>
            <pc:docMk/>
            <pc:sldMk cId="2739618691" sldId="262"/>
            <ac:spMk id="3" creationId="{5E6087FD-A9F0-437C-982C-0DE663F327A0}"/>
          </ac:spMkLst>
        </pc:spChg>
      </pc:sldChg>
      <pc:sldChg chg="modSp add mod">
        <pc:chgData name="Benjamin Michaelis" userId="047d050af9d747a3" providerId="LiveId" clId="{E9C26C98-DF0A-41A1-9F8C-982CDF906D42}" dt="2021-03-27T05:56:13.016" v="1460" actId="20577"/>
        <pc:sldMkLst>
          <pc:docMk/>
          <pc:sldMk cId="2681204170" sldId="263"/>
        </pc:sldMkLst>
        <pc:spChg chg="mod">
          <ac:chgData name="Benjamin Michaelis" userId="047d050af9d747a3" providerId="LiveId" clId="{E9C26C98-DF0A-41A1-9F8C-982CDF906D42}" dt="2021-03-27T05:52:01.867" v="1340" actId="20577"/>
          <ac:spMkLst>
            <pc:docMk/>
            <pc:sldMk cId="2681204170" sldId="263"/>
            <ac:spMk id="2" creationId="{A0BD10A4-536C-4567-A84B-A1BC866664C1}"/>
          </ac:spMkLst>
        </pc:spChg>
        <pc:spChg chg="mod">
          <ac:chgData name="Benjamin Michaelis" userId="047d050af9d747a3" providerId="LiveId" clId="{E9C26C98-DF0A-41A1-9F8C-982CDF906D42}" dt="2021-03-27T05:56:13.016" v="1460" actId="20577"/>
          <ac:spMkLst>
            <pc:docMk/>
            <pc:sldMk cId="2681204170" sldId="263"/>
            <ac:spMk id="3" creationId="{A6310C60-4DBF-458F-8A5B-A162E7FB33A8}"/>
          </ac:spMkLst>
        </pc:spChg>
      </pc:sldChg>
      <pc:sldChg chg="modSp add mod">
        <pc:chgData name="Benjamin Michaelis" userId="047d050af9d747a3" providerId="LiveId" clId="{E9C26C98-DF0A-41A1-9F8C-982CDF906D42}" dt="2021-03-27T05:57:42.751" v="1491" actId="20577"/>
        <pc:sldMkLst>
          <pc:docMk/>
          <pc:sldMk cId="3020810310" sldId="264"/>
        </pc:sldMkLst>
        <pc:spChg chg="mod">
          <ac:chgData name="Benjamin Michaelis" userId="047d050af9d747a3" providerId="LiveId" clId="{E9C26C98-DF0A-41A1-9F8C-982CDF906D42}" dt="2021-03-27T05:56:37.614" v="1471" actId="20577"/>
          <ac:spMkLst>
            <pc:docMk/>
            <pc:sldMk cId="3020810310" sldId="264"/>
            <ac:spMk id="2" creationId="{7833FD6B-B85A-40C6-987E-2A7C562E0DFB}"/>
          </ac:spMkLst>
        </pc:spChg>
        <pc:spChg chg="mod">
          <ac:chgData name="Benjamin Michaelis" userId="047d050af9d747a3" providerId="LiveId" clId="{E9C26C98-DF0A-41A1-9F8C-982CDF906D42}" dt="2021-03-27T05:57:42.751" v="1491" actId="20577"/>
          <ac:spMkLst>
            <pc:docMk/>
            <pc:sldMk cId="3020810310" sldId="264"/>
            <ac:spMk id="3" creationId="{8D63D492-7BE7-4E60-B0C3-BD370D7C66BD}"/>
          </ac:spMkLst>
        </pc:spChg>
      </pc:sldChg>
      <pc:sldChg chg="modSp new mod">
        <pc:chgData name="Benjamin Michaelis" userId="047d050af9d747a3" providerId="LiveId" clId="{E9C26C98-DF0A-41A1-9F8C-982CDF906D42}" dt="2021-03-27T06:04:10.747" v="1582" actId="20577"/>
        <pc:sldMkLst>
          <pc:docMk/>
          <pc:sldMk cId="2901066272" sldId="265"/>
        </pc:sldMkLst>
        <pc:spChg chg="mod">
          <ac:chgData name="Benjamin Michaelis" userId="047d050af9d747a3" providerId="LiveId" clId="{E9C26C98-DF0A-41A1-9F8C-982CDF906D42}" dt="2021-03-27T06:01:36.500" v="1534" actId="20577"/>
          <ac:spMkLst>
            <pc:docMk/>
            <pc:sldMk cId="2901066272" sldId="265"/>
            <ac:spMk id="2" creationId="{C09132CF-994E-437A-ABB7-14B3F72673EF}"/>
          </ac:spMkLst>
        </pc:spChg>
        <pc:spChg chg="mod">
          <ac:chgData name="Benjamin Michaelis" userId="047d050af9d747a3" providerId="LiveId" clId="{E9C26C98-DF0A-41A1-9F8C-982CDF906D42}" dt="2021-03-27T06:04:10.747" v="1582" actId="20577"/>
          <ac:spMkLst>
            <pc:docMk/>
            <pc:sldMk cId="2901066272" sldId="265"/>
            <ac:spMk id="3" creationId="{37A151B1-D43B-4DEB-95F4-5213D7FD14E7}"/>
          </ac:spMkLst>
        </pc:spChg>
      </pc:sldChg>
      <pc:sldChg chg="modSp add mod">
        <pc:chgData name="Benjamin Michaelis" userId="047d050af9d747a3" providerId="LiveId" clId="{E9C26C98-DF0A-41A1-9F8C-982CDF906D42}" dt="2021-03-27T06:03:56.766" v="1577" actId="20577"/>
        <pc:sldMkLst>
          <pc:docMk/>
          <pc:sldMk cId="2191981442" sldId="266"/>
        </pc:sldMkLst>
        <pc:spChg chg="mod">
          <ac:chgData name="Benjamin Michaelis" userId="047d050af9d747a3" providerId="LiveId" clId="{E9C26C98-DF0A-41A1-9F8C-982CDF906D42}" dt="2021-03-27T06:03:56.766" v="1577" actId="20577"/>
          <ac:spMkLst>
            <pc:docMk/>
            <pc:sldMk cId="2191981442" sldId="266"/>
            <ac:spMk id="3" creationId="{37A151B1-D43B-4DEB-95F4-5213D7FD14E7}"/>
          </ac:spMkLst>
        </pc:spChg>
      </pc:sldChg>
      <pc:sldChg chg="modSp add mod">
        <pc:chgData name="Benjamin Michaelis" userId="047d050af9d747a3" providerId="LiveId" clId="{E9C26C98-DF0A-41A1-9F8C-982CDF906D42}" dt="2021-03-27T06:04:02.519" v="1579"/>
        <pc:sldMkLst>
          <pc:docMk/>
          <pc:sldMk cId="1197133609" sldId="267"/>
        </pc:sldMkLst>
        <pc:spChg chg="mod">
          <ac:chgData name="Benjamin Michaelis" userId="047d050af9d747a3" providerId="LiveId" clId="{E9C26C98-DF0A-41A1-9F8C-982CDF906D42}" dt="2021-03-27T06:04:02.519" v="1579"/>
          <ac:spMkLst>
            <pc:docMk/>
            <pc:sldMk cId="1197133609" sldId="267"/>
            <ac:spMk id="3" creationId="{37A151B1-D43B-4DEB-95F4-5213D7FD14E7}"/>
          </ac:spMkLst>
        </pc:spChg>
      </pc:sldChg>
      <pc:sldChg chg="modSp add mod">
        <pc:chgData name="Benjamin Michaelis" userId="047d050af9d747a3" providerId="LiveId" clId="{E9C26C98-DF0A-41A1-9F8C-982CDF906D42}" dt="2021-03-27T06:28:29.565" v="1845" actId="403"/>
        <pc:sldMkLst>
          <pc:docMk/>
          <pc:sldMk cId="2623555122" sldId="268"/>
        </pc:sldMkLst>
        <pc:spChg chg="mod">
          <ac:chgData name="Benjamin Michaelis" userId="047d050af9d747a3" providerId="LiveId" clId="{E9C26C98-DF0A-41A1-9F8C-982CDF906D42}" dt="2021-03-27T06:28:29.565" v="1845" actId="403"/>
          <ac:spMkLst>
            <pc:docMk/>
            <pc:sldMk cId="2623555122" sldId="268"/>
            <ac:spMk id="3" creationId="{37A151B1-D43B-4DEB-95F4-5213D7FD14E7}"/>
          </ac:spMkLst>
        </pc:spChg>
      </pc:sldChg>
    </pc:docChg>
  </pc:docChgLst>
  <pc:docChgLst>
    <pc:chgData name="Benjamin Michaelis" userId="047d050af9d747a3" providerId="LiveId" clId="{975C3D32-749C-4479-9565-5D3005A6A40E}"/>
    <pc:docChg chg="undo custSel modSld">
      <pc:chgData name="Benjamin Michaelis" userId="047d050af9d747a3" providerId="LiveId" clId="{975C3D32-749C-4479-9565-5D3005A6A40E}" dt="2021-04-09T17:10:26.488" v="87" actId="115"/>
      <pc:docMkLst>
        <pc:docMk/>
      </pc:docMkLst>
      <pc:sldChg chg="addSp delSp modSp mod">
        <pc:chgData name="Benjamin Michaelis" userId="047d050af9d747a3" providerId="LiveId" clId="{975C3D32-749C-4479-9565-5D3005A6A40E}" dt="2021-04-09T17:10:26.488" v="87" actId="115"/>
        <pc:sldMkLst>
          <pc:docMk/>
          <pc:sldMk cId="2170869677" sldId="256"/>
        </pc:sldMkLst>
        <pc:spChg chg="add mod ord">
          <ac:chgData name="Benjamin Michaelis" userId="047d050af9d747a3" providerId="LiveId" clId="{975C3D32-749C-4479-9565-5D3005A6A40E}" dt="2021-04-09T17:10:26.488" v="87" actId="115"/>
          <ac:spMkLst>
            <pc:docMk/>
            <pc:sldMk cId="2170869677" sldId="256"/>
            <ac:spMk id="3" creationId="{76F60D7E-E662-4381-8007-8E7C02B8997B}"/>
          </ac:spMkLst>
        </pc:spChg>
        <pc:spChg chg="add del mod">
          <ac:chgData name="Benjamin Michaelis" userId="047d050af9d747a3" providerId="LiveId" clId="{975C3D32-749C-4479-9565-5D3005A6A40E}" dt="2021-04-09T16:56:29.632" v="32" actId="478"/>
          <ac:spMkLst>
            <pc:docMk/>
            <pc:sldMk cId="2170869677" sldId="256"/>
            <ac:spMk id="5" creationId="{38D25C9D-7ECA-47E2-8E79-7AA5A3AE2D9F}"/>
          </ac:spMkLst>
        </pc:spChg>
        <pc:spChg chg="add mod ord">
          <ac:chgData name="Benjamin Michaelis" userId="047d050af9d747a3" providerId="LiveId" clId="{975C3D32-749C-4479-9565-5D3005A6A40E}" dt="2021-04-09T17:09:15.301" v="81" actId="166"/>
          <ac:spMkLst>
            <pc:docMk/>
            <pc:sldMk cId="2170869677" sldId="256"/>
            <ac:spMk id="13" creationId="{17CB7587-36ED-49FA-AF2D-80C128302A77}"/>
          </ac:spMkLst>
        </pc:spChg>
        <pc:picChg chg="ord">
          <ac:chgData name="Benjamin Michaelis" userId="047d050af9d747a3" providerId="LiveId" clId="{975C3D32-749C-4479-9565-5D3005A6A40E}" dt="2021-04-09T17:09:06.929" v="79" actId="167"/>
          <ac:picMkLst>
            <pc:docMk/>
            <pc:sldMk cId="2170869677" sldId="256"/>
            <ac:picMk id="4" creationId="{E52805C0-5F32-4B13-9BE6-421EF9CD1341}"/>
          </ac:picMkLst>
        </pc:picChg>
        <pc:picChg chg="add del mod">
          <ac:chgData name="Benjamin Michaelis" userId="047d050af9d747a3" providerId="LiveId" clId="{975C3D32-749C-4479-9565-5D3005A6A40E}" dt="2021-04-09T16:58:59.749" v="38" actId="478"/>
          <ac:picMkLst>
            <pc:docMk/>
            <pc:sldMk cId="2170869677" sldId="256"/>
            <ac:picMk id="7" creationId="{913407C7-0B14-417E-BCEC-8D9FD91F9044}"/>
          </ac:picMkLst>
        </pc:picChg>
        <pc:picChg chg="add mod ord">
          <ac:chgData name="Benjamin Michaelis" userId="047d050af9d747a3" providerId="LiveId" clId="{975C3D32-749C-4479-9565-5D3005A6A40E}" dt="2021-04-09T17:09:19.293" v="82" actId="166"/>
          <ac:picMkLst>
            <pc:docMk/>
            <pc:sldMk cId="2170869677" sldId="256"/>
            <ac:picMk id="11" creationId="{576379A3-017D-4DD6-A014-0E7ADD6D3211}"/>
          </ac:picMkLst>
        </pc:picChg>
      </pc:sldChg>
    </pc:docChg>
  </pc:docChgLst>
  <pc:docChgLst>
    <pc:chgData name="Benjamin Michaelis" userId="047d050af9d747a3" providerId="LiveId" clId="{EEB03AC6-BDC3-4E48-908E-F8DAC1615E5F}"/>
    <pc:docChg chg="custSel addSld modSld addMainMaster delMainMaster">
      <pc:chgData name="Benjamin Michaelis" userId="047d050af9d747a3" providerId="LiveId" clId="{EEB03AC6-BDC3-4E48-908E-F8DAC1615E5F}" dt="2021-03-22T04:05:14.837" v="44" actId="20577"/>
      <pc:docMkLst>
        <pc:docMk/>
      </pc:docMkLst>
      <pc:sldChg chg="addSp delSp modSp new mod setBg modClrScheme setClrOvrMap chgLayout">
        <pc:chgData name="Benjamin Michaelis" userId="047d050af9d747a3" providerId="LiveId" clId="{EEB03AC6-BDC3-4E48-908E-F8DAC1615E5F}" dt="2021-03-22T03:57:29.522" v="42" actId="27614"/>
        <pc:sldMkLst>
          <pc:docMk/>
          <pc:sldMk cId="2170869677" sldId="256"/>
        </pc:sldMkLst>
        <pc:spChg chg="mod">
          <ac:chgData name="Benjamin Michaelis" userId="047d050af9d747a3" providerId="LiveId" clId="{EEB03AC6-BDC3-4E48-908E-F8DAC1615E5F}" dt="2021-03-22T03:57:27.595" v="41" actId="26606"/>
          <ac:spMkLst>
            <pc:docMk/>
            <pc:sldMk cId="2170869677" sldId="256"/>
            <ac:spMk id="2" creationId="{94D16027-9748-4EC0-8653-C5A129AE8617}"/>
          </ac:spMkLst>
        </pc:spChg>
        <pc:spChg chg="del">
          <ac:chgData name="Benjamin Michaelis" userId="047d050af9d747a3" providerId="LiveId" clId="{EEB03AC6-BDC3-4E48-908E-F8DAC1615E5F}" dt="2021-03-22T03:56:34.839" v="39" actId="478"/>
          <ac:spMkLst>
            <pc:docMk/>
            <pc:sldMk cId="2170869677" sldId="256"/>
            <ac:spMk id="3" creationId="{47755930-5A77-432E-BB55-6C87B1BD2401}"/>
          </ac:spMkLst>
        </pc:spChg>
        <pc:spChg chg="add">
          <ac:chgData name="Benjamin Michaelis" userId="047d050af9d747a3" providerId="LiveId" clId="{EEB03AC6-BDC3-4E48-908E-F8DAC1615E5F}" dt="2021-03-22T03:57:27.595" v="41" actId="26606"/>
          <ac:spMkLst>
            <pc:docMk/>
            <pc:sldMk cId="2170869677" sldId="256"/>
            <ac:spMk id="8" creationId="{6F40FBDA-CEB1-40F0-9AB9-BD9C402D70FE}"/>
          </ac:spMkLst>
        </pc:spChg>
        <pc:spChg chg="add">
          <ac:chgData name="Benjamin Michaelis" userId="047d050af9d747a3" providerId="LiveId" clId="{EEB03AC6-BDC3-4E48-908E-F8DAC1615E5F}" dt="2021-03-22T03:57:27.595" v="41" actId="26606"/>
          <ac:spMkLst>
            <pc:docMk/>
            <pc:sldMk cId="2170869677" sldId="256"/>
            <ac:spMk id="10" creationId="{0344D4FE-ABEF-4230-9E4E-AD5782FC78AC}"/>
          </ac:spMkLst>
        </pc:spChg>
        <pc:spChg chg="add">
          <ac:chgData name="Benjamin Michaelis" userId="047d050af9d747a3" providerId="LiveId" clId="{EEB03AC6-BDC3-4E48-908E-F8DAC1615E5F}" dt="2021-03-22T03:57:27.595" v="41" actId="26606"/>
          <ac:spMkLst>
            <pc:docMk/>
            <pc:sldMk cId="2170869677" sldId="256"/>
            <ac:spMk id="12" creationId="{9325F979-D3F9-4926-81B7-7ACCB31A501B}"/>
          </ac:spMkLst>
        </pc:spChg>
        <pc:picChg chg="add mod">
          <ac:chgData name="Benjamin Michaelis" userId="047d050af9d747a3" providerId="LiveId" clId="{EEB03AC6-BDC3-4E48-908E-F8DAC1615E5F}" dt="2021-03-22T03:57:29.522" v="42" actId="27614"/>
          <ac:picMkLst>
            <pc:docMk/>
            <pc:sldMk cId="2170869677" sldId="256"/>
            <ac:picMk id="4" creationId="{E52805C0-5F32-4B13-9BE6-421EF9CD1341}"/>
          </ac:picMkLst>
        </pc:picChg>
      </pc:sldChg>
      <pc:sldChg chg="modSp new mod">
        <pc:chgData name="Benjamin Michaelis" userId="047d050af9d747a3" providerId="LiveId" clId="{EEB03AC6-BDC3-4E48-908E-F8DAC1615E5F}" dt="2021-03-22T04:05:14.837" v="44" actId="20577"/>
        <pc:sldMkLst>
          <pc:docMk/>
          <pc:sldMk cId="3268341817" sldId="257"/>
        </pc:sldMkLst>
        <pc:spChg chg="mod">
          <ac:chgData name="Benjamin Michaelis" userId="047d050af9d747a3" providerId="LiveId" clId="{EEB03AC6-BDC3-4E48-908E-F8DAC1615E5F}" dt="2021-03-22T04:05:14.837" v="44" actId="20577"/>
          <ac:spMkLst>
            <pc:docMk/>
            <pc:sldMk cId="3268341817" sldId="257"/>
            <ac:spMk id="2" creationId="{8E2484BB-30AE-49CF-B13F-24A81AC46484}"/>
          </ac:spMkLst>
        </pc:spChg>
      </pc:sldChg>
      <pc:sldMasterChg chg="add addSldLayout">
        <pc:chgData name="Benjamin Michaelis" userId="047d050af9d747a3" providerId="LiveId" clId="{EEB03AC6-BDC3-4E48-908E-F8DAC1615E5F}" dt="2021-03-22T03:57:27.595" v="41" actId="26606"/>
        <pc:sldMasterMkLst>
          <pc:docMk/>
          <pc:sldMasterMk cId="3445865810" sldId="2147483739"/>
        </pc:sldMasterMkLst>
        <pc:sldLayoutChg chg="add">
          <pc:chgData name="Benjamin Michaelis" userId="047d050af9d747a3" providerId="LiveId" clId="{EEB03AC6-BDC3-4E48-908E-F8DAC1615E5F}" dt="2021-03-22T03:57:27.595" v="41" actId="26606"/>
          <pc:sldLayoutMkLst>
            <pc:docMk/>
            <pc:sldMasterMk cId="3445865810" sldId="2147483739"/>
            <pc:sldLayoutMk cId="3496641703" sldId="2147483728"/>
          </pc:sldLayoutMkLst>
        </pc:sldLayoutChg>
        <pc:sldLayoutChg chg="add">
          <pc:chgData name="Benjamin Michaelis" userId="047d050af9d747a3" providerId="LiveId" clId="{EEB03AC6-BDC3-4E48-908E-F8DAC1615E5F}" dt="2021-03-22T03:57:27.595" v="41" actId="26606"/>
          <pc:sldLayoutMkLst>
            <pc:docMk/>
            <pc:sldMasterMk cId="3445865810" sldId="2147483739"/>
            <pc:sldLayoutMk cId="3005701972" sldId="2147483729"/>
          </pc:sldLayoutMkLst>
        </pc:sldLayoutChg>
        <pc:sldLayoutChg chg="add">
          <pc:chgData name="Benjamin Michaelis" userId="047d050af9d747a3" providerId="LiveId" clId="{EEB03AC6-BDC3-4E48-908E-F8DAC1615E5F}" dt="2021-03-22T03:57:27.595" v="41" actId="26606"/>
          <pc:sldLayoutMkLst>
            <pc:docMk/>
            <pc:sldMasterMk cId="3445865810" sldId="2147483739"/>
            <pc:sldLayoutMk cId="1241884206" sldId="2147483730"/>
          </pc:sldLayoutMkLst>
        </pc:sldLayoutChg>
        <pc:sldLayoutChg chg="add">
          <pc:chgData name="Benjamin Michaelis" userId="047d050af9d747a3" providerId="LiveId" clId="{EEB03AC6-BDC3-4E48-908E-F8DAC1615E5F}" dt="2021-03-22T03:57:27.595" v="41" actId="26606"/>
          <pc:sldLayoutMkLst>
            <pc:docMk/>
            <pc:sldMasterMk cId="3445865810" sldId="2147483739"/>
            <pc:sldLayoutMk cId="222394366" sldId="2147483731"/>
          </pc:sldLayoutMkLst>
        </pc:sldLayoutChg>
        <pc:sldLayoutChg chg="add">
          <pc:chgData name="Benjamin Michaelis" userId="047d050af9d747a3" providerId="LiveId" clId="{EEB03AC6-BDC3-4E48-908E-F8DAC1615E5F}" dt="2021-03-22T03:57:27.595" v="41" actId="26606"/>
          <pc:sldLayoutMkLst>
            <pc:docMk/>
            <pc:sldMasterMk cId="3445865810" sldId="2147483739"/>
            <pc:sldLayoutMk cId="899471761" sldId="2147483732"/>
          </pc:sldLayoutMkLst>
        </pc:sldLayoutChg>
        <pc:sldLayoutChg chg="add">
          <pc:chgData name="Benjamin Michaelis" userId="047d050af9d747a3" providerId="LiveId" clId="{EEB03AC6-BDC3-4E48-908E-F8DAC1615E5F}" dt="2021-03-22T03:57:27.595" v="41" actId="26606"/>
          <pc:sldLayoutMkLst>
            <pc:docMk/>
            <pc:sldMasterMk cId="3445865810" sldId="2147483739"/>
            <pc:sldLayoutMk cId="2548838277" sldId="2147483733"/>
          </pc:sldLayoutMkLst>
        </pc:sldLayoutChg>
        <pc:sldLayoutChg chg="add">
          <pc:chgData name="Benjamin Michaelis" userId="047d050af9d747a3" providerId="LiveId" clId="{EEB03AC6-BDC3-4E48-908E-F8DAC1615E5F}" dt="2021-03-22T03:57:27.595" v="41" actId="26606"/>
          <pc:sldLayoutMkLst>
            <pc:docMk/>
            <pc:sldMasterMk cId="3445865810" sldId="2147483739"/>
            <pc:sldLayoutMk cId="2092078722" sldId="2147483734"/>
          </pc:sldLayoutMkLst>
        </pc:sldLayoutChg>
        <pc:sldLayoutChg chg="add">
          <pc:chgData name="Benjamin Michaelis" userId="047d050af9d747a3" providerId="LiveId" clId="{EEB03AC6-BDC3-4E48-908E-F8DAC1615E5F}" dt="2021-03-22T03:57:27.595" v="41" actId="26606"/>
          <pc:sldLayoutMkLst>
            <pc:docMk/>
            <pc:sldMasterMk cId="3445865810" sldId="2147483739"/>
            <pc:sldLayoutMk cId="4128730773" sldId="2147483735"/>
          </pc:sldLayoutMkLst>
        </pc:sldLayoutChg>
        <pc:sldLayoutChg chg="add">
          <pc:chgData name="Benjamin Michaelis" userId="047d050af9d747a3" providerId="LiveId" clId="{EEB03AC6-BDC3-4E48-908E-F8DAC1615E5F}" dt="2021-03-22T03:57:27.595" v="41" actId="26606"/>
          <pc:sldLayoutMkLst>
            <pc:docMk/>
            <pc:sldMasterMk cId="3445865810" sldId="2147483739"/>
            <pc:sldLayoutMk cId="3259296138" sldId="2147483736"/>
          </pc:sldLayoutMkLst>
        </pc:sldLayoutChg>
        <pc:sldLayoutChg chg="add">
          <pc:chgData name="Benjamin Michaelis" userId="047d050af9d747a3" providerId="LiveId" clId="{EEB03AC6-BDC3-4E48-908E-F8DAC1615E5F}" dt="2021-03-22T03:57:27.595" v="41" actId="26606"/>
          <pc:sldLayoutMkLst>
            <pc:docMk/>
            <pc:sldMasterMk cId="3445865810" sldId="2147483739"/>
            <pc:sldLayoutMk cId="2814635372" sldId="2147483737"/>
          </pc:sldLayoutMkLst>
        </pc:sldLayoutChg>
        <pc:sldLayoutChg chg="add">
          <pc:chgData name="Benjamin Michaelis" userId="047d050af9d747a3" providerId="LiveId" clId="{EEB03AC6-BDC3-4E48-908E-F8DAC1615E5F}" dt="2021-03-22T03:57:27.595" v="41" actId="26606"/>
          <pc:sldLayoutMkLst>
            <pc:docMk/>
            <pc:sldMasterMk cId="3445865810" sldId="2147483739"/>
            <pc:sldLayoutMk cId="2763755035" sldId="2147483738"/>
          </pc:sldLayoutMkLst>
        </pc:sldLayoutChg>
      </pc:sldMasterChg>
    </pc:docChg>
  </pc:docChgLst>
  <pc:docChgLst>
    <pc:chgData name="Benjamin" userId="047d050af9d747a3" providerId="LiveId" clId="{975C3D32-749C-4479-9565-5D3005A6A40E}"/>
    <pc:docChg chg="modSld sldOrd">
      <pc:chgData name="Benjamin" userId="047d050af9d747a3" providerId="LiveId" clId="{975C3D32-749C-4479-9565-5D3005A6A40E}" dt="2021-03-31T17:59:42.872" v="35"/>
      <pc:docMkLst>
        <pc:docMk/>
      </pc:docMkLst>
      <pc:sldChg chg="ord">
        <pc:chgData name="Benjamin" userId="047d050af9d747a3" providerId="LiveId" clId="{975C3D32-749C-4479-9565-5D3005A6A40E}" dt="2021-03-31T17:59:42.872" v="35"/>
        <pc:sldMkLst>
          <pc:docMk/>
          <pc:sldMk cId="2739618691" sldId="262"/>
        </pc:sldMkLst>
      </pc:sldChg>
      <pc:sldChg chg="modSp mod">
        <pc:chgData name="Benjamin" userId="047d050af9d747a3" providerId="LiveId" clId="{975C3D32-749C-4479-9565-5D3005A6A40E}" dt="2021-03-31T17:52:20.885" v="31" actId="207"/>
        <pc:sldMkLst>
          <pc:docMk/>
          <pc:sldMk cId="4264799517" sldId="271"/>
        </pc:sldMkLst>
        <pc:spChg chg="mod">
          <ac:chgData name="Benjamin" userId="047d050af9d747a3" providerId="LiveId" clId="{975C3D32-749C-4479-9565-5D3005A6A40E}" dt="2021-03-31T17:52:20.885" v="31" actId="207"/>
          <ac:spMkLst>
            <pc:docMk/>
            <pc:sldMk cId="4264799517" sldId="271"/>
            <ac:spMk id="3" creationId="{ACF7E753-FFEF-4B9C-A747-6F3BA99C99F2}"/>
          </ac:spMkLst>
        </pc:spChg>
      </pc:sldChg>
    </pc:docChg>
  </pc:docChgLst>
  <pc:docChgLst>
    <pc:chgData name="Benjamin Michaelis" userId="047d050af9d747a3" providerId="LiveId" clId="{EEBD869A-8C73-4416-9991-E3FF47CD07BB}"/>
    <pc:docChg chg="undo custSel addSld modSld sldOrd">
      <pc:chgData name="Benjamin Michaelis" userId="047d050af9d747a3" providerId="LiveId" clId="{EEBD869A-8C73-4416-9991-E3FF47CD07BB}" dt="2021-03-29T17:36:48.144" v="927" actId="207"/>
      <pc:docMkLst>
        <pc:docMk/>
      </pc:docMkLst>
      <pc:sldChg chg="modSp">
        <pc:chgData name="Benjamin Michaelis" userId="047d050af9d747a3" providerId="LiveId" clId="{EEBD869A-8C73-4416-9991-E3FF47CD07BB}" dt="2021-03-29T17:17:04.104" v="624"/>
        <pc:sldMkLst>
          <pc:docMk/>
          <pc:sldMk cId="3268341817" sldId="257"/>
        </pc:sldMkLst>
        <pc:spChg chg="mod">
          <ac:chgData name="Benjamin Michaelis" userId="047d050af9d747a3" providerId="LiveId" clId="{EEBD869A-8C73-4416-9991-E3FF47CD07BB}" dt="2021-03-29T17:17:04.104" v="624"/>
          <ac:spMkLst>
            <pc:docMk/>
            <pc:sldMk cId="3268341817" sldId="257"/>
            <ac:spMk id="3" creationId="{5E6087FD-A9F0-437C-982C-0DE663F327A0}"/>
          </ac:spMkLst>
        </pc:spChg>
      </pc:sldChg>
      <pc:sldChg chg="addSp delSp modSp">
        <pc:chgData name="Benjamin Michaelis" userId="047d050af9d747a3" providerId="LiveId" clId="{EEBD869A-8C73-4416-9991-E3FF47CD07BB}" dt="2021-03-29T17:20:38.952" v="805"/>
        <pc:sldMkLst>
          <pc:docMk/>
          <pc:sldMk cId="1761299376" sldId="259"/>
        </pc:sldMkLst>
        <pc:spChg chg="mod">
          <ac:chgData name="Benjamin Michaelis" userId="047d050af9d747a3" providerId="LiveId" clId="{EEBD869A-8C73-4416-9991-E3FF47CD07BB}" dt="2021-03-29T17:20:33.419" v="803" actId="20577"/>
          <ac:spMkLst>
            <pc:docMk/>
            <pc:sldMk cId="1761299376" sldId="259"/>
            <ac:spMk id="3" creationId="{8D63D492-7BE7-4E60-B0C3-BD370D7C66BD}"/>
          </ac:spMkLst>
        </pc:spChg>
        <pc:graphicFrameChg chg="add del">
          <ac:chgData name="Benjamin Michaelis" userId="047d050af9d747a3" providerId="LiveId" clId="{EEBD869A-8C73-4416-9991-E3FF47CD07BB}" dt="2021-03-29T17:20:38.952" v="805"/>
          <ac:graphicFrameMkLst>
            <pc:docMk/>
            <pc:sldMk cId="1761299376" sldId="259"/>
            <ac:graphicFrameMk id="4" creationId="{1D1842B4-66E1-4CAB-8326-A44193188869}"/>
          </ac:graphicFrameMkLst>
        </pc:graphicFrameChg>
      </pc:sldChg>
      <pc:sldChg chg="modSp">
        <pc:chgData name="Benjamin Michaelis" userId="047d050af9d747a3" providerId="LiveId" clId="{EEBD869A-8C73-4416-9991-E3FF47CD07BB}" dt="2021-03-29T17:17:33.148" v="655" actId="20577"/>
        <pc:sldMkLst>
          <pc:docMk/>
          <pc:sldMk cId="186704419" sldId="261"/>
        </pc:sldMkLst>
        <pc:spChg chg="mod">
          <ac:chgData name="Benjamin Michaelis" userId="047d050af9d747a3" providerId="LiveId" clId="{EEBD869A-8C73-4416-9991-E3FF47CD07BB}" dt="2021-03-29T17:17:33.148" v="655" actId="20577"/>
          <ac:spMkLst>
            <pc:docMk/>
            <pc:sldMk cId="186704419" sldId="261"/>
            <ac:spMk id="3" creationId="{5E6087FD-A9F0-437C-982C-0DE663F327A0}"/>
          </ac:spMkLst>
        </pc:spChg>
      </pc:sldChg>
      <pc:sldChg chg="modSp ord">
        <pc:chgData name="Benjamin Michaelis" userId="047d050af9d747a3" providerId="LiveId" clId="{EEBD869A-8C73-4416-9991-E3FF47CD07BB}" dt="2021-03-29T16:32:45.528" v="74" actId="20577"/>
        <pc:sldMkLst>
          <pc:docMk/>
          <pc:sldMk cId="2739618691" sldId="262"/>
        </pc:sldMkLst>
        <pc:spChg chg="mod">
          <ac:chgData name="Benjamin Michaelis" userId="047d050af9d747a3" providerId="LiveId" clId="{EEBD869A-8C73-4416-9991-E3FF47CD07BB}" dt="2021-03-29T16:32:45.528" v="74" actId="20577"/>
          <ac:spMkLst>
            <pc:docMk/>
            <pc:sldMk cId="2739618691" sldId="262"/>
            <ac:spMk id="2" creationId="{8E2484BB-30AE-49CF-B13F-24A81AC46484}"/>
          </ac:spMkLst>
        </pc:spChg>
        <pc:spChg chg="mod">
          <ac:chgData name="Benjamin Michaelis" userId="047d050af9d747a3" providerId="LiveId" clId="{EEBD869A-8C73-4416-9991-E3FF47CD07BB}" dt="2021-03-29T16:31:58.986" v="60" actId="27636"/>
          <ac:spMkLst>
            <pc:docMk/>
            <pc:sldMk cId="2739618691" sldId="262"/>
            <ac:spMk id="3" creationId="{5E6087FD-A9F0-437C-982C-0DE663F327A0}"/>
          </ac:spMkLst>
        </pc:spChg>
      </pc:sldChg>
      <pc:sldChg chg="addSp delSp modSp ord">
        <pc:chgData name="Benjamin Michaelis" userId="047d050af9d747a3" providerId="LiveId" clId="{EEBD869A-8C73-4416-9991-E3FF47CD07BB}" dt="2021-03-29T17:17:58.556" v="682" actId="404"/>
        <pc:sldMkLst>
          <pc:docMk/>
          <pc:sldMk cId="2681204170" sldId="263"/>
        </pc:sldMkLst>
        <pc:spChg chg="mod">
          <ac:chgData name="Benjamin Michaelis" userId="047d050af9d747a3" providerId="LiveId" clId="{EEBD869A-8C73-4416-9991-E3FF47CD07BB}" dt="2021-03-29T17:17:58.556" v="682" actId="404"/>
          <ac:spMkLst>
            <pc:docMk/>
            <pc:sldMk cId="2681204170" sldId="263"/>
            <ac:spMk id="3" creationId="{A6310C60-4DBF-458F-8A5B-A162E7FB33A8}"/>
          </ac:spMkLst>
        </pc:spChg>
        <pc:picChg chg="add del">
          <ac:chgData name="Benjamin Michaelis" userId="047d050af9d747a3" providerId="LiveId" clId="{EEBD869A-8C73-4416-9991-E3FF47CD07BB}" dt="2021-03-29T17:14:59.818" v="598"/>
          <ac:picMkLst>
            <pc:docMk/>
            <pc:sldMk cId="2681204170" sldId="263"/>
            <ac:picMk id="4" creationId="{C2A481B8-FA31-45FE-BD0B-901CC3B08761}"/>
          </ac:picMkLst>
        </pc:picChg>
      </pc:sldChg>
      <pc:sldChg chg="modSp">
        <pc:chgData name="Benjamin Michaelis" userId="047d050af9d747a3" providerId="LiveId" clId="{EEBD869A-8C73-4416-9991-E3FF47CD07BB}" dt="2021-03-29T17:22:21.901" v="816" actId="20577"/>
        <pc:sldMkLst>
          <pc:docMk/>
          <pc:sldMk cId="3020810310" sldId="264"/>
        </pc:sldMkLst>
        <pc:spChg chg="mod">
          <ac:chgData name="Benjamin Michaelis" userId="047d050af9d747a3" providerId="LiveId" clId="{EEBD869A-8C73-4416-9991-E3FF47CD07BB}" dt="2021-03-29T17:22:21.901" v="816" actId="20577"/>
          <ac:spMkLst>
            <pc:docMk/>
            <pc:sldMk cId="3020810310" sldId="264"/>
            <ac:spMk id="2" creationId="{7833FD6B-B85A-40C6-987E-2A7C562E0DFB}"/>
          </ac:spMkLst>
        </pc:spChg>
      </pc:sldChg>
      <pc:sldChg chg="modSp ord">
        <pc:chgData name="Benjamin Michaelis" userId="047d050af9d747a3" providerId="LiveId" clId="{EEBD869A-8C73-4416-9991-E3FF47CD07BB}" dt="2021-03-29T17:05:33.835" v="108"/>
        <pc:sldMkLst>
          <pc:docMk/>
          <pc:sldMk cId="1197133609" sldId="267"/>
        </pc:sldMkLst>
        <pc:spChg chg="mod">
          <ac:chgData name="Benjamin Michaelis" userId="047d050af9d747a3" providerId="LiveId" clId="{EEBD869A-8C73-4416-9991-E3FF47CD07BB}" dt="2021-03-29T16:46:31.201" v="76" actId="20577"/>
          <ac:spMkLst>
            <pc:docMk/>
            <pc:sldMk cId="1197133609" sldId="267"/>
            <ac:spMk id="3" creationId="{37A151B1-D43B-4DEB-95F4-5213D7FD14E7}"/>
          </ac:spMkLst>
        </pc:spChg>
      </pc:sldChg>
      <pc:sldChg chg="modSp add">
        <pc:chgData name="Benjamin Michaelis" userId="047d050af9d747a3" providerId="LiveId" clId="{EEBD869A-8C73-4416-9991-E3FF47CD07BB}" dt="2021-03-29T17:33:17.247" v="894" actId="20577"/>
        <pc:sldMkLst>
          <pc:docMk/>
          <pc:sldMk cId="1800479228" sldId="269"/>
        </pc:sldMkLst>
        <pc:spChg chg="mod">
          <ac:chgData name="Benjamin Michaelis" userId="047d050af9d747a3" providerId="LiveId" clId="{EEBD869A-8C73-4416-9991-E3FF47CD07BB}" dt="2021-03-29T17:07:20.993" v="144" actId="20577"/>
          <ac:spMkLst>
            <pc:docMk/>
            <pc:sldMk cId="1800479228" sldId="269"/>
            <ac:spMk id="2" creationId="{F142E4E8-4624-41C8-98F5-9AD14C865BFF}"/>
          </ac:spMkLst>
        </pc:spChg>
        <pc:spChg chg="mod">
          <ac:chgData name="Benjamin Michaelis" userId="047d050af9d747a3" providerId="LiveId" clId="{EEBD869A-8C73-4416-9991-E3FF47CD07BB}" dt="2021-03-29T17:33:17.247" v="894" actId="20577"/>
          <ac:spMkLst>
            <pc:docMk/>
            <pc:sldMk cId="1800479228" sldId="269"/>
            <ac:spMk id="3" creationId="{ACF7E753-FFEF-4B9C-A747-6F3BA99C99F2}"/>
          </ac:spMkLst>
        </pc:spChg>
      </pc:sldChg>
      <pc:sldChg chg="addSp delSp modSp add">
        <pc:chgData name="Benjamin Michaelis" userId="047d050af9d747a3" providerId="LiveId" clId="{EEBD869A-8C73-4416-9991-E3FF47CD07BB}" dt="2021-03-29T17:30:05.972" v="870" actId="207"/>
        <pc:sldMkLst>
          <pc:docMk/>
          <pc:sldMk cId="333348270" sldId="270"/>
        </pc:sldMkLst>
        <pc:spChg chg="mod">
          <ac:chgData name="Benjamin Michaelis" userId="047d050af9d747a3" providerId="LiveId" clId="{EEBD869A-8C73-4416-9991-E3FF47CD07BB}" dt="2021-03-29T17:22:27.449" v="817"/>
          <ac:spMkLst>
            <pc:docMk/>
            <pc:sldMk cId="333348270" sldId="270"/>
            <ac:spMk id="2" creationId="{C5D0C407-5FF9-479A-BA64-A1CDAE99C7EA}"/>
          </ac:spMkLst>
        </pc:spChg>
        <pc:spChg chg="add del mod">
          <ac:chgData name="Benjamin Michaelis" userId="047d050af9d747a3" providerId="LiveId" clId="{EEBD869A-8C73-4416-9991-E3FF47CD07BB}" dt="2021-03-29T17:30:05.972" v="870" actId="207"/>
          <ac:spMkLst>
            <pc:docMk/>
            <pc:sldMk cId="333348270" sldId="270"/>
            <ac:spMk id="3" creationId="{6C3089AA-FBCF-4218-95E1-CEF6A082C32F}"/>
          </ac:spMkLst>
        </pc:spChg>
        <pc:graphicFrameChg chg="add del mod">
          <ac:chgData name="Benjamin Michaelis" userId="047d050af9d747a3" providerId="LiveId" clId="{EEBD869A-8C73-4416-9991-E3FF47CD07BB}" dt="2021-03-29T17:22:39.681" v="819"/>
          <ac:graphicFrameMkLst>
            <pc:docMk/>
            <pc:sldMk cId="333348270" sldId="270"/>
            <ac:graphicFrameMk id="4" creationId="{A9A72391-8936-43D2-86E1-AF92D04055D4}"/>
          </ac:graphicFrameMkLst>
        </pc:graphicFrameChg>
        <pc:graphicFrameChg chg="add del mod">
          <ac:chgData name="Benjamin Michaelis" userId="047d050af9d747a3" providerId="LiveId" clId="{EEBD869A-8C73-4416-9991-E3FF47CD07BB}" dt="2021-03-29T17:22:44.686" v="821"/>
          <ac:graphicFrameMkLst>
            <pc:docMk/>
            <pc:sldMk cId="333348270" sldId="270"/>
            <ac:graphicFrameMk id="5" creationId="{6D1B0C50-0019-4F56-B6A2-582BEBF9A8D5}"/>
          </ac:graphicFrameMkLst>
        </pc:graphicFrameChg>
      </pc:sldChg>
      <pc:sldChg chg="modSp add">
        <pc:chgData name="Benjamin Michaelis" userId="047d050af9d747a3" providerId="LiveId" clId="{EEBD869A-8C73-4416-9991-E3FF47CD07BB}" dt="2021-03-29T17:36:48.144" v="927" actId="207"/>
        <pc:sldMkLst>
          <pc:docMk/>
          <pc:sldMk cId="4264799517" sldId="271"/>
        </pc:sldMkLst>
        <pc:spChg chg="mod">
          <ac:chgData name="Benjamin Michaelis" userId="047d050af9d747a3" providerId="LiveId" clId="{EEBD869A-8C73-4416-9991-E3FF47CD07BB}" dt="2021-03-29T17:33:41.138" v="903" actId="1076"/>
          <ac:spMkLst>
            <pc:docMk/>
            <pc:sldMk cId="4264799517" sldId="271"/>
            <ac:spMk id="2" creationId="{F142E4E8-4624-41C8-98F5-9AD14C865BFF}"/>
          </ac:spMkLst>
        </pc:spChg>
        <pc:spChg chg="mod">
          <ac:chgData name="Benjamin Michaelis" userId="047d050af9d747a3" providerId="LiveId" clId="{EEBD869A-8C73-4416-9991-E3FF47CD07BB}" dt="2021-03-29T17:36:48.144" v="927" actId="207"/>
          <ac:spMkLst>
            <pc:docMk/>
            <pc:sldMk cId="4264799517" sldId="271"/>
            <ac:spMk id="3" creationId="{ACF7E753-FFEF-4B9C-A747-6F3BA99C99F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B15776-523B-4F89-A49A-812E7855F91A}" type="datetimeFigureOut">
              <a:rPr lang="en-US" smtClean="0"/>
              <a:t>4/9/2021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993DBA-BC3F-43CB-8F32-71DA047C1D53}" type="slidenum">
              <a:rPr lang="en-US" smtClean="0"/>
              <a:t>‹#›</a:t>
            </a:fld>
            <a:endParaRPr lang="en-US"/>
          </a:p>
        </p:txBody>
      </p:sp>
    </p:spTree>
    <p:extLst>
      <p:ext uri="{BB962C8B-B14F-4D97-AF65-F5344CB8AC3E}">
        <p14:creationId xmlns:p14="http://schemas.microsoft.com/office/powerpoint/2010/main" val="2785259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74320" lvl="1" indent="0">
              <a:buNone/>
            </a:pPr>
            <a:r>
              <a:rPr lang="en-US" sz="2000" b="0" i="0" dirty="0">
                <a:solidFill>
                  <a:srgbClr val="0101FD"/>
                </a:solidFill>
                <a:effectLst/>
                <a:latin typeface="SFMono-Regular"/>
              </a:rPr>
              <a:t>int</a:t>
            </a:r>
            <a:r>
              <a:rPr lang="en-US" sz="2000" b="0" i="0" dirty="0">
                <a:solidFill>
                  <a:srgbClr val="171717"/>
                </a:solidFill>
                <a:effectLst/>
                <a:latin typeface="SFMono-Regular"/>
              </a:rPr>
              <a:t>? n = </a:t>
            </a:r>
            <a:r>
              <a:rPr lang="en-US" sz="2000" b="0" i="0" dirty="0">
                <a:solidFill>
                  <a:srgbClr val="07704A"/>
                </a:solidFill>
                <a:effectLst/>
                <a:latin typeface="SFMono-Regular"/>
              </a:rPr>
              <a:t>null</a:t>
            </a:r>
            <a:r>
              <a:rPr lang="en-US" sz="2000" b="0" i="0" dirty="0">
                <a:solidFill>
                  <a:srgbClr val="171717"/>
                </a:solidFill>
                <a:effectLst/>
                <a:latin typeface="SFMono-Regular"/>
              </a:rPr>
              <a:t>; </a:t>
            </a:r>
          </a:p>
          <a:p>
            <a:pPr marL="274320" lvl="1" indent="0">
              <a:buNone/>
            </a:pPr>
            <a:r>
              <a:rPr lang="en-US" sz="2000" b="0" i="0" dirty="0">
                <a:solidFill>
                  <a:srgbClr val="008000"/>
                </a:solidFill>
                <a:effectLst/>
                <a:latin typeface="SFMono-Regular"/>
              </a:rPr>
              <a:t>// int m1 = n; // Doesn't compile</a:t>
            </a:r>
            <a:r>
              <a:rPr lang="en-US" sz="2000" b="0" i="0" dirty="0">
                <a:solidFill>
                  <a:srgbClr val="171717"/>
                </a:solidFill>
                <a:effectLst/>
                <a:latin typeface="SFMono-Regular"/>
              </a:rPr>
              <a:t> </a:t>
            </a:r>
          </a:p>
          <a:p>
            <a:pPr marL="274320" lvl="1" indent="0">
              <a:buNone/>
            </a:pPr>
            <a:r>
              <a:rPr lang="en-US" sz="2000" b="0" i="0" dirty="0">
                <a:solidFill>
                  <a:srgbClr val="008000"/>
                </a:solidFill>
                <a:effectLst/>
                <a:latin typeface="SFMono-Regular"/>
              </a:rPr>
              <a:t>// int m2 = null; // Doesn't compile</a:t>
            </a:r>
            <a:endParaRPr lang="en-US" sz="2000" b="0" i="0" dirty="0">
              <a:solidFill>
                <a:srgbClr val="171717"/>
              </a:solidFill>
              <a:effectLst/>
              <a:latin typeface="SFMono-Regular"/>
            </a:endParaRPr>
          </a:p>
          <a:p>
            <a:pPr marL="274320" lvl="1" indent="0">
              <a:buNone/>
            </a:pPr>
            <a:r>
              <a:rPr lang="en-US" sz="2000" b="0" i="0" dirty="0">
                <a:solidFill>
                  <a:srgbClr val="0101FD"/>
                </a:solidFill>
                <a:effectLst/>
                <a:latin typeface="SFMono-Regular"/>
              </a:rPr>
              <a:t>int</a:t>
            </a:r>
            <a:r>
              <a:rPr lang="en-US" sz="2000" b="0" i="0" dirty="0">
                <a:solidFill>
                  <a:srgbClr val="171717"/>
                </a:solidFill>
                <a:effectLst/>
                <a:latin typeface="SFMono-Regular"/>
              </a:rPr>
              <a:t> n2 = (</a:t>
            </a:r>
            <a:r>
              <a:rPr lang="en-US" sz="2000" b="0" i="0" dirty="0">
                <a:solidFill>
                  <a:srgbClr val="0101FD"/>
                </a:solidFill>
                <a:effectLst/>
                <a:latin typeface="SFMono-Regular"/>
              </a:rPr>
              <a:t>int</a:t>
            </a:r>
            <a:r>
              <a:rPr lang="en-US" sz="2000" b="0" i="0" dirty="0">
                <a:solidFill>
                  <a:srgbClr val="171717"/>
                </a:solidFill>
                <a:effectLst/>
                <a:latin typeface="SFMono-Regular"/>
              </a:rPr>
              <a:t>)n; </a:t>
            </a:r>
            <a:r>
              <a:rPr lang="en-US" sz="2000" b="0" i="0" dirty="0">
                <a:solidFill>
                  <a:srgbClr val="008000"/>
                </a:solidFill>
                <a:effectLst/>
                <a:latin typeface="SFMono-Regular"/>
              </a:rPr>
              <a:t>// Compiles, but throws an exception if n is null</a:t>
            </a:r>
          </a:p>
          <a:p>
            <a:pPr marL="274320" lvl="1" indent="0">
              <a:buNone/>
            </a:pPr>
            <a:r>
              <a:rPr lang="en-US" sz="2000" dirty="0">
                <a:solidFill>
                  <a:srgbClr val="008000"/>
                </a:solidFill>
                <a:latin typeface="SFMono-Regular"/>
              </a:rPr>
              <a:t>// n2 = null; // Doesn’t compile</a:t>
            </a:r>
            <a:endParaRPr lang="en-US" sz="2000" b="0" i="0" dirty="0">
              <a:solidFill>
                <a:srgbClr val="008000"/>
              </a:solidFill>
              <a:effectLst/>
              <a:latin typeface="SFMono-Regular"/>
            </a:endParaRPr>
          </a:p>
          <a:p>
            <a:endParaRPr lang="en-US" dirty="0"/>
          </a:p>
        </p:txBody>
      </p:sp>
      <p:sp>
        <p:nvSpPr>
          <p:cNvPr id="4" name="Slide Number Placeholder 3"/>
          <p:cNvSpPr>
            <a:spLocks noGrp="1"/>
          </p:cNvSpPr>
          <p:nvPr>
            <p:ph type="sldNum" sz="quarter" idx="5"/>
          </p:nvPr>
        </p:nvSpPr>
        <p:spPr/>
        <p:txBody>
          <a:bodyPr/>
          <a:lstStyle/>
          <a:p>
            <a:fld id="{D2993DBA-BC3F-43CB-8F32-71DA047C1D53}" type="slidenum">
              <a:rPr lang="en-US" smtClean="0"/>
              <a:t>4</a:t>
            </a:fld>
            <a:endParaRPr lang="en-US"/>
          </a:p>
        </p:txBody>
      </p:sp>
    </p:spTree>
    <p:extLst>
      <p:ext uri="{BB962C8B-B14F-4D97-AF65-F5344CB8AC3E}">
        <p14:creationId xmlns:p14="http://schemas.microsoft.com/office/powerpoint/2010/main" val="3834254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993DBA-BC3F-43CB-8F32-71DA047C1D53}" type="slidenum">
              <a:rPr lang="en-US" smtClean="0"/>
              <a:t>6</a:t>
            </a:fld>
            <a:endParaRPr lang="en-US"/>
          </a:p>
        </p:txBody>
      </p:sp>
    </p:spTree>
    <p:extLst>
      <p:ext uri="{BB962C8B-B14F-4D97-AF65-F5344CB8AC3E}">
        <p14:creationId xmlns:p14="http://schemas.microsoft.com/office/powerpoint/2010/main" val="1378900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4/9/2021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28730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4/9/2021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899471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4/9/2021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092078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259296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4/9/2021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814635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63755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4/9/2021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48838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96641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05701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4/9/2021</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241884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4/9/2021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2394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4/9/2021</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445865810"/>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3" r:id="rId5"/>
    <p:sldLayoutId id="2147483728" r:id="rId6"/>
    <p:sldLayoutId id="2147483729" r:id="rId7"/>
    <p:sldLayoutId id="2147483730" r:id="rId8"/>
    <p:sldLayoutId id="2147483731" r:id="rId9"/>
    <p:sldLayoutId id="2147483732" r:id="rId10"/>
    <p:sldLayoutId id="2147483734" r:id="rId11"/>
  </p:sldLayoutIdLst>
  <p:hf sldNum="0" hdr="0" ftr="0" dt="0"/>
  <p:txStyles>
    <p:titleStyle>
      <a:lvl1pPr algn="l" defTabSz="914400" rtl="0" eaLnBrk="1" latinLnBrk="0" hangingPunct="1">
        <a:lnSpc>
          <a:spcPct val="90000"/>
        </a:lnSpc>
        <a:spcBef>
          <a:spcPct val="0"/>
        </a:spcBef>
        <a:buNone/>
        <a:defRPr lang="en-US" sz="48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BenjaminMichaelis"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hyperlink" Target="https://devblogs.microsoft.com/dotnet/try-out-nullable-reference-types/?WT.mc_id=DT-MVP-5003978"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cs.microsoft.com/en-us/dotnet/csharp/language-reference/operators/conditional-operator"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ocs.microsoft.com/en-us/dotnet/csharp/language-reference/builtin-types/nullable-value-typ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microsoft.com/en-us/dotnet/csharp/language-reference/builtin-types/nullable-value-type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microsoft.com/en-us/dotnet/csharp/language-reference/builtin-types/nullable-reference-typ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dotnet/csharp/language-reference/builtin-types/nullable-reference-type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ocs.microsoft.com/en-us/dotnet/csharp/language-reference/preprocessor-directive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ocs.microsoft.com/en-us/dotnet/csharp/language-reference/operators/null-coalescing-operato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Background pattern&#10;&#10;Description automatically generated">
            <a:extLst>
              <a:ext uri="{FF2B5EF4-FFF2-40B4-BE49-F238E27FC236}">
                <a16:creationId xmlns:a16="http://schemas.microsoft.com/office/drawing/2014/main" id="{E52805C0-5F32-4B13-9BE6-421EF9CD1341}"/>
              </a:ext>
            </a:extLst>
          </p:cNvPr>
          <p:cNvPicPr>
            <a:picLocks noChangeAspect="1"/>
          </p:cNvPicPr>
          <p:nvPr/>
        </p:nvPicPr>
        <p:blipFill rotWithShape="1">
          <a:blip r:embed="rId2">
            <a:alphaModFix amt="45000"/>
          </a:blip>
          <a:srcRect t="20213"/>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94D16027-9748-4EC0-8653-C5A129AE8617}"/>
              </a:ext>
            </a:extLst>
          </p:cNvPr>
          <p:cNvSpPr>
            <a:spLocks noGrp="1"/>
          </p:cNvSpPr>
          <p:nvPr>
            <p:ph type="ctrTitle"/>
          </p:nvPr>
        </p:nvSpPr>
        <p:spPr>
          <a:xfrm>
            <a:off x="1769532" y="2091263"/>
            <a:ext cx="8652938" cy="2461504"/>
          </a:xfrm>
        </p:spPr>
        <p:txBody>
          <a:bodyPr>
            <a:normAutofit/>
          </a:bodyPr>
          <a:lstStyle/>
          <a:p>
            <a:r>
              <a:rPr lang="en-US" sz="6300" dirty="0"/>
              <a:t>Nullability and Pattern Matching</a:t>
            </a:r>
          </a:p>
        </p:txBody>
      </p:sp>
      <p:sp>
        <p:nvSpPr>
          <p:cNvPr id="12" name="Rectangle 11">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
        <p:nvSpPr>
          <p:cNvPr id="13" name="TextBox 12">
            <a:hlinkClick r:id="rId3"/>
            <a:extLst>
              <a:ext uri="{FF2B5EF4-FFF2-40B4-BE49-F238E27FC236}">
                <a16:creationId xmlns:a16="http://schemas.microsoft.com/office/drawing/2014/main" id="{17CB7587-36ED-49FA-AF2D-80C128302A77}"/>
              </a:ext>
            </a:extLst>
          </p:cNvPr>
          <p:cNvSpPr txBox="1"/>
          <p:nvPr/>
        </p:nvSpPr>
        <p:spPr>
          <a:xfrm>
            <a:off x="251846" y="6390830"/>
            <a:ext cx="1438760" cy="276999"/>
          </a:xfrm>
          <a:prstGeom prst="rect">
            <a:avLst/>
          </a:prstGeom>
          <a:noFill/>
        </p:spPr>
        <p:txBody>
          <a:bodyPr wrap="square" rtlCol="0">
            <a:spAutoFit/>
          </a:bodyPr>
          <a:lstStyle/>
          <a:p>
            <a:pPr algn="ctr"/>
            <a:r>
              <a:rPr lang="en-US" sz="1100" dirty="0">
                <a:solidFill>
                  <a:schemeClr val="tx1">
                    <a:lumMod val="75000"/>
                  </a:schemeClr>
                </a:solidFill>
                <a:hlinkClick r:id="rId3">
                  <a:extLst>
                    <a:ext uri="{A12FA001-AC4F-418D-AE19-62706E023703}">
                      <ahyp:hlinkClr xmlns:ahyp="http://schemas.microsoft.com/office/drawing/2018/hyperlinkcolor" val="tx"/>
                    </a:ext>
                  </a:extLst>
                </a:hlinkClick>
              </a:rPr>
              <a:t>@</a:t>
            </a:r>
            <a:r>
              <a:rPr lang="en-US" sz="1200" dirty="0">
                <a:solidFill>
                  <a:schemeClr val="tx1">
                    <a:lumMod val="75000"/>
                  </a:schemeClr>
                </a:solidFill>
                <a:hlinkClick r:id="rId3">
                  <a:extLst>
                    <a:ext uri="{A12FA001-AC4F-418D-AE19-62706E023703}">
                      <ahyp:hlinkClr xmlns:ahyp="http://schemas.microsoft.com/office/drawing/2018/hyperlinkcolor" val="tx"/>
                    </a:ext>
                  </a:extLst>
                </a:hlinkClick>
              </a:rPr>
              <a:t>BenjaminMichaelis</a:t>
            </a:r>
            <a:endParaRPr lang="en-US" sz="1100" dirty="0">
              <a:solidFill>
                <a:schemeClr val="tx1">
                  <a:lumMod val="75000"/>
                </a:schemeClr>
              </a:solidFill>
            </a:endParaRPr>
          </a:p>
        </p:txBody>
      </p:sp>
      <p:pic>
        <p:nvPicPr>
          <p:cNvPr id="11" name="Picture 10">
            <a:hlinkClick r:id="rId3"/>
            <a:extLst>
              <a:ext uri="{FF2B5EF4-FFF2-40B4-BE49-F238E27FC236}">
                <a16:creationId xmlns:a16="http://schemas.microsoft.com/office/drawing/2014/main" id="{576379A3-017D-4DD6-A014-0E7ADD6D32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426" y="5781230"/>
            <a:ext cx="609600" cy="609600"/>
          </a:xfrm>
          <a:prstGeom prst="rect">
            <a:avLst/>
          </a:prstGeom>
        </p:spPr>
      </p:pic>
      <p:sp>
        <p:nvSpPr>
          <p:cNvPr id="3" name="TextBox 2">
            <a:hlinkClick r:id="rId3"/>
            <a:extLst>
              <a:ext uri="{FF2B5EF4-FFF2-40B4-BE49-F238E27FC236}">
                <a16:creationId xmlns:a16="http://schemas.microsoft.com/office/drawing/2014/main" id="{76F60D7E-E662-4381-8007-8E7C02B8997B}"/>
              </a:ext>
            </a:extLst>
          </p:cNvPr>
          <p:cNvSpPr txBox="1"/>
          <p:nvPr/>
        </p:nvSpPr>
        <p:spPr>
          <a:xfrm>
            <a:off x="2446149" y="4307078"/>
            <a:ext cx="7299702" cy="461665"/>
          </a:xfrm>
          <a:prstGeom prst="rect">
            <a:avLst/>
          </a:prstGeom>
          <a:noFill/>
        </p:spPr>
        <p:txBody>
          <a:bodyPr wrap="square" rtlCol="0">
            <a:spAutoFit/>
          </a:bodyPr>
          <a:lstStyle/>
          <a:p>
            <a:pPr algn="ctr"/>
            <a:r>
              <a:rPr lang="en-US" sz="2400" dirty="0"/>
              <a:t>By: </a:t>
            </a:r>
            <a:r>
              <a:rPr lang="en-US" sz="2400" dirty="0">
                <a:hlinkClick r:id="rId3">
                  <a:extLst>
                    <a:ext uri="{A12FA001-AC4F-418D-AE19-62706E023703}">
                      <ahyp:hlinkClr xmlns:ahyp="http://schemas.microsoft.com/office/drawing/2018/hyperlinkcolor" val="tx"/>
                    </a:ext>
                  </a:extLst>
                </a:hlinkClick>
              </a:rPr>
              <a:t>Benjamin Michaelis</a:t>
            </a:r>
            <a:endParaRPr lang="en-US" sz="2400" dirty="0"/>
          </a:p>
        </p:txBody>
      </p:sp>
    </p:spTree>
    <p:extLst>
      <p:ext uri="{BB962C8B-B14F-4D97-AF65-F5344CB8AC3E}">
        <p14:creationId xmlns:p14="http://schemas.microsoft.com/office/powerpoint/2010/main" val="217086967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484BB-30AE-49CF-B13F-24A81AC46484}"/>
              </a:ext>
            </a:extLst>
          </p:cNvPr>
          <p:cNvSpPr>
            <a:spLocks noGrp="1"/>
          </p:cNvSpPr>
          <p:nvPr>
            <p:ph type="title"/>
          </p:nvPr>
        </p:nvSpPr>
        <p:spPr/>
        <p:txBody>
          <a:bodyPr/>
          <a:lstStyle/>
          <a:p>
            <a:r>
              <a:rPr lang="en-US" dirty="0"/>
              <a:t> How to enable nullable aware context</a:t>
            </a:r>
          </a:p>
        </p:txBody>
      </p:sp>
      <p:sp>
        <p:nvSpPr>
          <p:cNvPr id="3" name="Content Placeholder 2">
            <a:extLst>
              <a:ext uri="{FF2B5EF4-FFF2-40B4-BE49-F238E27FC236}">
                <a16:creationId xmlns:a16="http://schemas.microsoft.com/office/drawing/2014/main" id="{5E6087FD-A9F0-437C-982C-0DE663F327A0}"/>
              </a:ext>
            </a:extLst>
          </p:cNvPr>
          <p:cNvSpPr>
            <a:spLocks noGrp="1"/>
          </p:cNvSpPr>
          <p:nvPr>
            <p:ph idx="1"/>
          </p:nvPr>
        </p:nvSpPr>
        <p:spPr>
          <a:xfrm>
            <a:off x="764275" y="1849120"/>
            <a:ext cx="10360925" cy="4103624"/>
          </a:xfrm>
        </p:spPr>
        <p:txBody>
          <a:bodyPr>
            <a:normAutofit fontScale="92500" lnSpcReduction="10000"/>
          </a:bodyPr>
          <a:lstStyle/>
          <a:p>
            <a:pPr marL="0" indent="0" algn="l">
              <a:buNone/>
            </a:pPr>
            <a:r>
              <a:rPr lang="en-US" dirty="0"/>
              <a:t>Nullable context is set in </a:t>
            </a:r>
            <a:r>
              <a:rPr lang="en-US" dirty="0" err="1"/>
              <a:t>csproj</a:t>
            </a:r>
            <a:r>
              <a:rPr lang="en-US" dirty="0"/>
              <a:t> file as follows</a:t>
            </a:r>
            <a:endParaRPr lang="fr-FR" dirty="0"/>
          </a:p>
          <a:p>
            <a:pPr marL="0" indent="0" algn="l">
              <a:buNone/>
            </a:pPr>
            <a:r>
              <a:rPr lang="fr-FR" dirty="0"/>
              <a:t>&lt;</a:t>
            </a:r>
            <a:r>
              <a:rPr lang="fr-FR" dirty="0" err="1"/>
              <a:t>LangVersion</a:t>
            </a:r>
            <a:r>
              <a:rPr lang="fr-FR" dirty="0"/>
              <a:t>&gt;8.0&lt;/</a:t>
            </a:r>
            <a:r>
              <a:rPr lang="fr-FR" dirty="0" err="1"/>
              <a:t>LangVersion</a:t>
            </a:r>
            <a:r>
              <a:rPr lang="fr-FR" dirty="0"/>
              <a:t>&gt;  </a:t>
            </a:r>
          </a:p>
          <a:p>
            <a:pPr marL="0" indent="0" algn="l">
              <a:buNone/>
            </a:pPr>
            <a:r>
              <a:rPr lang="fr-FR" dirty="0"/>
              <a:t>&lt;</a:t>
            </a:r>
            <a:r>
              <a:rPr lang="fr-FR" dirty="0" err="1"/>
              <a:t>Nullable</a:t>
            </a:r>
            <a:r>
              <a:rPr lang="fr-FR" dirty="0"/>
              <a:t>&gt;enable&lt;/</a:t>
            </a:r>
            <a:r>
              <a:rPr lang="fr-FR" dirty="0" err="1"/>
              <a:t>Nullable</a:t>
            </a:r>
            <a:r>
              <a:rPr lang="fr-FR" dirty="0"/>
              <a:t>&gt; </a:t>
            </a:r>
          </a:p>
          <a:p>
            <a:pPr marL="0" indent="0" algn="l">
              <a:buNone/>
            </a:pPr>
            <a:endParaRPr lang="fr-FR" dirty="0"/>
          </a:p>
          <a:p>
            <a:pPr marL="0" indent="0" algn="l">
              <a:buNone/>
            </a:pPr>
            <a:r>
              <a:rPr lang="fr-FR" dirty="0"/>
              <a:t>Or in the source code </a:t>
            </a:r>
            <a:r>
              <a:rPr lang="fr-FR" dirty="0" err="1"/>
              <a:t>with</a:t>
            </a:r>
            <a:endParaRPr lang="fr-FR" dirty="0"/>
          </a:p>
          <a:p>
            <a:pPr marL="0" indent="0" algn="l">
              <a:buNone/>
            </a:pPr>
            <a:r>
              <a:rPr lang="en-US" b="0" i="0" dirty="0">
                <a:solidFill>
                  <a:srgbClr val="808080"/>
                </a:solidFill>
                <a:effectLst/>
                <a:latin typeface="Consolas" panose="020B0609020204030204" pitchFamily="49" charset="0"/>
              </a:rPr>
              <a:t>#nullable enable</a:t>
            </a:r>
            <a:r>
              <a:rPr lang="en-US" b="0" i="0" dirty="0">
                <a:solidFill>
                  <a:srgbClr val="000000"/>
                </a:solidFill>
                <a:effectLst/>
                <a:latin typeface="Consolas" panose="020B0609020204030204" pitchFamily="49" charset="0"/>
              </a:rPr>
              <a:t> </a:t>
            </a:r>
            <a:endParaRPr lang="fr-FR" b="0" i="0" dirty="0">
              <a:solidFill>
                <a:srgbClr val="000000"/>
              </a:solidFill>
              <a:effectLst/>
              <a:latin typeface="Consolas" panose="020B0609020204030204" pitchFamily="49" charset="0"/>
            </a:endParaRPr>
          </a:p>
          <a:p>
            <a:pPr marL="0" indent="0" algn="l">
              <a:buNone/>
            </a:pPr>
            <a:r>
              <a:rPr lang="en-US" b="0" i="0" dirty="0">
                <a:solidFill>
                  <a:srgbClr val="808080"/>
                </a:solidFill>
                <a:effectLst/>
                <a:latin typeface="Consolas" panose="020B0609020204030204" pitchFamily="49" charset="0"/>
              </a:rPr>
              <a:t>#nullable restore</a:t>
            </a:r>
            <a:r>
              <a:rPr lang="en-US" b="0" i="0" dirty="0">
                <a:solidFill>
                  <a:srgbClr val="000000"/>
                </a:solidFill>
                <a:effectLst/>
                <a:latin typeface="Consolas" panose="020B0609020204030204" pitchFamily="49" charset="0"/>
              </a:rPr>
              <a:t> </a:t>
            </a:r>
          </a:p>
          <a:p>
            <a:pPr marL="0" indent="0" algn="l">
              <a:buNone/>
            </a:pPr>
            <a:endParaRPr lang="en-US" dirty="0">
              <a:solidFill>
                <a:srgbClr val="000000"/>
              </a:solidFill>
              <a:latin typeface="Consolas" panose="020B0609020204030204" pitchFamily="49" charset="0"/>
            </a:endParaRPr>
          </a:p>
          <a:p>
            <a:pPr marL="0" indent="0">
              <a:buNone/>
            </a:pPr>
            <a:r>
              <a:rPr lang="en-US" dirty="0"/>
              <a:t>Note that C# 8.0 is not meant for older targets, such as .NET Core 2.x or .NET Framework 4.x. So some additional language features may not work unless you are targeting .NET Core 3.0 or .NET Standard 2.1</a:t>
            </a:r>
          </a:p>
          <a:p>
            <a:pPr marL="0" indent="0">
              <a:buNone/>
            </a:pPr>
            <a:r>
              <a:rPr lang="en-US" dirty="0"/>
              <a:t>Documentation: </a:t>
            </a:r>
            <a:r>
              <a:rPr lang="en-US" dirty="0">
                <a:hlinkClick r:id="rId2"/>
              </a:rPr>
              <a:t>https://devblogs.microsoft.com/dotnet/try-out-nullable-reference-types/?WT.mc_id=DT-MVP-5003978</a:t>
            </a:r>
            <a:endParaRPr lang="fr-FR" dirty="0"/>
          </a:p>
        </p:txBody>
      </p:sp>
    </p:spTree>
    <p:extLst>
      <p:ext uri="{BB962C8B-B14F-4D97-AF65-F5344CB8AC3E}">
        <p14:creationId xmlns:p14="http://schemas.microsoft.com/office/powerpoint/2010/main" val="2739618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132CF-994E-437A-ABB7-14B3F72673EF}"/>
              </a:ext>
            </a:extLst>
          </p:cNvPr>
          <p:cNvSpPr>
            <a:spLocks noGrp="1"/>
          </p:cNvSpPr>
          <p:nvPr>
            <p:ph type="title"/>
          </p:nvPr>
        </p:nvSpPr>
        <p:spPr/>
        <p:txBody>
          <a:bodyPr/>
          <a:lstStyle/>
          <a:p>
            <a:r>
              <a:rPr lang="en-US" dirty="0"/>
              <a:t>Intro to pattern matching examples</a:t>
            </a:r>
          </a:p>
        </p:txBody>
      </p:sp>
      <p:sp>
        <p:nvSpPr>
          <p:cNvPr id="3" name="Content Placeholder 2">
            <a:extLst>
              <a:ext uri="{FF2B5EF4-FFF2-40B4-BE49-F238E27FC236}">
                <a16:creationId xmlns:a16="http://schemas.microsoft.com/office/drawing/2014/main" id="{37A151B1-D43B-4DEB-95F4-5213D7FD14E7}"/>
              </a:ext>
            </a:extLst>
          </p:cNvPr>
          <p:cNvSpPr>
            <a:spLocks noGrp="1"/>
          </p:cNvSpPr>
          <p:nvPr>
            <p:ph idx="1"/>
          </p:nvPr>
        </p:nvSpPr>
        <p:spPr/>
        <p:txBody>
          <a:bodyPr>
            <a:normAutofit/>
          </a:bodyPr>
          <a:lstStyle/>
          <a:p>
            <a:r>
              <a:rPr lang="en-US" b="0" dirty="0">
                <a:solidFill>
                  <a:srgbClr val="569CD6"/>
                </a:solidFill>
                <a:effectLst/>
                <a:latin typeface="Consolas" panose="020B0609020204030204" pitchFamily="49" charset="0"/>
              </a:rPr>
              <a:t>private</a:t>
            </a:r>
            <a:r>
              <a:rPr lang="en-US" b="0" dirty="0">
                <a:solidFill>
                  <a:srgbClr val="CCCCCC"/>
                </a:solidFill>
                <a:effectLst/>
                <a:latin typeface="Consolas" panose="020B0609020204030204" pitchFamily="49" charset="0"/>
              </a:rPr>
              <a:t> </a:t>
            </a:r>
            <a:r>
              <a:rPr lang="en-US" b="0" dirty="0" err="1">
                <a:effectLst/>
                <a:latin typeface="Consolas" panose="020B0609020204030204" pitchFamily="49" charset="0"/>
              </a:rPr>
              <a:t>IEnumerable</a:t>
            </a:r>
            <a:r>
              <a:rPr lang="en-US" b="0" dirty="0">
                <a:effectLst/>
                <a:latin typeface="Consolas" panose="020B0609020204030204" pitchFamily="49" charset="0"/>
              </a:rPr>
              <a:t>&lt;Shape&gt; Shapes</a:t>
            </a:r>
          </a:p>
          <a:p>
            <a:pPr marL="0" indent="0">
              <a:buNone/>
            </a:pPr>
            <a:r>
              <a:rPr lang="en-US" b="0" dirty="0">
                <a:effectLst/>
                <a:latin typeface="Consolas" panose="020B0609020204030204" pitchFamily="49" charset="0"/>
              </a:rPr>
              <a:t>{</a:t>
            </a:r>
          </a:p>
          <a:p>
            <a:pPr marL="274320" lvl="1" indent="0">
              <a:buNone/>
            </a:pPr>
            <a:r>
              <a:rPr lang="en-US" b="0" dirty="0">
                <a:solidFill>
                  <a:srgbClr val="569CD6"/>
                </a:solidFill>
                <a:effectLst/>
                <a:latin typeface="Consolas" panose="020B0609020204030204" pitchFamily="49" charset="0"/>
              </a:rPr>
              <a:t>get</a:t>
            </a:r>
            <a:endParaRPr lang="en-US" b="0" dirty="0">
              <a:solidFill>
                <a:srgbClr val="CCCCCC"/>
              </a:solidFill>
              <a:effectLst/>
              <a:latin typeface="Consolas" panose="020B0609020204030204" pitchFamily="49" charset="0"/>
            </a:endParaRPr>
          </a:p>
          <a:p>
            <a:pPr marL="274320" lvl="1" indent="0">
              <a:buNone/>
            </a:pPr>
            <a:r>
              <a:rPr lang="en-US" b="0" dirty="0">
                <a:effectLst/>
                <a:latin typeface="Consolas" panose="020B0609020204030204" pitchFamily="49" charset="0"/>
              </a:rPr>
              <a:t>{</a:t>
            </a:r>
          </a:p>
          <a:p>
            <a:pPr marL="274320" lvl="1" indent="0">
              <a:buNone/>
            </a:pPr>
            <a:r>
              <a:rPr lang="en-US" b="0" dirty="0">
                <a:solidFill>
                  <a:srgbClr val="569CD6"/>
                </a:solidFill>
                <a:effectLst/>
                <a:latin typeface="Consolas" panose="020B0609020204030204" pitchFamily="49" charset="0"/>
              </a:rPr>
              <a:t>	return</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this</a:t>
            </a:r>
            <a:r>
              <a:rPr lang="en-US" b="0" dirty="0">
                <a:effectLst/>
                <a:latin typeface="Consolas" panose="020B0609020204030204" pitchFamily="49" charset="0"/>
              </a:rPr>
              <a:t>._</a:t>
            </a:r>
            <a:r>
              <a:rPr lang="en-US" b="0" dirty="0" err="1">
                <a:effectLst/>
                <a:latin typeface="Consolas" panose="020B0609020204030204" pitchFamily="49" charset="0"/>
              </a:rPr>
              <a:t>sequences.SelectMany</a:t>
            </a:r>
            <a:r>
              <a:rPr lang="en-US" b="0" dirty="0">
                <a:effectLst/>
                <a:latin typeface="Consolas" panose="020B0609020204030204" pitchFamily="49" charset="0"/>
              </a:rPr>
              <a:t>(item =&gt; item).</a:t>
            </a:r>
            <a:r>
              <a:rPr lang="en-US" b="0" dirty="0" err="1">
                <a:effectLst/>
                <a:latin typeface="Consolas" panose="020B0609020204030204" pitchFamily="49" charset="0"/>
              </a:rPr>
              <a:t>ToList</a:t>
            </a:r>
            <a:r>
              <a:rPr lang="en-US" b="0" dirty="0">
                <a:effectLst/>
                <a:latin typeface="Consolas" panose="020B0609020204030204" pitchFamily="49" charset="0"/>
              </a:rPr>
              <a:t>();</a:t>
            </a:r>
          </a:p>
          <a:p>
            <a:pPr marL="274320" lvl="1" indent="0">
              <a:buNone/>
            </a:pP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a:t>
            </a:r>
          </a:p>
        </p:txBody>
      </p:sp>
    </p:spTree>
    <p:extLst>
      <p:ext uri="{BB962C8B-B14F-4D97-AF65-F5344CB8AC3E}">
        <p14:creationId xmlns:p14="http://schemas.microsoft.com/office/powerpoint/2010/main" val="1197133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132CF-994E-437A-ABB7-14B3F72673EF}"/>
              </a:ext>
            </a:extLst>
          </p:cNvPr>
          <p:cNvSpPr>
            <a:spLocks noGrp="1"/>
          </p:cNvSpPr>
          <p:nvPr>
            <p:ph type="title"/>
          </p:nvPr>
        </p:nvSpPr>
        <p:spPr/>
        <p:txBody>
          <a:bodyPr/>
          <a:lstStyle/>
          <a:p>
            <a:r>
              <a:rPr lang="en-US" dirty="0"/>
              <a:t>Intro to pattern matching examples</a:t>
            </a:r>
          </a:p>
        </p:txBody>
      </p:sp>
      <p:sp>
        <p:nvSpPr>
          <p:cNvPr id="3" name="Content Placeholder 2">
            <a:extLst>
              <a:ext uri="{FF2B5EF4-FFF2-40B4-BE49-F238E27FC236}">
                <a16:creationId xmlns:a16="http://schemas.microsoft.com/office/drawing/2014/main" id="{37A151B1-D43B-4DEB-95F4-5213D7FD14E7}"/>
              </a:ext>
            </a:extLst>
          </p:cNvPr>
          <p:cNvSpPr>
            <a:spLocks noGrp="1"/>
          </p:cNvSpPr>
          <p:nvPr>
            <p:ph idx="1"/>
          </p:nvPr>
        </p:nvSpPr>
        <p:spPr/>
        <p:txBody>
          <a:bodyPr>
            <a:normAutofit/>
          </a:bodyPr>
          <a:lstStyle/>
          <a:p>
            <a:r>
              <a:rPr lang="en-US" b="0" dirty="0">
                <a:solidFill>
                  <a:srgbClr val="569CD6"/>
                </a:solidFill>
                <a:effectLst/>
                <a:latin typeface="Consolas" panose="020B0609020204030204" pitchFamily="49" charset="0"/>
              </a:rPr>
              <a:t>private</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static</a:t>
            </a:r>
            <a:r>
              <a:rPr lang="en-US" b="0" dirty="0">
                <a:solidFill>
                  <a:srgbClr val="CCCCCC"/>
                </a:solidFill>
                <a:effectLst/>
                <a:latin typeface="Consolas" panose="020B0609020204030204" pitchFamily="49" charset="0"/>
              </a:rPr>
              <a:t> </a:t>
            </a:r>
            <a:r>
              <a:rPr lang="en-US" b="0" dirty="0" err="1">
                <a:effectLst/>
                <a:latin typeface="Consolas" panose="020B0609020204030204" pitchFamily="49" charset="0"/>
              </a:rPr>
              <a:t>IEnumerable</a:t>
            </a:r>
            <a:r>
              <a:rPr lang="en-US" b="0" dirty="0">
                <a:effectLst/>
                <a:latin typeface="Consolas" panose="020B0609020204030204" pitchFamily="49" charset="0"/>
              </a:rPr>
              <a:t>&lt;Type&gt; </a:t>
            </a:r>
            <a:r>
              <a:rPr lang="en-US" b="0" dirty="0" err="1">
                <a:effectLst/>
                <a:latin typeface="Consolas" panose="020B0609020204030204" pitchFamily="49" charset="0"/>
              </a:rPr>
              <a:t>GetShapes</a:t>
            </a:r>
            <a:r>
              <a:rPr lang="en-US" b="0" dirty="0">
                <a:effectLst/>
                <a:latin typeface="Consolas" panose="020B0609020204030204" pitchFamily="49" charset="0"/>
              </a:rPr>
              <a:t>() =&gt; </a:t>
            </a:r>
            <a:r>
              <a:rPr lang="en-US" b="0" dirty="0" err="1">
                <a:effectLst/>
                <a:latin typeface="Consolas" panose="020B0609020204030204" pitchFamily="49" charset="0"/>
              </a:rPr>
              <a:t>AppDomain.CurrentDomain.GetAssemblies</a:t>
            </a:r>
            <a:r>
              <a:rPr lang="en-US" b="0" dirty="0">
                <a:effectLst/>
                <a:latin typeface="Consolas" panose="020B0609020204030204" pitchFamily="49" charset="0"/>
              </a:rPr>
              <a:t>().</a:t>
            </a:r>
            <a:r>
              <a:rPr lang="en-US" b="0" dirty="0" err="1">
                <a:effectLst/>
                <a:latin typeface="Consolas" panose="020B0609020204030204" pitchFamily="49" charset="0"/>
              </a:rPr>
              <a:t>SelectMany</a:t>
            </a:r>
            <a:r>
              <a:rPr lang="en-US" b="0" dirty="0">
                <a:effectLst/>
                <a:latin typeface="Consolas" panose="020B0609020204030204" pitchFamily="49" charset="0"/>
              </a:rPr>
              <a:t>(item =&gt; </a:t>
            </a:r>
            <a:r>
              <a:rPr lang="en-US" b="0" dirty="0" err="1">
                <a:effectLst/>
                <a:latin typeface="Consolas" panose="020B0609020204030204" pitchFamily="49" charset="0"/>
              </a:rPr>
              <a:t>item.GetTypes</a:t>
            </a:r>
            <a:r>
              <a:rPr lang="en-US" b="0" dirty="0">
                <a:effectLst/>
                <a:latin typeface="Consolas" panose="020B0609020204030204" pitchFamily="49" charset="0"/>
              </a:rPr>
              <a:t>().Where(type =&gt; </a:t>
            </a:r>
            <a:r>
              <a:rPr lang="en-US" b="0" dirty="0" err="1">
                <a:effectLst/>
                <a:latin typeface="Consolas" panose="020B0609020204030204" pitchFamily="49" charset="0"/>
              </a:rPr>
              <a:t>type.IsSubclassOf</a:t>
            </a:r>
            <a:r>
              <a:rPr lang="en-US" b="0" dirty="0">
                <a:effectLst/>
                <a:latin typeface="Consolas" panose="020B0609020204030204" pitchFamily="49" charset="0"/>
              </a:rPr>
              <a:t>(</a:t>
            </a:r>
            <a:r>
              <a:rPr lang="en-US" b="0" dirty="0" err="1">
                <a:solidFill>
                  <a:srgbClr val="569CD6"/>
                </a:solidFill>
                <a:effectLst/>
                <a:latin typeface="Consolas" panose="020B0609020204030204" pitchFamily="49" charset="0"/>
              </a:rPr>
              <a:t>typeof</a:t>
            </a:r>
            <a:r>
              <a:rPr lang="en-US" b="0" dirty="0">
                <a:effectLst/>
                <a:latin typeface="Consolas" panose="020B0609020204030204" pitchFamily="49" charset="0"/>
              </a:rPr>
              <a:t>(Shape))));</a:t>
            </a:r>
          </a:p>
        </p:txBody>
      </p:sp>
    </p:spTree>
    <p:extLst>
      <p:ext uri="{BB962C8B-B14F-4D97-AF65-F5344CB8AC3E}">
        <p14:creationId xmlns:p14="http://schemas.microsoft.com/office/powerpoint/2010/main" val="2901066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132CF-994E-437A-ABB7-14B3F72673EF}"/>
              </a:ext>
            </a:extLst>
          </p:cNvPr>
          <p:cNvSpPr>
            <a:spLocks noGrp="1"/>
          </p:cNvSpPr>
          <p:nvPr>
            <p:ph type="title"/>
          </p:nvPr>
        </p:nvSpPr>
        <p:spPr/>
        <p:txBody>
          <a:bodyPr/>
          <a:lstStyle/>
          <a:p>
            <a:r>
              <a:rPr lang="en-US" dirty="0"/>
              <a:t>Intro to pattern matching examples</a:t>
            </a:r>
          </a:p>
        </p:txBody>
      </p:sp>
      <p:sp>
        <p:nvSpPr>
          <p:cNvPr id="3" name="Content Placeholder 2">
            <a:extLst>
              <a:ext uri="{FF2B5EF4-FFF2-40B4-BE49-F238E27FC236}">
                <a16:creationId xmlns:a16="http://schemas.microsoft.com/office/drawing/2014/main" id="{37A151B1-D43B-4DEB-95F4-5213D7FD14E7}"/>
              </a:ext>
            </a:extLst>
          </p:cNvPr>
          <p:cNvSpPr>
            <a:spLocks noGrp="1"/>
          </p:cNvSpPr>
          <p:nvPr>
            <p:ph idx="1"/>
          </p:nvPr>
        </p:nvSpPr>
        <p:spPr/>
        <p:txBody>
          <a:bodyPr>
            <a:normAutofit/>
          </a:bodyPr>
          <a:lstStyle/>
          <a:p>
            <a:r>
              <a:rPr lang="en-US" b="0" dirty="0">
                <a:solidFill>
                  <a:srgbClr val="569CD6"/>
                </a:solidFill>
                <a:effectLst/>
                <a:latin typeface="Consolas" panose="020B0609020204030204" pitchFamily="49" charset="0"/>
              </a:rPr>
              <a:t>public</a:t>
            </a:r>
            <a:r>
              <a:rPr lang="en-US" b="0" dirty="0">
                <a:solidFill>
                  <a:srgbClr val="CCCCCC"/>
                </a:solidFill>
                <a:effectLst/>
                <a:latin typeface="Consolas" panose="020B0609020204030204" pitchFamily="49" charset="0"/>
              </a:rPr>
              <a:t> </a:t>
            </a:r>
            <a:r>
              <a:rPr lang="en-US" b="0" dirty="0">
                <a:effectLst/>
                <a:latin typeface="Consolas" panose="020B0609020204030204" pitchFamily="49" charset="0"/>
              </a:rPr>
              <a:t>Dictionary&lt;</a:t>
            </a:r>
            <a:r>
              <a:rPr lang="en-US" b="0" dirty="0">
                <a:solidFill>
                  <a:srgbClr val="569CD6"/>
                </a:solidFill>
                <a:effectLst/>
                <a:latin typeface="Consolas" panose="020B0609020204030204" pitchFamily="49" charset="0"/>
              </a:rPr>
              <a:t>char</a:t>
            </a:r>
            <a:r>
              <a:rPr lang="en-US" b="0" dirty="0">
                <a:effectLst/>
                <a:latin typeface="Consolas" panose="020B0609020204030204" pitchFamily="49" charset="0"/>
              </a:rPr>
              <a:t>, Type&gt; </a:t>
            </a:r>
            <a:r>
              <a:rPr lang="en-US" b="0" dirty="0" err="1">
                <a:effectLst/>
                <a:latin typeface="Consolas" panose="020B0609020204030204" pitchFamily="49" charset="0"/>
              </a:rPr>
              <a:t>ShapeTypes</a:t>
            </a:r>
            <a:r>
              <a:rPr lang="en-US" b="0" dirty="0">
                <a:effectLst/>
                <a:latin typeface="Consolas" panose="020B0609020204030204" pitchFamily="49" charset="0"/>
              </a:rPr>
              <a:t> { </a:t>
            </a:r>
            <a:r>
              <a:rPr lang="en-US" b="0" dirty="0">
                <a:solidFill>
                  <a:srgbClr val="569CD6"/>
                </a:solidFill>
                <a:effectLst/>
                <a:latin typeface="Consolas" panose="020B0609020204030204" pitchFamily="49" charset="0"/>
              </a:rPr>
              <a:t>get</a:t>
            </a:r>
            <a:r>
              <a:rPr lang="en-US" b="0" dirty="0">
                <a:effectLst/>
                <a:latin typeface="Consolas" panose="020B0609020204030204" pitchFamily="49" charset="0"/>
              </a:rPr>
              <a:t>; } = </a:t>
            </a:r>
            <a:r>
              <a:rPr lang="en-US" b="0" dirty="0" err="1">
                <a:effectLst/>
                <a:latin typeface="Consolas" panose="020B0609020204030204" pitchFamily="49" charset="0"/>
              </a:rPr>
              <a:t>GetShapes</a:t>
            </a:r>
            <a:r>
              <a:rPr lang="en-US" b="0" dirty="0">
                <a:effectLst/>
                <a:latin typeface="Consolas" panose="020B0609020204030204" pitchFamily="49" charset="0"/>
              </a:rPr>
              <a:t>().</a:t>
            </a:r>
            <a:r>
              <a:rPr lang="en-US" b="0" dirty="0" err="1">
                <a:effectLst/>
                <a:latin typeface="Consolas" panose="020B0609020204030204" pitchFamily="49" charset="0"/>
              </a:rPr>
              <a:t>ToDictionary</a:t>
            </a:r>
            <a:r>
              <a:rPr lang="en-US" b="0" dirty="0">
                <a:effectLst/>
                <a:latin typeface="Consolas" panose="020B0609020204030204" pitchFamily="49" charset="0"/>
              </a:rPr>
              <a:t>(item =&gt; </a:t>
            </a:r>
            <a:r>
              <a:rPr lang="en-US" b="0" dirty="0" err="1">
                <a:solidFill>
                  <a:srgbClr val="569CD6"/>
                </a:solidFill>
                <a:effectLst/>
                <a:latin typeface="Consolas" panose="020B0609020204030204" pitchFamily="49" charset="0"/>
              </a:rPr>
              <a:t>char</a:t>
            </a:r>
            <a:r>
              <a:rPr lang="en-US" b="0" dirty="0" err="1">
                <a:effectLst/>
                <a:latin typeface="Consolas" panose="020B0609020204030204" pitchFamily="49" charset="0"/>
              </a:rPr>
              <a:t>.ToLower</a:t>
            </a:r>
            <a:r>
              <a:rPr lang="en-US" b="0" dirty="0">
                <a:effectLst/>
                <a:latin typeface="Consolas" panose="020B0609020204030204" pitchFamily="49" charset="0"/>
              </a:rPr>
              <a:t>(</a:t>
            </a:r>
            <a:r>
              <a:rPr lang="en-US" b="0" dirty="0" err="1">
                <a:effectLst/>
                <a:latin typeface="Consolas" panose="020B0609020204030204" pitchFamily="49" charset="0"/>
              </a:rPr>
              <a:t>item.Name</a:t>
            </a:r>
            <a:r>
              <a:rPr lang="en-US" b="0" dirty="0">
                <a:effectLst/>
                <a:latin typeface="Consolas" panose="020B0609020204030204" pitchFamily="49" charset="0"/>
              </a:rPr>
              <a:t>[0]));</a:t>
            </a:r>
          </a:p>
          <a:p>
            <a:endParaRPr lang="en-US" dirty="0"/>
          </a:p>
        </p:txBody>
      </p:sp>
    </p:spTree>
    <p:extLst>
      <p:ext uri="{BB962C8B-B14F-4D97-AF65-F5344CB8AC3E}">
        <p14:creationId xmlns:p14="http://schemas.microsoft.com/office/powerpoint/2010/main" val="2191981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132CF-994E-437A-ABB7-14B3F72673EF}"/>
              </a:ext>
            </a:extLst>
          </p:cNvPr>
          <p:cNvSpPr>
            <a:spLocks noGrp="1"/>
          </p:cNvSpPr>
          <p:nvPr>
            <p:ph type="title"/>
          </p:nvPr>
        </p:nvSpPr>
        <p:spPr/>
        <p:txBody>
          <a:bodyPr/>
          <a:lstStyle/>
          <a:p>
            <a:r>
              <a:rPr lang="en-US" dirty="0"/>
              <a:t>Intro to pattern matching examples</a:t>
            </a:r>
          </a:p>
        </p:txBody>
      </p:sp>
      <p:sp>
        <p:nvSpPr>
          <p:cNvPr id="3" name="Content Placeholder 2">
            <a:extLst>
              <a:ext uri="{FF2B5EF4-FFF2-40B4-BE49-F238E27FC236}">
                <a16:creationId xmlns:a16="http://schemas.microsoft.com/office/drawing/2014/main" id="{37A151B1-D43B-4DEB-95F4-5213D7FD14E7}"/>
              </a:ext>
            </a:extLst>
          </p:cNvPr>
          <p:cNvSpPr>
            <a:spLocks noGrp="1"/>
          </p:cNvSpPr>
          <p:nvPr>
            <p:ph idx="1"/>
          </p:nvPr>
        </p:nvSpPr>
        <p:spPr/>
        <p:txBody>
          <a:bodyPr>
            <a:normAutofit/>
          </a:bodyPr>
          <a:lstStyle/>
          <a:p>
            <a:r>
              <a:rPr lang="en-US" sz="2000" dirty="0" err="1"/>
              <a:t>condition_expression</a:t>
            </a:r>
            <a:r>
              <a:rPr lang="en-US" sz="2000" dirty="0"/>
              <a:t> ? </a:t>
            </a:r>
            <a:r>
              <a:rPr lang="en-US" sz="2000" dirty="0" err="1"/>
              <a:t>first_expression</a:t>
            </a:r>
            <a:r>
              <a:rPr lang="en-US" sz="2000" dirty="0"/>
              <a:t> : </a:t>
            </a:r>
            <a:r>
              <a:rPr lang="en-US" sz="2000" dirty="0" err="1"/>
              <a:t>second_expression</a:t>
            </a:r>
            <a:r>
              <a:rPr lang="en-US" sz="2000" dirty="0"/>
              <a:t>; </a:t>
            </a:r>
          </a:p>
          <a:p>
            <a:r>
              <a:rPr lang="en-US" sz="2000" dirty="0"/>
              <a:t>With conditional operator ?: if </a:t>
            </a:r>
            <a:r>
              <a:rPr lang="en-US" sz="2000" dirty="0" err="1"/>
              <a:t>condition_expression</a:t>
            </a:r>
            <a:r>
              <a:rPr lang="en-US" sz="2000" dirty="0"/>
              <a:t> is true then it will return first expression, else if false second expression will be returned</a:t>
            </a:r>
          </a:p>
          <a:p>
            <a:pPr lvl="1"/>
            <a:r>
              <a:rPr lang="en-US" sz="1800" dirty="0"/>
              <a:t>is this condition true ? yes : no</a:t>
            </a:r>
          </a:p>
          <a:p>
            <a:pPr algn="l">
              <a:buFont typeface="Arial" panose="020B0604020202020204" pitchFamily="34" charset="0"/>
              <a:buChar char="•"/>
            </a:pPr>
            <a:endParaRPr lang="en-US" b="0" i="0" dirty="0">
              <a:solidFill>
                <a:srgbClr val="4E4E4E"/>
              </a:solidFill>
              <a:effectLst/>
              <a:latin typeface="Segoe UI" panose="020B0502040204020203" pitchFamily="34" charset="0"/>
            </a:endParaRPr>
          </a:p>
          <a:p>
            <a:pPr algn="l">
              <a:buFont typeface="Arial" panose="020B0604020202020204" pitchFamily="34" charset="0"/>
              <a:buChar char="•"/>
            </a:pPr>
            <a:endParaRPr lang="en-US" dirty="0">
              <a:solidFill>
                <a:srgbClr val="4E4E4E"/>
              </a:solidFill>
              <a:latin typeface="Segoe UI" panose="020B0502040204020203" pitchFamily="34" charset="0"/>
            </a:endParaRPr>
          </a:p>
          <a:p>
            <a:pPr algn="l">
              <a:buFont typeface="Arial" panose="020B0604020202020204" pitchFamily="34" charset="0"/>
              <a:buChar char="•"/>
            </a:pPr>
            <a:endParaRPr lang="en-US" b="0" i="0" dirty="0">
              <a:solidFill>
                <a:srgbClr val="4E4E4E"/>
              </a:solidFill>
              <a:effectLst/>
              <a:latin typeface="Segoe UI" panose="020B0502040204020203" pitchFamily="34" charset="0"/>
            </a:endParaRPr>
          </a:p>
          <a:p>
            <a:pPr marL="0" indent="0" algn="l">
              <a:buNone/>
            </a:pPr>
            <a:r>
              <a:rPr lang="en-US" dirty="0">
                <a:solidFill>
                  <a:srgbClr val="4E4E4E"/>
                </a:solidFill>
                <a:latin typeface="Segoe UI" panose="020B0502040204020203" pitchFamily="34" charset="0"/>
              </a:rPr>
              <a:t>MSDN Documentation: </a:t>
            </a:r>
            <a:r>
              <a:rPr lang="en-US" dirty="0">
                <a:solidFill>
                  <a:srgbClr val="4E4E4E"/>
                </a:solidFill>
                <a:latin typeface="Segoe UI" panose="020B0502040204020203" pitchFamily="34" charset="0"/>
                <a:hlinkClick r:id="rId2"/>
              </a:rPr>
              <a:t>https://docs.microsoft.com/en-us/dotnet/csharp/language-reference/operators/conditional-operator</a:t>
            </a:r>
            <a:endParaRPr lang="en-US" b="0" dirty="0">
              <a:effectLst/>
              <a:latin typeface="Consolas" panose="020B0609020204030204" pitchFamily="49" charset="0"/>
            </a:endParaRPr>
          </a:p>
        </p:txBody>
      </p:sp>
    </p:spTree>
    <p:extLst>
      <p:ext uri="{BB962C8B-B14F-4D97-AF65-F5344CB8AC3E}">
        <p14:creationId xmlns:p14="http://schemas.microsoft.com/office/powerpoint/2010/main" val="2623555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2E4E8-4624-41C8-98F5-9AD14C865BFF}"/>
              </a:ext>
            </a:extLst>
          </p:cNvPr>
          <p:cNvSpPr>
            <a:spLocks noGrp="1"/>
          </p:cNvSpPr>
          <p:nvPr>
            <p:ph type="title"/>
          </p:nvPr>
        </p:nvSpPr>
        <p:spPr/>
        <p:txBody>
          <a:bodyPr/>
          <a:lstStyle/>
          <a:p>
            <a:r>
              <a:rPr lang="en-US" dirty="0"/>
              <a:t>Enhanced Pattern Matching</a:t>
            </a:r>
          </a:p>
        </p:txBody>
      </p:sp>
      <p:sp>
        <p:nvSpPr>
          <p:cNvPr id="3" name="Content Placeholder 2">
            <a:extLst>
              <a:ext uri="{FF2B5EF4-FFF2-40B4-BE49-F238E27FC236}">
                <a16:creationId xmlns:a16="http://schemas.microsoft.com/office/drawing/2014/main" id="{ACF7E753-FFEF-4B9C-A747-6F3BA99C99F2}"/>
              </a:ext>
            </a:extLst>
          </p:cNvPr>
          <p:cNvSpPr>
            <a:spLocks noGrp="1"/>
          </p:cNvSpPr>
          <p:nvPr>
            <p:ph idx="1"/>
          </p:nvPr>
        </p:nvSpPr>
        <p:spPr/>
        <p:txBody>
          <a:bodyPr/>
          <a:lstStyle/>
          <a:p>
            <a:r>
              <a:rPr lang="en-US" dirty="0"/>
              <a:t>Should be our last resort. Figure out a way to do polymorphism first. If we add a new type, our example switch statement will fail. Using where clauses, filter expression, etc. we can do this already, but this example has better scenarios.</a:t>
            </a:r>
          </a:p>
          <a:p>
            <a:endParaRPr lang="en-US" dirty="0"/>
          </a:p>
        </p:txBody>
      </p:sp>
    </p:spTree>
    <p:extLst>
      <p:ext uri="{BB962C8B-B14F-4D97-AF65-F5344CB8AC3E}">
        <p14:creationId xmlns:p14="http://schemas.microsoft.com/office/powerpoint/2010/main" val="1800479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2E4E8-4624-41C8-98F5-9AD14C865BFF}"/>
              </a:ext>
            </a:extLst>
          </p:cNvPr>
          <p:cNvSpPr>
            <a:spLocks noGrp="1"/>
          </p:cNvSpPr>
          <p:nvPr>
            <p:ph type="title"/>
          </p:nvPr>
        </p:nvSpPr>
        <p:spPr>
          <a:xfrm>
            <a:off x="1066800" y="500354"/>
            <a:ext cx="10058400" cy="546126"/>
          </a:xfrm>
        </p:spPr>
        <p:txBody>
          <a:bodyPr>
            <a:normAutofit fontScale="90000"/>
          </a:bodyPr>
          <a:lstStyle/>
          <a:p>
            <a:r>
              <a:rPr lang="en-US" dirty="0"/>
              <a:t>Enhanced Pattern Matching</a:t>
            </a:r>
          </a:p>
        </p:txBody>
      </p:sp>
      <p:sp>
        <p:nvSpPr>
          <p:cNvPr id="3" name="Content Placeholder 2">
            <a:extLst>
              <a:ext uri="{FF2B5EF4-FFF2-40B4-BE49-F238E27FC236}">
                <a16:creationId xmlns:a16="http://schemas.microsoft.com/office/drawing/2014/main" id="{ACF7E753-FFEF-4B9C-A747-6F3BA99C99F2}"/>
              </a:ext>
            </a:extLst>
          </p:cNvPr>
          <p:cNvSpPr>
            <a:spLocks noGrp="1"/>
          </p:cNvSpPr>
          <p:nvPr>
            <p:ph idx="1"/>
          </p:nvPr>
        </p:nvSpPr>
        <p:spPr>
          <a:xfrm>
            <a:off x="1066800" y="1046480"/>
            <a:ext cx="10058400" cy="4906264"/>
          </a:xfrm>
        </p:spPr>
        <p:txBody>
          <a:bodyPr>
            <a:normAutofit lnSpcReduction="10000"/>
          </a:bodyPr>
          <a:lstStyle/>
          <a:p>
            <a:pPr marL="0" indent="0">
              <a:buNone/>
            </a:pPr>
            <a:r>
              <a:rPr lang="en-US" b="1" dirty="0">
                <a:solidFill>
                  <a:schemeClr val="accent1"/>
                </a:solidFill>
                <a:latin typeface="Consolas" panose="020B0609020204030204" pitchFamily="49" charset="0"/>
              </a:rPr>
              <a:t>return</a:t>
            </a:r>
            <a:r>
              <a:rPr lang="en-US" b="1" dirty="0">
                <a:solidFill>
                  <a:srgbClr val="D4D4D4"/>
                </a:solidFill>
                <a:latin typeface="Consolas" panose="020B0609020204030204" pitchFamily="49" charset="0"/>
              </a:rPr>
              <a:t> </a:t>
            </a:r>
            <a:r>
              <a:rPr lang="en-US" b="1" dirty="0">
                <a:solidFill>
                  <a:schemeClr val="accent1"/>
                </a:solidFill>
                <a:latin typeface="Consolas" panose="020B0609020204030204" pitchFamily="49" charset="0"/>
              </a:rPr>
              <a:t>switch</a:t>
            </a:r>
            <a:r>
              <a:rPr lang="en-US" b="1" dirty="0">
                <a:latin typeface="Consolas" panose="020B0609020204030204" pitchFamily="49" charset="0"/>
              </a:rPr>
              <a:t> (person)</a:t>
            </a:r>
          </a:p>
          <a:p>
            <a:pPr marL="0" indent="0">
              <a:buNone/>
            </a:pPr>
            <a:r>
              <a:rPr lang="en-US" b="1" dirty="0">
                <a:latin typeface="Consolas" panose="020B0609020204030204" pitchFamily="49" charset="0"/>
              </a:rPr>
              <a:t>{</a:t>
            </a:r>
          </a:p>
          <a:p>
            <a:pPr marL="0" indent="0">
              <a:buNone/>
            </a:pPr>
            <a:r>
              <a:rPr lang="en-US" b="1" dirty="0">
                <a:latin typeface="Consolas" panose="020B0609020204030204" pitchFamily="49" charset="0"/>
              </a:rPr>
              <a:t>    </a:t>
            </a:r>
            <a:r>
              <a:rPr lang="en-US" b="1" dirty="0">
                <a:solidFill>
                  <a:srgbClr val="00B0F0"/>
                </a:solidFill>
                <a:latin typeface="Consolas" panose="020B0609020204030204" pitchFamily="49" charset="0"/>
              </a:rPr>
              <a:t>Professor</a:t>
            </a:r>
            <a:r>
              <a:rPr lang="en-US" b="1" dirty="0">
                <a:latin typeface="Consolas" panose="020B0609020204030204" pitchFamily="49" charset="0"/>
              </a:rPr>
              <a:t>(_,</a:t>
            </a:r>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var</a:t>
            </a:r>
            <a:r>
              <a:rPr lang="en-US" b="1" dirty="0">
                <a:solidFill>
                  <a:srgbClr val="D4D4D4"/>
                </a:solidFill>
                <a:latin typeface="Consolas" panose="020B0609020204030204" pitchFamily="49" charset="0"/>
              </a:rPr>
              <a:t> </a:t>
            </a:r>
            <a:r>
              <a:rPr lang="en-US" b="1" dirty="0" err="1">
                <a:solidFill>
                  <a:srgbClr val="9CDCFE"/>
                </a:solidFill>
                <a:latin typeface="Consolas" panose="020B0609020204030204" pitchFamily="49" charset="0"/>
              </a:rPr>
              <a:t>lastName</a:t>
            </a:r>
            <a:r>
              <a:rPr lang="en-US" b="1" dirty="0">
                <a:latin typeface="Consolas" panose="020B0609020204030204" pitchFamily="49" charset="0"/>
              </a:rPr>
              <a:t>,</a:t>
            </a:r>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var</a:t>
            </a:r>
            <a:r>
              <a:rPr lang="en-US" b="1" dirty="0">
                <a:solidFill>
                  <a:srgbClr val="D4D4D4"/>
                </a:solidFill>
                <a:latin typeface="Consolas" panose="020B0609020204030204" pitchFamily="49" charset="0"/>
              </a:rPr>
              <a:t> </a:t>
            </a:r>
            <a:r>
              <a:rPr lang="en-US" b="1" dirty="0">
                <a:solidFill>
                  <a:srgbClr val="9CDCFE"/>
                </a:solidFill>
                <a:latin typeface="Consolas" panose="020B0609020204030204" pitchFamily="49" charset="0"/>
              </a:rPr>
              <a:t>subject</a:t>
            </a:r>
            <a:r>
              <a:rPr lang="en-US" b="1" dirty="0">
                <a:latin typeface="Consolas" panose="020B0609020204030204" pitchFamily="49" charset="0"/>
              </a:rPr>
              <a:t>)</a:t>
            </a:r>
            <a:r>
              <a:rPr lang="en-US" b="1" dirty="0">
                <a:solidFill>
                  <a:srgbClr val="D4D4D4"/>
                </a:solidFill>
                <a:latin typeface="Consolas" panose="020B0609020204030204" pitchFamily="49" charset="0"/>
              </a:rPr>
              <a:t> </a:t>
            </a:r>
            <a:r>
              <a:rPr lang="en-US" b="1" dirty="0">
                <a:solidFill>
                  <a:srgbClr val="9CDCFE"/>
                </a:solidFill>
                <a:latin typeface="Consolas" panose="020B0609020204030204" pitchFamily="49" charset="0"/>
              </a:rPr>
              <a:t>item</a:t>
            </a:r>
            <a:r>
              <a:rPr lang="en-US" b="1" dirty="0">
                <a:latin typeface="Consolas" panose="020B0609020204030204" pitchFamily="49" charset="0"/>
              </a:rPr>
              <a:t> =&gt;</a:t>
            </a:r>
          </a:p>
          <a:p>
            <a:pPr marL="0" indent="0">
              <a:buNone/>
            </a:pPr>
            <a:r>
              <a:rPr lang="en-US" b="1" dirty="0">
                <a:latin typeface="Consolas" panose="020B0609020204030204" pitchFamily="49" charset="0"/>
              </a:rPr>
              <a:t>        </a:t>
            </a:r>
            <a:r>
              <a:rPr lang="en-US" b="1" dirty="0">
                <a:solidFill>
                  <a:srgbClr val="CE9178"/>
                </a:solidFill>
                <a:latin typeface="Consolas" panose="020B0609020204030204" pitchFamily="49" charset="0"/>
              </a:rPr>
              <a:t>$"Dr. {</a:t>
            </a:r>
            <a:r>
              <a:rPr lang="en-US" b="1" dirty="0" err="1">
                <a:solidFill>
                  <a:srgbClr val="9CDCFE"/>
                </a:solidFill>
                <a:latin typeface="Consolas" panose="020B0609020204030204" pitchFamily="49" charset="0"/>
              </a:rPr>
              <a:t>lastName</a:t>
            </a:r>
            <a:r>
              <a:rPr lang="en-US" b="1" dirty="0">
                <a:solidFill>
                  <a:srgbClr val="CE9178"/>
                </a:solidFill>
                <a:latin typeface="Consolas" panose="020B0609020204030204" pitchFamily="49" charset="0"/>
              </a:rPr>
              <a:t>}</a:t>
            </a:r>
            <a:r>
              <a:rPr lang="en-US" b="1" dirty="0">
                <a:latin typeface="Consolas" panose="020B0609020204030204" pitchFamily="49" charset="0"/>
              </a:rPr>
              <a:t> </a:t>
            </a:r>
            <a:r>
              <a:rPr lang="en-US" b="1" dirty="0">
                <a:solidFill>
                  <a:srgbClr val="CE9178"/>
                </a:solidFill>
                <a:latin typeface="Consolas" panose="020B0609020204030204" pitchFamily="49" charset="0"/>
              </a:rPr>
              <a:t>teaching {</a:t>
            </a:r>
            <a:r>
              <a:rPr lang="en-US" b="1" dirty="0">
                <a:solidFill>
                  <a:srgbClr val="9CDCFE"/>
                </a:solidFill>
                <a:latin typeface="Consolas" panose="020B0609020204030204" pitchFamily="49" charset="0"/>
              </a:rPr>
              <a:t>subject</a:t>
            </a:r>
            <a:r>
              <a:rPr lang="en-US" b="1" dirty="0">
                <a:solidFill>
                  <a:srgbClr val="CE9178"/>
                </a:solidFill>
                <a:latin typeface="Consolas" panose="020B0609020204030204" pitchFamily="49" charset="0"/>
              </a:rPr>
              <a:t>}"</a:t>
            </a:r>
            <a:r>
              <a:rPr lang="en-US" b="1" dirty="0">
                <a:latin typeface="Consolas" panose="020B0609020204030204" pitchFamily="49" charset="0"/>
              </a:rPr>
              <a:t>,</a:t>
            </a:r>
          </a:p>
          <a:p>
            <a:pPr marL="0" indent="0">
              <a:buNone/>
            </a:pPr>
            <a:r>
              <a:rPr lang="en-US" b="1" dirty="0">
                <a:solidFill>
                  <a:srgbClr val="D4D4D4"/>
                </a:solidFill>
                <a:latin typeface="Consolas" panose="020B0609020204030204" pitchFamily="49" charset="0"/>
              </a:rPr>
              <a:t>    </a:t>
            </a:r>
            <a:r>
              <a:rPr lang="en-US" b="1" dirty="0">
                <a:solidFill>
                  <a:srgbClr val="9CDCFE"/>
                </a:solidFill>
                <a:latin typeface="Consolas" panose="020B0609020204030204" pitchFamily="49" charset="0"/>
              </a:rPr>
              <a:t>Student</a:t>
            </a:r>
            <a:r>
              <a:rPr lang="en-US" b="1" dirty="0">
                <a:solidFill>
                  <a:srgbClr val="D4D4D4"/>
                </a:solidFill>
                <a:latin typeface="Consolas" panose="020B0609020204030204" pitchFamily="49" charset="0"/>
              </a:rPr>
              <a:t> </a:t>
            </a:r>
            <a:r>
              <a:rPr lang="en-US" b="1" dirty="0">
                <a:latin typeface="Consolas" panose="020B0609020204030204" pitchFamily="49" charset="0"/>
              </a:rPr>
              <a:t>{ FirstName: </a:t>
            </a:r>
            <a:r>
              <a:rPr lang="en-US" b="1" dirty="0">
                <a:solidFill>
                  <a:srgbClr val="68A6DA"/>
                </a:solidFill>
                <a:latin typeface="Consolas" panose="020B0609020204030204" pitchFamily="49" charset="0"/>
              </a:rPr>
              <a:t>var</a:t>
            </a:r>
            <a:r>
              <a:rPr lang="en-US" b="1" dirty="0">
                <a:solidFill>
                  <a:srgbClr val="D4D4D4"/>
                </a:solidFill>
                <a:latin typeface="Consolas" panose="020B0609020204030204" pitchFamily="49" charset="0"/>
              </a:rPr>
              <a:t> </a:t>
            </a:r>
            <a:r>
              <a:rPr lang="en-US" b="1" dirty="0" err="1">
                <a:solidFill>
                  <a:srgbClr val="9CDCFE"/>
                </a:solidFill>
                <a:latin typeface="Consolas" panose="020B0609020204030204" pitchFamily="49" charset="0"/>
              </a:rPr>
              <a:t>firstName</a:t>
            </a:r>
            <a:r>
              <a:rPr lang="en-US" b="1" dirty="0">
                <a:latin typeface="Consolas" panose="020B0609020204030204" pitchFamily="49" charset="0"/>
              </a:rPr>
              <a:t>,</a:t>
            </a:r>
          </a:p>
          <a:p>
            <a:pPr marL="0" indent="0">
              <a:buNone/>
            </a:pPr>
            <a:r>
              <a:rPr lang="en-US" b="1" dirty="0">
                <a:solidFill>
                  <a:srgbClr val="D4D4D4"/>
                </a:solidFill>
                <a:latin typeface="Consolas" panose="020B0609020204030204" pitchFamily="49" charset="0"/>
              </a:rPr>
              <a:t>        </a:t>
            </a:r>
            <a:r>
              <a:rPr lang="en-US" b="1" dirty="0">
                <a:solidFill>
                  <a:srgbClr val="9CDCFE"/>
                </a:solidFill>
                <a:latin typeface="Consolas" panose="020B0609020204030204" pitchFamily="49" charset="0"/>
              </a:rPr>
              <a:t>Advisor</a:t>
            </a:r>
            <a:r>
              <a:rPr lang="en-US" b="1" dirty="0">
                <a:latin typeface="Consolas" panose="020B0609020204030204" pitchFamily="49" charset="0"/>
              </a:rPr>
              <a:t> { </a:t>
            </a:r>
            <a:r>
              <a:rPr lang="en-US" b="1" dirty="0" err="1">
                <a:solidFill>
                  <a:srgbClr val="9CDCFE"/>
                </a:solidFill>
                <a:latin typeface="Consolas" panose="020B0609020204030204" pitchFamily="49" charset="0"/>
              </a:rPr>
              <a:t>LastName</a:t>
            </a:r>
            <a:r>
              <a:rPr lang="en-US" b="1" dirty="0">
                <a:latin typeface="Consolas" panose="020B0609020204030204" pitchFamily="49" charset="0"/>
              </a:rPr>
              <a:t>: </a:t>
            </a:r>
            <a:r>
              <a:rPr lang="en-US" b="1" dirty="0">
                <a:solidFill>
                  <a:srgbClr val="68A6DA"/>
                </a:solidFill>
                <a:latin typeface="Consolas" panose="020B0609020204030204" pitchFamily="49" charset="0"/>
              </a:rPr>
              <a:t>var</a:t>
            </a:r>
            <a:r>
              <a:rPr lang="en-US" b="1" dirty="0">
                <a:latin typeface="Consolas" panose="020B0609020204030204" pitchFamily="49" charset="0"/>
              </a:rPr>
              <a:t> </a:t>
            </a:r>
            <a:r>
              <a:rPr lang="en-US" b="1" dirty="0" err="1">
                <a:solidFill>
                  <a:srgbClr val="9CDCFE"/>
                </a:solidFill>
                <a:latin typeface="Consolas" panose="020B0609020204030204" pitchFamily="49" charset="0"/>
              </a:rPr>
              <a:t>advisorLastName</a:t>
            </a:r>
            <a:r>
              <a:rPr lang="en-US" b="1" dirty="0">
                <a:latin typeface="Consolas" panose="020B0609020204030204" pitchFamily="49" charset="0"/>
              </a:rPr>
              <a:t> } } =&gt;</a:t>
            </a:r>
          </a:p>
          <a:p>
            <a:pPr marL="0" indent="0">
              <a:buNone/>
            </a:pPr>
            <a:r>
              <a:rPr lang="en-US" b="1" dirty="0">
                <a:solidFill>
                  <a:srgbClr val="D4D4D4"/>
                </a:solidFill>
                <a:latin typeface="Consolas" panose="020B0609020204030204" pitchFamily="49" charset="0"/>
              </a:rPr>
              <a:t>    </a:t>
            </a:r>
            <a:r>
              <a:rPr lang="en-US" b="1" dirty="0">
                <a:latin typeface="Consolas" panose="020B0609020204030204" pitchFamily="49" charset="0"/>
              </a:rPr>
              <a:t>        $"",</a:t>
            </a:r>
          </a:p>
          <a:p>
            <a:pPr marL="0" indent="0">
              <a:buNone/>
            </a:pPr>
            <a:r>
              <a:rPr lang="en-US" b="1" dirty="0">
                <a:latin typeface="Consolas" panose="020B0609020204030204" pitchFamily="49" charset="0"/>
              </a:rPr>
              <a:t>    (</a:t>
            </a:r>
            <a:r>
              <a:rPr lang="en-US" b="1" dirty="0">
                <a:solidFill>
                  <a:srgbClr val="68A6DA"/>
                </a:solidFill>
                <a:latin typeface="Consolas" panose="020B0609020204030204" pitchFamily="49" charset="0"/>
              </a:rPr>
              <a:t>string</a:t>
            </a:r>
            <a:r>
              <a:rPr lang="en-US" b="1" dirty="0">
                <a:latin typeface="Consolas" panose="020B0609020204030204" pitchFamily="49" charset="0"/>
              </a:rPr>
              <a:t> </a:t>
            </a:r>
            <a:r>
              <a:rPr lang="en-US" b="1" dirty="0" err="1">
                <a:solidFill>
                  <a:srgbClr val="9CDCFE"/>
                </a:solidFill>
                <a:latin typeface="Consolas" panose="020B0609020204030204" pitchFamily="49" charset="0"/>
              </a:rPr>
              <a:t>firstName</a:t>
            </a:r>
            <a:r>
              <a:rPr lang="en-US" b="1" dirty="0">
                <a:latin typeface="Consolas" panose="020B0609020204030204" pitchFamily="49" charset="0"/>
              </a:rPr>
              <a:t>, _)</a:t>
            </a:r>
          </a:p>
          <a:p>
            <a:pPr marL="0" indent="0">
              <a:buNone/>
            </a:pPr>
            <a:r>
              <a:rPr lang="en-US" b="1" dirty="0">
                <a:latin typeface="Consolas" panose="020B0609020204030204" pitchFamily="49" charset="0"/>
              </a:rPr>
              <a:t>        { </a:t>
            </a:r>
            <a:r>
              <a:rPr lang="en-US" b="1" dirty="0" err="1">
                <a:latin typeface="Consolas" panose="020B0609020204030204" pitchFamily="49" charset="0"/>
              </a:rPr>
              <a:t>EnrollmentStatus</a:t>
            </a:r>
            <a:r>
              <a:rPr lang="en-US" b="1" dirty="0">
                <a:latin typeface="Consolas" panose="020B0609020204030204" pitchFamily="49" charset="0"/>
              </a:rPr>
              <a:t>: </a:t>
            </a:r>
            <a:r>
              <a:rPr lang="en-US" b="1" dirty="0" err="1">
                <a:solidFill>
                  <a:srgbClr val="68A6DA"/>
                </a:solidFill>
                <a:latin typeface="Consolas" panose="020B0609020204030204" pitchFamily="49" charset="0"/>
              </a:rPr>
              <a:t>EnrollmentStatus</a:t>
            </a:r>
            <a:r>
              <a:rPr lang="en-US" b="1" dirty="0" err="1">
                <a:solidFill>
                  <a:srgbClr val="D4D4D4"/>
                </a:solidFill>
                <a:latin typeface="Consolas" panose="020B0609020204030204" pitchFamily="49" charset="0"/>
              </a:rPr>
              <a:t>.</a:t>
            </a:r>
            <a:r>
              <a:rPr lang="en-US" b="1" dirty="0" err="1">
                <a:solidFill>
                  <a:srgbClr val="9CDCFE"/>
                </a:solidFill>
                <a:latin typeface="Consolas" panose="020B0609020204030204" pitchFamily="49" charset="0"/>
              </a:rPr>
              <a:t>Enrolled</a:t>
            </a:r>
            <a:r>
              <a:rPr lang="en-US" b="1" dirty="0">
                <a:latin typeface="Consolas" panose="020B0609020204030204" pitchFamily="49" charset="0"/>
              </a:rPr>
              <a:t> } =&gt;</a:t>
            </a:r>
          </a:p>
          <a:p>
            <a:pPr marL="0" indent="0">
              <a:buNone/>
            </a:pPr>
            <a:r>
              <a:rPr lang="en-US" b="1" dirty="0">
                <a:solidFill>
                  <a:srgbClr val="D4D4D4"/>
                </a:solidFill>
                <a:latin typeface="Consolas" panose="020B0609020204030204" pitchFamily="49" charset="0"/>
              </a:rPr>
              <a:t>            </a:t>
            </a:r>
            <a:r>
              <a:rPr lang="en-US" b="1" dirty="0">
                <a:solidFill>
                  <a:srgbClr val="CE9178"/>
                </a:solidFill>
                <a:latin typeface="Consolas" panose="020B0609020204030204" pitchFamily="49" charset="0"/>
              </a:rPr>
              <a:t>$""</a:t>
            </a:r>
            <a:r>
              <a:rPr lang="en-US" b="1" dirty="0">
                <a:latin typeface="Consolas" panose="020B0609020204030204" pitchFamily="49" charset="0"/>
              </a:rPr>
              <a:t>,</a:t>
            </a:r>
          </a:p>
          <a:p>
            <a:pPr marL="0" indent="0">
              <a:buNone/>
            </a:pPr>
            <a:r>
              <a:rPr lang="en-US" b="1" dirty="0">
                <a:latin typeface="Consolas" panose="020B0609020204030204" pitchFamily="49" charset="0"/>
              </a:rPr>
              <a:t>    { } =&gt; </a:t>
            </a:r>
            <a:r>
              <a:rPr lang="en-US" b="1" dirty="0">
                <a:solidFill>
                  <a:srgbClr val="CE9178"/>
                </a:solidFill>
                <a:latin typeface="Consolas" panose="020B0609020204030204" pitchFamily="49" charset="0"/>
              </a:rPr>
              <a:t>"Enrollment has passed. See you next year."</a:t>
            </a:r>
            <a:r>
              <a:rPr lang="en-US" b="1" dirty="0">
                <a:latin typeface="Consolas" panose="020B0609020204030204" pitchFamily="49" charset="0"/>
              </a:rPr>
              <a:t>,</a:t>
            </a:r>
          </a:p>
          <a:p>
            <a:pPr marL="0" indent="0">
              <a:buNone/>
            </a:pPr>
            <a:r>
              <a:rPr lang="en-US" b="1" dirty="0">
                <a:solidFill>
                  <a:srgbClr val="D4D4D4"/>
                </a:solidFill>
                <a:latin typeface="Consolas" panose="020B0609020204030204" pitchFamily="49" charset="0"/>
              </a:rPr>
              <a:t>    </a:t>
            </a:r>
            <a:r>
              <a:rPr lang="en-US" b="1" dirty="0">
                <a:solidFill>
                  <a:srgbClr val="9CDCFE"/>
                </a:solidFill>
                <a:latin typeface="Consolas" panose="020B0609020204030204" pitchFamily="49" charset="0"/>
              </a:rPr>
              <a:t>null</a:t>
            </a:r>
            <a:r>
              <a:rPr lang="en-US" b="1" dirty="0">
                <a:latin typeface="Consolas" panose="020B0609020204030204" pitchFamily="49" charset="0"/>
              </a:rPr>
              <a:t> =&gt; </a:t>
            </a:r>
            <a:r>
              <a:rPr lang="en-US" b="1" dirty="0">
                <a:solidFill>
                  <a:srgbClr val="CE9178"/>
                </a:solidFill>
                <a:latin typeface="Consolas" panose="020B0609020204030204" pitchFamily="49" charset="0"/>
              </a:rPr>
              <a:t>"Oh No!!"</a:t>
            </a:r>
            <a:endParaRPr lang="en-US" b="1" dirty="0">
              <a:solidFill>
                <a:srgbClr val="D4D4D4"/>
              </a:solidFill>
              <a:latin typeface="Consolas" panose="020B0609020204030204" pitchFamily="49" charset="0"/>
            </a:endParaRPr>
          </a:p>
          <a:p>
            <a:pPr marL="0" indent="0">
              <a:buNone/>
            </a:pPr>
            <a:r>
              <a:rPr lang="en-US" b="1" dirty="0">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4264799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125D5-E513-4965-ABD8-20A16F4EF4AD}"/>
              </a:ext>
            </a:extLst>
          </p:cNvPr>
          <p:cNvSpPr>
            <a:spLocks noGrp="1"/>
          </p:cNvSpPr>
          <p:nvPr>
            <p:ph type="title"/>
          </p:nvPr>
        </p:nvSpPr>
        <p:spPr/>
        <p:txBody>
          <a:bodyPr/>
          <a:lstStyle/>
          <a:p>
            <a:r>
              <a:rPr lang="en-US" dirty="0"/>
              <a:t>What is nullability and why does it matter</a:t>
            </a:r>
          </a:p>
        </p:txBody>
      </p:sp>
      <p:sp>
        <p:nvSpPr>
          <p:cNvPr id="3" name="Content Placeholder 2">
            <a:extLst>
              <a:ext uri="{FF2B5EF4-FFF2-40B4-BE49-F238E27FC236}">
                <a16:creationId xmlns:a16="http://schemas.microsoft.com/office/drawing/2014/main" id="{B85D6BFC-0B1C-4DF5-918C-631E141B4ABC}"/>
              </a:ext>
            </a:extLst>
          </p:cNvPr>
          <p:cNvSpPr>
            <a:spLocks noGrp="1"/>
          </p:cNvSpPr>
          <p:nvPr>
            <p:ph idx="1"/>
          </p:nvPr>
        </p:nvSpPr>
        <p:spPr/>
        <p:txBody>
          <a:bodyPr>
            <a:normAutofit/>
          </a:bodyPr>
          <a:lstStyle/>
          <a:p>
            <a:r>
              <a:rPr lang="en-US" sz="2000" dirty="0"/>
              <a:t>Often developers assume that reference types (accept non-null and null both and there wasn't any explicit handling required and unfortunately this consideration is one of the primary root causes of famous "Null Reference Exception".</a:t>
            </a:r>
          </a:p>
          <a:p>
            <a:r>
              <a:rPr lang="en-US" sz="2000" dirty="0"/>
              <a:t>This </a:t>
            </a:r>
            <a:r>
              <a:rPr lang="en-US" sz="2000" dirty="0" err="1"/>
              <a:t>NullReferenceException</a:t>
            </a:r>
            <a:r>
              <a:rPr lang="en-US" sz="2000" dirty="0"/>
              <a:t> is thrown by the program whenever a developer attempts to access any type which has value as null.</a:t>
            </a:r>
          </a:p>
          <a:p>
            <a:r>
              <a:rPr lang="en-US" sz="2000" dirty="0"/>
              <a:t>This means we try to access a value or reference that holds no value or a null value.</a:t>
            </a:r>
          </a:p>
        </p:txBody>
      </p:sp>
    </p:spTree>
    <p:extLst>
      <p:ext uri="{BB962C8B-B14F-4D97-AF65-F5344CB8AC3E}">
        <p14:creationId xmlns:p14="http://schemas.microsoft.com/office/powerpoint/2010/main" val="2953954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D10A4-536C-4567-A84B-A1BC866664C1}"/>
              </a:ext>
            </a:extLst>
          </p:cNvPr>
          <p:cNvSpPr>
            <a:spLocks noGrp="1"/>
          </p:cNvSpPr>
          <p:nvPr>
            <p:ph type="title"/>
          </p:nvPr>
        </p:nvSpPr>
        <p:spPr/>
        <p:txBody>
          <a:bodyPr/>
          <a:lstStyle/>
          <a:p>
            <a:r>
              <a:rPr lang="en-US" dirty="0"/>
              <a:t>What is a nullable value type?</a:t>
            </a:r>
          </a:p>
        </p:txBody>
      </p:sp>
      <p:sp>
        <p:nvSpPr>
          <p:cNvPr id="3" name="Content Placeholder 2">
            <a:extLst>
              <a:ext uri="{FF2B5EF4-FFF2-40B4-BE49-F238E27FC236}">
                <a16:creationId xmlns:a16="http://schemas.microsoft.com/office/drawing/2014/main" id="{A6310C60-4DBF-458F-8A5B-A162E7FB33A8}"/>
              </a:ext>
            </a:extLst>
          </p:cNvPr>
          <p:cNvSpPr>
            <a:spLocks noGrp="1"/>
          </p:cNvSpPr>
          <p:nvPr>
            <p:ph idx="1"/>
          </p:nvPr>
        </p:nvSpPr>
        <p:spPr>
          <a:xfrm>
            <a:off x="1066800" y="1815152"/>
            <a:ext cx="10058400" cy="4137592"/>
          </a:xfrm>
        </p:spPr>
        <p:txBody>
          <a:bodyPr>
            <a:normAutofit/>
          </a:bodyPr>
          <a:lstStyle/>
          <a:p>
            <a:r>
              <a:rPr lang="en-US" sz="2000" dirty="0"/>
              <a:t>Have been available since C# 2.0</a:t>
            </a:r>
          </a:p>
          <a:p>
            <a:r>
              <a:rPr lang="en-US" sz="2000" dirty="0"/>
              <a:t>A nullable value type holds all of its possible values and also null.</a:t>
            </a:r>
          </a:p>
          <a:p>
            <a:pPr lvl="1"/>
            <a:r>
              <a:rPr lang="en-US" sz="1800" dirty="0"/>
              <a:t>Ex: you can assign any of the following three values to a bool? variable: true, false, or null</a:t>
            </a:r>
          </a:p>
          <a:p>
            <a:r>
              <a:rPr lang="en-US" sz="2000" dirty="0"/>
              <a:t>When do you use this signature?</a:t>
            </a:r>
          </a:p>
          <a:p>
            <a:pPr lvl="1"/>
            <a:r>
              <a:rPr lang="en-US" sz="1800" dirty="0"/>
              <a:t>When a variable value could be undefined or missing.</a:t>
            </a:r>
          </a:p>
          <a:p>
            <a:pPr lvl="1"/>
            <a:r>
              <a:rPr lang="en-US" sz="1800" dirty="0"/>
              <a:t>For example, a database field in an application may contain true or false, or it may contain no value at all, that is, null. You can use the bool? type in that scenario</a:t>
            </a:r>
          </a:p>
          <a:p>
            <a:pPr marL="274320" lvl="1" indent="0">
              <a:buNone/>
            </a:pPr>
            <a:endParaRPr lang="en-US" dirty="0">
              <a:solidFill>
                <a:srgbClr val="008000"/>
              </a:solidFill>
              <a:latin typeface="SFMono-Regular"/>
            </a:endParaRPr>
          </a:p>
          <a:p>
            <a:pPr marL="274320" lvl="1" indent="0">
              <a:buNone/>
            </a:pPr>
            <a:r>
              <a:rPr lang="en-US" dirty="0"/>
              <a:t>MSDN Documentation:</a:t>
            </a:r>
            <a:r>
              <a:rPr lang="en-US" dirty="0">
                <a:solidFill>
                  <a:srgbClr val="008000"/>
                </a:solidFill>
                <a:latin typeface="SFMono-Regular"/>
              </a:rPr>
              <a:t> </a:t>
            </a:r>
            <a:r>
              <a:rPr lang="en-US" dirty="0">
                <a:hlinkClick r:id="rId2"/>
              </a:rPr>
              <a:t>https://docs.microsoft.com/en-us/dotnet/csharp/language-reference/builtin-types/nullable-value-types</a:t>
            </a:r>
            <a:endParaRPr lang="en-US" dirty="0"/>
          </a:p>
        </p:txBody>
      </p:sp>
    </p:spTree>
    <p:extLst>
      <p:ext uri="{BB962C8B-B14F-4D97-AF65-F5344CB8AC3E}">
        <p14:creationId xmlns:p14="http://schemas.microsoft.com/office/powerpoint/2010/main" val="2235926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D10A4-536C-4567-A84B-A1BC866664C1}"/>
              </a:ext>
            </a:extLst>
          </p:cNvPr>
          <p:cNvSpPr>
            <a:spLocks noGrp="1"/>
          </p:cNvSpPr>
          <p:nvPr>
            <p:ph type="title"/>
          </p:nvPr>
        </p:nvSpPr>
        <p:spPr/>
        <p:txBody>
          <a:bodyPr/>
          <a:lstStyle/>
          <a:p>
            <a:r>
              <a:rPr lang="en-US" dirty="0"/>
              <a:t>Nullable value type?</a:t>
            </a:r>
          </a:p>
        </p:txBody>
      </p:sp>
      <p:sp>
        <p:nvSpPr>
          <p:cNvPr id="3" name="Content Placeholder 2">
            <a:extLst>
              <a:ext uri="{FF2B5EF4-FFF2-40B4-BE49-F238E27FC236}">
                <a16:creationId xmlns:a16="http://schemas.microsoft.com/office/drawing/2014/main" id="{A6310C60-4DBF-458F-8A5B-A162E7FB33A8}"/>
              </a:ext>
            </a:extLst>
          </p:cNvPr>
          <p:cNvSpPr>
            <a:spLocks noGrp="1"/>
          </p:cNvSpPr>
          <p:nvPr>
            <p:ph idx="1"/>
          </p:nvPr>
        </p:nvSpPr>
        <p:spPr>
          <a:xfrm>
            <a:off x="1066800" y="1815152"/>
            <a:ext cx="10058400" cy="4137592"/>
          </a:xfrm>
        </p:spPr>
        <p:txBody>
          <a:bodyPr>
            <a:normAutofit/>
          </a:bodyPr>
          <a:lstStyle/>
          <a:p>
            <a:pPr marL="274320" lvl="1" indent="0">
              <a:buNone/>
            </a:pPr>
            <a:r>
              <a:rPr lang="en-US" sz="2000" dirty="0">
                <a:latin typeface="SFMono-Regular"/>
              </a:rPr>
              <a:t>Examples:</a:t>
            </a:r>
            <a:endParaRPr lang="en-US" dirty="0"/>
          </a:p>
          <a:p>
            <a:pPr marL="274320" lvl="1" indent="0">
              <a:buNone/>
            </a:pPr>
            <a:r>
              <a:rPr lang="en-US" sz="2000" dirty="0">
                <a:solidFill>
                  <a:srgbClr val="0101FD"/>
                </a:solidFill>
                <a:latin typeface="SFMono-Regular"/>
              </a:rPr>
              <a:t>int</a:t>
            </a:r>
            <a:r>
              <a:rPr lang="en-US" sz="2000" dirty="0">
                <a:solidFill>
                  <a:srgbClr val="171717"/>
                </a:solidFill>
                <a:latin typeface="SFMono-Regular"/>
              </a:rPr>
              <a:t>? n = </a:t>
            </a:r>
            <a:r>
              <a:rPr lang="en-US" sz="2000" dirty="0">
                <a:solidFill>
                  <a:srgbClr val="07704A"/>
                </a:solidFill>
                <a:latin typeface="SFMono-Regular"/>
              </a:rPr>
              <a:t>null</a:t>
            </a:r>
            <a:r>
              <a:rPr lang="en-US" sz="2000" dirty="0">
                <a:solidFill>
                  <a:srgbClr val="171717"/>
                </a:solidFill>
                <a:latin typeface="SFMono-Regular"/>
              </a:rPr>
              <a:t>; </a:t>
            </a:r>
          </a:p>
          <a:p>
            <a:pPr marL="274320" lvl="1" indent="0">
              <a:buNone/>
            </a:pPr>
            <a:r>
              <a:rPr lang="en-US" sz="2000" dirty="0">
                <a:solidFill>
                  <a:srgbClr val="008000"/>
                </a:solidFill>
                <a:latin typeface="SFMono-Regular"/>
              </a:rPr>
              <a:t>// int m1 = n; // Doesn't compile</a:t>
            </a:r>
            <a:r>
              <a:rPr lang="en-US" sz="2000" dirty="0">
                <a:solidFill>
                  <a:srgbClr val="171717"/>
                </a:solidFill>
                <a:latin typeface="SFMono-Regular"/>
              </a:rPr>
              <a:t> </a:t>
            </a:r>
          </a:p>
          <a:p>
            <a:pPr marL="274320" lvl="1" indent="0">
              <a:buNone/>
            </a:pPr>
            <a:r>
              <a:rPr lang="en-US" sz="2000" dirty="0">
                <a:solidFill>
                  <a:srgbClr val="008000"/>
                </a:solidFill>
                <a:latin typeface="SFMono-Regular"/>
              </a:rPr>
              <a:t>// int m2 = null; // Doesn't compile</a:t>
            </a:r>
            <a:endParaRPr lang="en-US" sz="2000" dirty="0">
              <a:solidFill>
                <a:srgbClr val="171717"/>
              </a:solidFill>
              <a:latin typeface="SFMono-Regular"/>
            </a:endParaRPr>
          </a:p>
          <a:p>
            <a:pPr marL="274320" lvl="1" indent="0">
              <a:buNone/>
            </a:pPr>
            <a:r>
              <a:rPr lang="en-US" sz="2000" dirty="0">
                <a:solidFill>
                  <a:srgbClr val="0101FD"/>
                </a:solidFill>
                <a:latin typeface="SFMono-Regular"/>
              </a:rPr>
              <a:t>int</a:t>
            </a:r>
            <a:r>
              <a:rPr lang="en-US" sz="2000" dirty="0">
                <a:solidFill>
                  <a:srgbClr val="171717"/>
                </a:solidFill>
                <a:latin typeface="SFMono-Regular"/>
              </a:rPr>
              <a:t> n2 = (</a:t>
            </a:r>
            <a:r>
              <a:rPr lang="en-US" sz="2000" dirty="0">
                <a:solidFill>
                  <a:srgbClr val="0101FD"/>
                </a:solidFill>
                <a:latin typeface="SFMono-Regular"/>
              </a:rPr>
              <a:t>int</a:t>
            </a:r>
            <a:r>
              <a:rPr lang="en-US" sz="2000" dirty="0">
                <a:solidFill>
                  <a:srgbClr val="171717"/>
                </a:solidFill>
                <a:latin typeface="SFMono-Regular"/>
              </a:rPr>
              <a:t>)n; </a:t>
            </a:r>
            <a:r>
              <a:rPr lang="en-US" sz="2000" dirty="0">
                <a:solidFill>
                  <a:srgbClr val="008000"/>
                </a:solidFill>
                <a:latin typeface="SFMono-Regular"/>
              </a:rPr>
              <a:t>// Compiles, but throws an exception if n is null</a:t>
            </a:r>
          </a:p>
          <a:p>
            <a:pPr marL="274320" lvl="1" indent="0">
              <a:buNone/>
            </a:pPr>
            <a:r>
              <a:rPr lang="en-US" sz="2000" dirty="0">
                <a:solidFill>
                  <a:srgbClr val="008000"/>
                </a:solidFill>
                <a:latin typeface="SFMono-Regular"/>
              </a:rPr>
              <a:t>// n2 = null; // Doesn’t compile</a:t>
            </a:r>
          </a:p>
          <a:p>
            <a:pPr marL="274320" lvl="1" indent="0">
              <a:buNone/>
            </a:pPr>
            <a:endParaRPr lang="en-US" sz="1800" dirty="0">
              <a:solidFill>
                <a:srgbClr val="008000"/>
              </a:solidFill>
              <a:latin typeface="SFMono-Regular"/>
            </a:endParaRPr>
          </a:p>
          <a:p>
            <a:pPr marL="274320" lvl="1" indent="0">
              <a:buNone/>
            </a:pPr>
            <a:r>
              <a:rPr lang="en-US" sz="1800" dirty="0"/>
              <a:t>MSDN Documentation on nullable value types:</a:t>
            </a:r>
            <a:r>
              <a:rPr lang="en-US" sz="1800" dirty="0">
                <a:solidFill>
                  <a:srgbClr val="008000"/>
                </a:solidFill>
                <a:latin typeface="SFMono-Regular"/>
              </a:rPr>
              <a:t> </a:t>
            </a:r>
            <a:r>
              <a:rPr lang="en-US" sz="1800" dirty="0">
                <a:hlinkClick r:id="rId3"/>
              </a:rPr>
              <a:t>https://docs.microsoft.com/en-us/dotnet/csharp/language-reference/builtin-types/nullable-value-types</a:t>
            </a:r>
            <a:endParaRPr lang="en-US" sz="1800" dirty="0"/>
          </a:p>
        </p:txBody>
      </p:sp>
    </p:spTree>
    <p:extLst>
      <p:ext uri="{BB962C8B-B14F-4D97-AF65-F5344CB8AC3E}">
        <p14:creationId xmlns:p14="http://schemas.microsoft.com/office/powerpoint/2010/main" val="2681204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3FD6B-B85A-40C6-987E-2A7C562E0DFB}"/>
              </a:ext>
            </a:extLst>
          </p:cNvPr>
          <p:cNvSpPr>
            <a:spLocks noGrp="1"/>
          </p:cNvSpPr>
          <p:nvPr>
            <p:ph type="title"/>
          </p:nvPr>
        </p:nvSpPr>
        <p:spPr/>
        <p:txBody>
          <a:bodyPr/>
          <a:lstStyle/>
          <a:p>
            <a:r>
              <a:rPr lang="en-US" dirty="0"/>
              <a:t>What is a nullable reference type?</a:t>
            </a:r>
          </a:p>
        </p:txBody>
      </p:sp>
      <p:sp>
        <p:nvSpPr>
          <p:cNvPr id="3" name="Content Placeholder 2">
            <a:extLst>
              <a:ext uri="{FF2B5EF4-FFF2-40B4-BE49-F238E27FC236}">
                <a16:creationId xmlns:a16="http://schemas.microsoft.com/office/drawing/2014/main" id="{8D63D492-7BE7-4E60-B0C3-BD370D7C66BD}"/>
              </a:ext>
            </a:extLst>
          </p:cNvPr>
          <p:cNvSpPr>
            <a:spLocks noGrp="1"/>
          </p:cNvSpPr>
          <p:nvPr>
            <p:ph idx="1"/>
          </p:nvPr>
        </p:nvSpPr>
        <p:spPr/>
        <p:txBody>
          <a:bodyPr>
            <a:normAutofit/>
          </a:bodyPr>
          <a:lstStyle/>
          <a:p>
            <a:r>
              <a:rPr lang="en-US" sz="2000" kern="1200" dirty="0">
                <a:solidFill>
                  <a:srgbClr val="000000"/>
                </a:solidFill>
                <a:effectLst/>
                <a:latin typeface="Garamond" panose="02020404030301010803" pitchFamily="18" charset="0"/>
                <a:ea typeface="+mn-ea"/>
                <a:cs typeface="+mn-cs"/>
              </a:rPr>
              <a:t>Available beginning in C# 8.0 when you opt into nullable aware context using build settings.</a:t>
            </a:r>
          </a:p>
          <a:p>
            <a:r>
              <a:rPr lang="en-US" sz="2000" kern="1200" dirty="0">
                <a:solidFill>
                  <a:srgbClr val="000000"/>
                </a:solidFill>
                <a:effectLst/>
                <a:latin typeface="Garamond" panose="02020404030301010803" pitchFamily="18" charset="0"/>
                <a:ea typeface="+mn-ea"/>
                <a:cs typeface="+mn-cs"/>
              </a:rPr>
              <a:t>It means quite as it sounds, allowing a reference type such as </a:t>
            </a:r>
          </a:p>
          <a:p>
            <a:endParaRPr lang="en-US" sz="2000" kern="1200" dirty="0">
              <a:solidFill>
                <a:srgbClr val="000000"/>
              </a:solidFill>
              <a:effectLst/>
              <a:latin typeface="Garamond" panose="02020404030301010803" pitchFamily="18" charset="0"/>
              <a:ea typeface="+mn-ea"/>
              <a:cs typeface="+mn-cs"/>
            </a:endParaRPr>
          </a:p>
          <a:p>
            <a:endParaRPr lang="en-US" sz="2000" dirty="0">
              <a:solidFill>
                <a:srgbClr val="000000"/>
              </a:solidFill>
              <a:latin typeface="Garamond" panose="02020404030301010803" pitchFamily="18" charset="0"/>
            </a:endParaRPr>
          </a:p>
          <a:p>
            <a:endParaRPr lang="en-US" sz="2000" kern="1200" dirty="0">
              <a:solidFill>
                <a:srgbClr val="000000"/>
              </a:solidFill>
              <a:effectLst/>
              <a:latin typeface="Garamond" panose="02020404030301010803" pitchFamily="18" charset="0"/>
              <a:ea typeface="+mn-ea"/>
              <a:cs typeface="+mn-cs"/>
            </a:endParaRPr>
          </a:p>
          <a:p>
            <a:r>
              <a:rPr lang="en-US" sz="2000" kern="1200" dirty="0">
                <a:solidFill>
                  <a:srgbClr val="000000"/>
                </a:solidFill>
                <a:effectLst/>
                <a:latin typeface="Garamond" panose="02020404030301010803" pitchFamily="18" charset="0"/>
                <a:ea typeface="+mn-ea"/>
                <a:cs typeface="+mn-cs"/>
              </a:rPr>
              <a:t>MSDN Documentation on nullable reference types</a:t>
            </a:r>
            <a:r>
              <a:rPr lang="en-US" sz="2000" kern="1200" dirty="0">
                <a:solidFill>
                  <a:srgbClr val="000000"/>
                </a:solidFill>
                <a:effectLst/>
                <a:latin typeface="Garamond" panose="02020404030301010803" pitchFamily="18" charset="0"/>
                <a:hlinkClick r:id="rId2"/>
              </a:rPr>
              <a:t>: </a:t>
            </a:r>
            <a:r>
              <a:rPr lang="en-US" sz="2000" dirty="0">
                <a:hlinkClick r:id="rId2"/>
              </a:rPr>
              <a:t>https://docs.microsoft.com/en-us/dotnet/csharp/language-reference/builtin-types/nullable-reference-types</a:t>
            </a:r>
            <a:endParaRPr lang="en-US" sz="2000" dirty="0"/>
          </a:p>
        </p:txBody>
      </p:sp>
    </p:spTree>
    <p:extLst>
      <p:ext uri="{BB962C8B-B14F-4D97-AF65-F5344CB8AC3E}">
        <p14:creationId xmlns:p14="http://schemas.microsoft.com/office/powerpoint/2010/main" val="1761299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3FD6B-B85A-40C6-987E-2A7C562E0DFB}"/>
              </a:ext>
            </a:extLst>
          </p:cNvPr>
          <p:cNvSpPr>
            <a:spLocks noGrp="1"/>
          </p:cNvSpPr>
          <p:nvPr>
            <p:ph type="title"/>
          </p:nvPr>
        </p:nvSpPr>
        <p:spPr/>
        <p:txBody>
          <a:bodyPr/>
          <a:lstStyle/>
          <a:p>
            <a:r>
              <a:rPr lang="en-US" dirty="0"/>
              <a:t>Nullable reference type examples</a:t>
            </a:r>
          </a:p>
        </p:txBody>
      </p:sp>
      <p:sp>
        <p:nvSpPr>
          <p:cNvPr id="3" name="Content Placeholder 2">
            <a:extLst>
              <a:ext uri="{FF2B5EF4-FFF2-40B4-BE49-F238E27FC236}">
                <a16:creationId xmlns:a16="http://schemas.microsoft.com/office/drawing/2014/main" id="{8D63D492-7BE7-4E60-B0C3-BD370D7C66BD}"/>
              </a:ext>
            </a:extLst>
          </p:cNvPr>
          <p:cNvSpPr>
            <a:spLocks noGrp="1"/>
          </p:cNvSpPr>
          <p:nvPr>
            <p:ph idx="1"/>
          </p:nvPr>
        </p:nvSpPr>
        <p:spPr/>
        <p:txBody>
          <a:bodyPr/>
          <a:lstStyle/>
          <a:p>
            <a:pPr marL="0" indent="0">
              <a:buNone/>
            </a:pPr>
            <a:r>
              <a:rPr lang="en-US" b="0" i="0" dirty="0">
                <a:solidFill>
                  <a:srgbClr val="0101FD"/>
                </a:solidFill>
                <a:effectLst/>
                <a:latin typeface="SFMono-Regular"/>
              </a:rPr>
              <a:t>string</a:t>
            </a:r>
            <a:r>
              <a:rPr lang="en-US" b="0" i="0" dirty="0">
                <a:solidFill>
                  <a:srgbClr val="171717"/>
                </a:solidFill>
                <a:effectLst/>
                <a:latin typeface="SFMono-Regular"/>
              </a:rPr>
              <a:t> description = </a:t>
            </a:r>
            <a:r>
              <a:rPr lang="en-US" b="0" i="0" dirty="0">
                <a:solidFill>
                  <a:srgbClr val="A31515"/>
                </a:solidFill>
                <a:effectLst/>
                <a:latin typeface="SFMono-Regular"/>
              </a:rPr>
              <a:t>"widget"</a:t>
            </a:r>
            <a:r>
              <a:rPr lang="en-US" b="0" i="0" dirty="0">
                <a:solidFill>
                  <a:srgbClr val="171717"/>
                </a:solidFill>
                <a:effectLst/>
                <a:latin typeface="SFMono-Regular"/>
              </a:rPr>
              <a:t>; </a:t>
            </a:r>
          </a:p>
          <a:p>
            <a:pPr marL="0" indent="0">
              <a:buNone/>
            </a:pPr>
            <a:r>
              <a:rPr lang="en-US" b="0" i="0" dirty="0">
                <a:solidFill>
                  <a:srgbClr val="0101FD"/>
                </a:solidFill>
                <a:effectLst/>
                <a:latin typeface="SFMono-Regular"/>
              </a:rPr>
              <a:t>var</a:t>
            </a:r>
            <a:r>
              <a:rPr lang="en-US" b="0" i="0" dirty="0">
                <a:solidFill>
                  <a:srgbClr val="171717"/>
                </a:solidFill>
                <a:effectLst/>
                <a:latin typeface="SFMono-Regular"/>
              </a:rPr>
              <a:t> item = </a:t>
            </a:r>
            <a:r>
              <a:rPr lang="en-US" b="0" i="0" dirty="0">
                <a:solidFill>
                  <a:srgbClr val="0101FD"/>
                </a:solidFill>
                <a:effectLst/>
                <a:latin typeface="SFMono-Regular"/>
              </a:rPr>
              <a:t>new</a:t>
            </a:r>
            <a:r>
              <a:rPr lang="en-US" b="0" i="0" dirty="0">
                <a:solidFill>
                  <a:srgbClr val="171717"/>
                </a:solidFill>
                <a:effectLst/>
                <a:latin typeface="SFMono-Regular"/>
              </a:rPr>
              <a:t> </a:t>
            </a:r>
            <a:r>
              <a:rPr lang="en-US" b="0" i="0" dirty="0" err="1">
                <a:solidFill>
                  <a:srgbClr val="171717"/>
                </a:solidFill>
                <a:effectLst/>
                <a:latin typeface="SFMono-Regular"/>
              </a:rPr>
              <a:t>ProductDescription</a:t>
            </a:r>
            <a:r>
              <a:rPr lang="en-US" b="0" i="0" dirty="0">
                <a:solidFill>
                  <a:srgbClr val="171717"/>
                </a:solidFill>
                <a:effectLst/>
                <a:latin typeface="SFMono-Regular"/>
              </a:rPr>
              <a:t>(description);</a:t>
            </a:r>
            <a:endParaRPr lang="en-US" b="0" i="0" dirty="0">
              <a:solidFill>
                <a:srgbClr val="0101FD"/>
              </a:solidFill>
              <a:effectLst/>
              <a:latin typeface="SFMono-Regular"/>
            </a:endParaRPr>
          </a:p>
          <a:p>
            <a:pPr marL="0" indent="0">
              <a:buNone/>
            </a:pPr>
            <a:r>
              <a:rPr lang="en-US" b="0" i="0" dirty="0">
                <a:solidFill>
                  <a:srgbClr val="0101FD"/>
                </a:solidFill>
                <a:effectLst/>
                <a:latin typeface="SFMono-Regular"/>
              </a:rPr>
              <a:t>string</a:t>
            </a:r>
            <a:r>
              <a:rPr lang="en-US" b="0" i="0" dirty="0">
                <a:solidFill>
                  <a:srgbClr val="171717"/>
                </a:solidFill>
                <a:effectLst/>
                <a:latin typeface="SFMono-Regular"/>
              </a:rPr>
              <a:t> </a:t>
            </a:r>
            <a:r>
              <a:rPr lang="en-US" b="0" i="0" dirty="0" err="1">
                <a:solidFill>
                  <a:srgbClr val="171717"/>
                </a:solidFill>
                <a:effectLst/>
                <a:latin typeface="SFMono-Regular"/>
              </a:rPr>
              <a:t>shortDescription</a:t>
            </a:r>
            <a:r>
              <a:rPr lang="en-US" b="0" i="0" dirty="0">
                <a:solidFill>
                  <a:srgbClr val="171717"/>
                </a:solidFill>
                <a:effectLst/>
                <a:latin typeface="SFMono-Regular"/>
              </a:rPr>
              <a:t> = </a:t>
            </a:r>
            <a:r>
              <a:rPr lang="en-US" b="0" i="0" dirty="0">
                <a:solidFill>
                  <a:srgbClr val="0101FD"/>
                </a:solidFill>
                <a:effectLst/>
                <a:latin typeface="SFMono-Regular"/>
              </a:rPr>
              <a:t>default</a:t>
            </a:r>
            <a:r>
              <a:rPr lang="en-US" b="0" i="0" dirty="0">
                <a:solidFill>
                  <a:srgbClr val="171717"/>
                </a:solidFill>
                <a:effectLst/>
                <a:latin typeface="SFMono-Regular"/>
              </a:rPr>
              <a:t>; </a:t>
            </a:r>
            <a:r>
              <a:rPr lang="en-US" b="0" i="0" dirty="0">
                <a:solidFill>
                  <a:srgbClr val="008000"/>
                </a:solidFill>
                <a:effectLst/>
                <a:latin typeface="SFMono-Regular"/>
              </a:rPr>
              <a:t>// Warning; non-nullable set to null;</a:t>
            </a:r>
            <a:r>
              <a:rPr lang="en-US" b="0" i="0" dirty="0">
                <a:solidFill>
                  <a:srgbClr val="171717"/>
                </a:solidFill>
                <a:effectLst/>
                <a:latin typeface="SFMono-Regular"/>
              </a:rPr>
              <a:t> </a:t>
            </a:r>
          </a:p>
          <a:p>
            <a:pPr marL="0" indent="0">
              <a:buNone/>
            </a:pPr>
            <a:r>
              <a:rPr lang="en-US" b="0" i="0" dirty="0">
                <a:solidFill>
                  <a:srgbClr val="0101FD"/>
                </a:solidFill>
                <a:effectLst/>
                <a:latin typeface="SFMono-Regular"/>
              </a:rPr>
              <a:t>var</a:t>
            </a:r>
            <a:r>
              <a:rPr lang="en-US" b="0" i="0" dirty="0">
                <a:solidFill>
                  <a:srgbClr val="171717"/>
                </a:solidFill>
                <a:effectLst/>
                <a:latin typeface="SFMono-Regular"/>
              </a:rPr>
              <a:t> product = </a:t>
            </a:r>
            <a:r>
              <a:rPr lang="en-US" b="0" i="0" dirty="0">
                <a:solidFill>
                  <a:srgbClr val="0101FD"/>
                </a:solidFill>
                <a:effectLst/>
                <a:latin typeface="SFMono-Regular"/>
              </a:rPr>
              <a:t>new</a:t>
            </a:r>
            <a:r>
              <a:rPr lang="en-US" b="0" i="0" dirty="0">
                <a:solidFill>
                  <a:srgbClr val="171717"/>
                </a:solidFill>
                <a:effectLst/>
                <a:latin typeface="SFMono-Regular"/>
              </a:rPr>
              <a:t> </a:t>
            </a:r>
            <a:r>
              <a:rPr lang="en-US" b="0" i="0" dirty="0" err="1">
                <a:solidFill>
                  <a:srgbClr val="171717"/>
                </a:solidFill>
                <a:effectLst/>
                <a:latin typeface="SFMono-Regular"/>
              </a:rPr>
              <a:t>ProductDescription</a:t>
            </a:r>
            <a:r>
              <a:rPr lang="en-US" b="0" i="0" dirty="0">
                <a:solidFill>
                  <a:srgbClr val="171717"/>
                </a:solidFill>
                <a:effectLst/>
                <a:latin typeface="SFMono-Regular"/>
              </a:rPr>
              <a:t>(</a:t>
            </a:r>
            <a:r>
              <a:rPr lang="en-US" b="0" i="0" dirty="0" err="1">
                <a:solidFill>
                  <a:srgbClr val="171717"/>
                </a:solidFill>
                <a:effectLst/>
                <a:latin typeface="SFMono-Regular"/>
              </a:rPr>
              <a:t>shortDescription</a:t>
            </a:r>
            <a:r>
              <a:rPr lang="en-US" b="0" i="0" dirty="0">
                <a:solidFill>
                  <a:srgbClr val="171717"/>
                </a:solidFill>
                <a:effectLst/>
                <a:latin typeface="SFMono-Regular"/>
              </a:rPr>
              <a:t>); </a:t>
            </a:r>
            <a:r>
              <a:rPr lang="en-US" b="0" i="0" dirty="0">
                <a:solidFill>
                  <a:srgbClr val="008000"/>
                </a:solidFill>
                <a:effectLst/>
                <a:latin typeface="SFMono-Regular"/>
              </a:rPr>
              <a:t>// Warning; static analysis knows </a:t>
            </a:r>
            <a:r>
              <a:rPr lang="en-US" b="0" i="0" dirty="0" err="1">
                <a:solidFill>
                  <a:srgbClr val="008000"/>
                </a:solidFill>
                <a:effectLst/>
                <a:latin typeface="SFMono-Regular"/>
              </a:rPr>
              <a:t>shortDescription</a:t>
            </a:r>
            <a:r>
              <a:rPr lang="en-US" b="0" i="0" dirty="0">
                <a:solidFill>
                  <a:srgbClr val="008000"/>
                </a:solidFill>
                <a:effectLst/>
                <a:latin typeface="SFMono-Regular"/>
              </a:rPr>
              <a:t> maybe null.</a:t>
            </a:r>
            <a:r>
              <a:rPr lang="en-US" b="0" i="0" dirty="0">
                <a:solidFill>
                  <a:srgbClr val="171717"/>
                </a:solidFill>
                <a:effectLst/>
                <a:latin typeface="SFMono-Regular"/>
              </a:rPr>
              <a:t> </a:t>
            </a:r>
          </a:p>
          <a:p>
            <a:pPr marL="0" indent="0">
              <a:buNone/>
            </a:pPr>
            <a:endParaRPr lang="en-US" dirty="0">
              <a:solidFill>
                <a:srgbClr val="000000"/>
              </a:solidFill>
              <a:latin typeface="Garamond" panose="02020404030301010803" pitchFamily="18" charset="0"/>
            </a:endParaRPr>
          </a:p>
          <a:p>
            <a:r>
              <a:rPr lang="en-US" sz="1800" kern="1200" dirty="0">
                <a:solidFill>
                  <a:srgbClr val="000000"/>
                </a:solidFill>
                <a:effectLst/>
                <a:latin typeface="Garamond" panose="02020404030301010803" pitchFamily="18" charset="0"/>
                <a:ea typeface="+mn-ea"/>
                <a:cs typeface="+mn-cs"/>
              </a:rPr>
              <a:t>MSDN Documentation</a:t>
            </a:r>
            <a:r>
              <a:rPr lang="en-US" sz="1800" kern="1200" dirty="0">
                <a:solidFill>
                  <a:srgbClr val="000000"/>
                </a:solidFill>
                <a:effectLst/>
                <a:latin typeface="Garamond" panose="02020404030301010803" pitchFamily="18" charset="0"/>
                <a:hlinkClick r:id="rId3"/>
              </a:rPr>
              <a:t>: </a:t>
            </a:r>
            <a:r>
              <a:rPr lang="en-US" dirty="0">
                <a:hlinkClick r:id="rId3"/>
              </a:rPr>
              <a:t>https://docs.microsoft.com/en-us/dotnet/csharp/language-reference/builtin-types/nullable-reference-types</a:t>
            </a:r>
            <a:endParaRPr lang="en-US" dirty="0"/>
          </a:p>
        </p:txBody>
      </p:sp>
    </p:spTree>
    <p:extLst>
      <p:ext uri="{BB962C8B-B14F-4D97-AF65-F5344CB8AC3E}">
        <p14:creationId xmlns:p14="http://schemas.microsoft.com/office/powerpoint/2010/main" val="3020810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0C407-5FF9-479A-BA64-A1CDAE99C7EA}"/>
              </a:ext>
            </a:extLst>
          </p:cNvPr>
          <p:cNvSpPr>
            <a:spLocks noGrp="1"/>
          </p:cNvSpPr>
          <p:nvPr>
            <p:ph type="title"/>
          </p:nvPr>
        </p:nvSpPr>
        <p:spPr/>
        <p:txBody>
          <a:bodyPr/>
          <a:lstStyle/>
          <a:p>
            <a:r>
              <a:rPr lang="en-US" dirty="0"/>
              <a:t>Nullable reference type examples</a:t>
            </a:r>
          </a:p>
        </p:txBody>
      </p:sp>
      <p:sp>
        <p:nvSpPr>
          <p:cNvPr id="3" name="Content Placeholder 2">
            <a:extLst>
              <a:ext uri="{FF2B5EF4-FFF2-40B4-BE49-F238E27FC236}">
                <a16:creationId xmlns:a16="http://schemas.microsoft.com/office/drawing/2014/main" id="{6C3089AA-FBCF-4218-95E1-CEF6A082C32F}"/>
              </a:ext>
            </a:extLst>
          </p:cNvPr>
          <p:cNvSpPr>
            <a:spLocks noGrp="1"/>
          </p:cNvSpPr>
          <p:nvPr>
            <p:ph idx="1"/>
          </p:nvPr>
        </p:nvSpPr>
        <p:spPr/>
        <p:txBody>
          <a:bodyPr>
            <a:normAutofit/>
          </a:bodyPr>
          <a:lstStyle/>
          <a:p>
            <a:pPr marL="0" indent="0">
              <a:buNone/>
            </a:pPr>
            <a:r>
              <a:rPr lang="en-US" dirty="0">
                <a:solidFill>
                  <a:schemeClr val="accent3">
                    <a:lumMod val="75000"/>
                  </a:schemeClr>
                </a:solidFill>
                <a:latin typeface="Consolas" panose="020B0609020204030204" pitchFamily="49" charset="0"/>
              </a:rPr>
              <a:t>// Warning: CS8714 Nullability of type argument 'string?' doesn't match `</a:t>
            </a:r>
            <a:r>
              <a:rPr lang="en-US" dirty="0" err="1">
                <a:solidFill>
                  <a:schemeClr val="accent3">
                    <a:lumMod val="75000"/>
                  </a:schemeClr>
                </a:solidFill>
                <a:latin typeface="Consolas" panose="020B0609020204030204" pitchFamily="49" charset="0"/>
              </a:rPr>
              <a:t>notnull</a:t>
            </a:r>
            <a:r>
              <a:rPr lang="en-US" dirty="0">
                <a:solidFill>
                  <a:schemeClr val="accent3">
                    <a:lumMod val="75000"/>
                  </a:schemeClr>
                </a:solidFill>
                <a:latin typeface="Consolas" panose="020B0609020204030204" pitchFamily="49" charset="0"/>
              </a:rPr>
              <a:t>` constraint</a:t>
            </a:r>
          </a:p>
          <a:p>
            <a:pPr marL="0" indent="0">
              <a:buNone/>
            </a:pPr>
            <a:r>
              <a:rPr lang="en-US" dirty="0">
                <a:solidFill>
                  <a:srgbClr val="569CD6"/>
                </a:solidFill>
                <a:latin typeface="Consolas" panose="020B0609020204030204" pitchFamily="49" charset="0"/>
              </a:rPr>
              <a:t>var</a:t>
            </a:r>
            <a:r>
              <a:rPr lang="en-US" dirty="0">
                <a:solidFill>
                  <a:srgbClr val="D4D4D4"/>
                </a:solidFill>
                <a:latin typeface="Consolas" panose="020B0609020204030204" pitchFamily="49" charset="0"/>
              </a:rPr>
              <a:t> </a:t>
            </a:r>
            <a:r>
              <a:rPr lang="en-US" dirty="0">
                <a:solidFill>
                  <a:srgbClr val="00B0F0"/>
                </a:solidFill>
                <a:latin typeface="Consolas" panose="020B0609020204030204" pitchFamily="49" charset="0"/>
              </a:rPr>
              <a:t>d1</a:t>
            </a:r>
            <a:r>
              <a:rPr lang="en-US" dirty="0">
                <a:latin typeface="Consolas" panose="020B0609020204030204" pitchFamily="49" charset="0"/>
              </a:rPr>
              <a:t> =</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new</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Dictionary</a:t>
            </a:r>
            <a:r>
              <a:rPr lang="en-US" dirty="0">
                <a:latin typeface="Consolas" panose="020B0609020204030204" pitchFamily="49" charset="0"/>
              </a:rPr>
              <a:t>&lt;</a:t>
            </a:r>
            <a:r>
              <a:rPr lang="en-US" dirty="0">
                <a:solidFill>
                  <a:srgbClr val="569CD6"/>
                </a:solidFill>
                <a:latin typeface="Consolas" panose="020B0609020204030204" pitchFamily="49" charset="0"/>
              </a:rPr>
              <a:t>string</a:t>
            </a:r>
            <a:r>
              <a:rPr lang="en-US" dirty="0">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string</a:t>
            </a:r>
            <a:r>
              <a:rPr lang="en-US" dirty="0">
                <a:latin typeface="Consolas" panose="020B0609020204030204" pitchFamily="49" charset="0"/>
              </a:rPr>
              <a:t>&gt;(</a:t>
            </a:r>
            <a:r>
              <a:rPr lang="en-US" dirty="0">
                <a:solidFill>
                  <a:schemeClr val="accent3"/>
                </a:solidFill>
                <a:latin typeface="Consolas" panose="020B0609020204030204" pitchFamily="49" charset="0"/>
              </a:rPr>
              <a:t>10</a:t>
            </a:r>
            <a:r>
              <a:rPr lang="en-US" dirty="0">
                <a:latin typeface="Consolas" panose="020B0609020204030204" pitchFamily="49" charset="0"/>
              </a:rPr>
              <a:t>);</a:t>
            </a:r>
          </a:p>
          <a:p>
            <a:pPr marL="0" indent="0">
              <a:buNone/>
            </a:pPr>
            <a:br>
              <a:rPr lang="en-US" dirty="0">
                <a:solidFill>
                  <a:srgbClr val="D4D4D4"/>
                </a:solidFill>
                <a:latin typeface="Consolas" panose="020B0609020204030204" pitchFamily="49" charset="0"/>
              </a:rPr>
            </a:br>
            <a:r>
              <a:rPr lang="en-US" dirty="0">
                <a:solidFill>
                  <a:schemeClr val="accent3">
                    <a:lumMod val="75000"/>
                  </a:schemeClr>
                </a:solidFill>
                <a:latin typeface="Consolas" panose="020B0609020204030204" pitchFamily="49" charset="0"/>
              </a:rPr>
              <a:t>// And as expected, using 'null' as a key for a non-nullable key type is a warning...</a:t>
            </a:r>
          </a:p>
          <a:p>
            <a:pPr marL="0" indent="0">
              <a:buNone/>
            </a:pPr>
            <a:r>
              <a:rPr lang="en-US" dirty="0">
                <a:solidFill>
                  <a:srgbClr val="569CD6"/>
                </a:solidFill>
                <a:latin typeface="Consolas" panose="020B0609020204030204" pitchFamily="49" charset="0"/>
              </a:rPr>
              <a:t>var</a:t>
            </a:r>
            <a:r>
              <a:rPr lang="en-US" dirty="0">
                <a:solidFill>
                  <a:srgbClr val="D4D4D4"/>
                </a:solidFill>
                <a:latin typeface="Consolas" panose="020B0609020204030204" pitchFamily="49" charset="0"/>
              </a:rPr>
              <a:t> </a:t>
            </a:r>
            <a:r>
              <a:rPr lang="en-US" dirty="0">
                <a:solidFill>
                  <a:srgbClr val="00B0F0"/>
                </a:solidFill>
                <a:latin typeface="Consolas" panose="020B0609020204030204" pitchFamily="49" charset="0"/>
              </a:rPr>
              <a:t>d2</a:t>
            </a:r>
            <a:r>
              <a:rPr lang="en-US" dirty="0">
                <a:solidFill>
                  <a:srgbClr val="D4D4D4"/>
                </a:solidFill>
                <a:latin typeface="Consolas" panose="020B0609020204030204" pitchFamily="49" charset="0"/>
              </a:rPr>
              <a:t> </a:t>
            </a:r>
            <a:r>
              <a:rPr lang="en-US" dirty="0">
                <a:latin typeface="Consolas" panose="020B0609020204030204" pitchFamily="49" charset="0"/>
              </a:rPr>
              <a:t>= </a:t>
            </a:r>
            <a:r>
              <a:rPr lang="en-US" dirty="0">
                <a:solidFill>
                  <a:srgbClr val="569CD6"/>
                </a:solidFill>
                <a:latin typeface="Consolas" panose="020B0609020204030204" pitchFamily="49" charset="0"/>
              </a:rPr>
              <a:t>new</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Dictionary</a:t>
            </a:r>
            <a:r>
              <a:rPr lang="en-US" dirty="0">
                <a:latin typeface="Consolas" panose="020B0609020204030204" pitchFamily="49" charset="0"/>
              </a:rPr>
              <a:t>&lt;</a:t>
            </a:r>
            <a:r>
              <a:rPr lang="en-US" dirty="0">
                <a:solidFill>
                  <a:srgbClr val="569CD6"/>
                </a:solidFill>
                <a:latin typeface="Consolas" panose="020B0609020204030204" pitchFamily="49" charset="0"/>
              </a:rPr>
              <a:t>string</a:t>
            </a:r>
            <a:r>
              <a:rPr lang="en-US" dirty="0">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string</a:t>
            </a:r>
            <a:r>
              <a:rPr lang="en-US" dirty="0">
                <a:latin typeface="Consolas" panose="020B0609020204030204" pitchFamily="49" charset="0"/>
              </a:rPr>
              <a:t>&gt;(</a:t>
            </a:r>
            <a:r>
              <a:rPr lang="en-US" dirty="0">
                <a:solidFill>
                  <a:schemeClr val="accent3"/>
                </a:solidFill>
                <a:latin typeface="Consolas" panose="020B0609020204030204" pitchFamily="49" charset="0"/>
              </a:rPr>
              <a:t>10</a:t>
            </a:r>
            <a:r>
              <a:rPr lang="en-US" dirty="0">
                <a:latin typeface="Consolas" panose="020B0609020204030204" pitchFamily="49" charset="0"/>
              </a:rPr>
              <a:t>);</a:t>
            </a:r>
          </a:p>
          <a:p>
            <a:pPr marL="0" indent="0">
              <a:buNone/>
            </a:pPr>
            <a:br>
              <a:rPr lang="en-US" dirty="0">
                <a:solidFill>
                  <a:srgbClr val="D4D4D4"/>
                </a:solidFill>
                <a:latin typeface="Consolas" panose="020B0609020204030204" pitchFamily="49" charset="0"/>
              </a:rPr>
            </a:br>
            <a:r>
              <a:rPr lang="en-US" dirty="0">
                <a:solidFill>
                  <a:schemeClr val="accent3">
                    <a:lumMod val="75000"/>
                  </a:schemeClr>
                </a:solidFill>
                <a:latin typeface="Consolas" panose="020B0609020204030204" pitchFamily="49" charset="0"/>
              </a:rPr>
              <a:t>// Warning: CS8625 - Cannot convert to non-nullable reference type.</a:t>
            </a:r>
          </a:p>
          <a:p>
            <a:pPr marL="0" indent="0">
              <a:buNone/>
            </a:pPr>
            <a:r>
              <a:rPr lang="en-US" dirty="0">
                <a:solidFill>
                  <a:srgbClr val="569CD6"/>
                </a:solidFill>
                <a:latin typeface="Consolas" panose="020B0609020204030204" pitchFamily="49" charset="0"/>
              </a:rPr>
              <a:t>var</a:t>
            </a:r>
            <a:r>
              <a:rPr lang="en-US" dirty="0">
                <a:solidFill>
                  <a:srgbClr val="D4D4D4"/>
                </a:solidFill>
                <a:latin typeface="Consolas" panose="020B0609020204030204" pitchFamily="49" charset="0"/>
              </a:rPr>
              <a:t> </a:t>
            </a:r>
            <a:r>
              <a:rPr lang="en-US" dirty="0">
                <a:solidFill>
                  <a:srgbClr val="00B0F0"/>
                </a:solidFill>
                <a:latin typeface="Consolas" panose="020B0609020204030204" pitchFamily="49" charset="0"/>
              </a:rPr>
              <a:t>nothing</a:t>
            </a:r>
            <a:r>
              <a:rPr lang="en-US" dirty="0">
                <a:solidFill>
                  <a:srgbClr val="D4D4D4"/>
                </a:solidFill>
                <a:latin typeface="Consolas" panose="020B0609020204030204" pitchFamily="49" charset="0"/>
              </a:rPr>
              <a:t> </a:t>
            </a:r>
            <a:r>
              <a:rPr lang="en-US" dirty="0">
                <a:latin typeface="Consolas" panose="020B0609020204030204" pitchFamily="49" charset="0"/>
              </a:rPr>
              <a:t>= </a:t>
            </a:r>
            <a:r>
              <a:rPr lang="en-US" dirty="0">
                <a:solidFill>
                  <a:srgbClr val="00B0F0"/>
                </a:solidFill>
                <a:latin typeface="Consolas" panose="020B0609020204030204" pitchFamily="49" charset="0"/>
              </a:rPr>
              <a:t>d2</a:t>
            </a:r>
            <a:r>
              <a:rPr lang="en-US" dirty="0">
                <a:latin typeface="Consolas" panose="020B0609020204030204" pitchFamily="49" charset="0"/>
              </a:rPr>
              <a:t>[</a:t>
            </a:r>
            <a:r>
              <a:rPr lang="en-US" dirty="0">
                <a:solidFill>
                  <a:srgbClr val="569CD6"/>
                </a:solidFill>
                <a:latin typeface="Consolas" panose="020B0609020204030204" pitchFamily="49" charset="0"/>
              </a:rPr>
              <a:t>null</a:t>
            </a:r>
            <a:r>
              <a:rPr lang="en-US" dirty="0">
                <a:latin typeface="Consolas" panose="020B0609020204030204" pitchFamily="49" charset="0"/>
              </a:rPr>
              <a:t>];</a:t>
            </a:r>
          </a:p>
        </p:txBody>
      </p:sp>
    </p:spTree>
    <p:extLst>
      <p:ext uri="{BB962C8B-B14F-4D97-AF65-F5344CB8AC3E}">
        <p14:creationId xmlns:p14="http://schemas.microsoft.com/office/powerpoint/2010/main" val="333348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484BB-30AE-49CF-B13F-24A81AC46484}"/>
              </a:ext>
            </a:extLst>
          </p:cNvPr>
          <p:cNvSpPr>
            <a:spLocks noGrp="1"/>
          </p:cNvSpPr>
          <p:nvPr>
            <p:ph type="title"/>
          </p:nvPr>
        </p:nvSpPr>
        <p:spPr/>
        <p:txBody>
          <a:bodyPr/>
          <a:lstStyle/>
          <a:p>
            <a:r>
              <a:rPr lang="en-US" dirty="0"/>
              <a:t> Syntax to know</a:t>
            </a:r>
          </a:p>
        </p:txBody>
      </p:sp>
      <p:sp>
        <p:nvSpPr>
          <p:cNvPr id="3" name="Content Placeholder 2">
            <a:extLst>
              <a:ext uri="{FF2B5EF4-FFF2-40B4-BE49-F238E27FC236}">
                <a16:creationId xmlns:a16="http://schemas.microsoft.com/office/drawing/2014/main" id="{5E6087FD-A9F0-437C-982C-0DE663F327A0}"/>
              </a:ext>
            </a:extLst>
          </p:cNvPr>
          <p:cNvSpPr>
            <a:spLocks noGrp="1"/>
          </p:cNvSpPr>
          <p:nvPr>
            <p:ph idx="1"/>
          </p:nvPr>
        </p:nvSpPr>
        <p:spPr>
          <a:xfrm>
            <a:off x="764275" y="2279176"/>
            <a:ext cx="10360925" cy="3673568"/>
          </a:xfrm>
        </p:spPr>
        <p:txBody>
          <a:bodyPr>
            <a:normAutofit/>
          </a:bodyPr>
          <a:lstStyle/>
          <a:p>
            <a:pPr marL="0" indent="0">
              <a:buNone/>
            </a:pPr>
            <a:r>
              <a:rPr lang="en-US" b="0" i="0" dirty="0">
                <a:solidFill>
                  <a:srgbClr val="808080"/>
                </a:solidFill>
                <a:effectLst/>
                <a:latin typeface="Consolas" panose="020B0609020204030204" pitchFamily="49" charset="0"/>
              </a:rPr>
              <a:t>#nullable enable</a:t>
            </a:r>
            <a:endParaRPr lang="en-US" b="0" i="0" dirty="0">
              <a:solidFill>
                <a:srgbClr val="0101FD"/>
              </a:solidFill>
              <a:effectLst/>
              <a:latin typeface="SFMono-Regular"/>
            </a:endParaRPr>
          </a:p>
          <a:p>
            <a:pPr marL="0" indent="0">
              <a:buNone/>
            </a:pPr>
            <a:r>
              <a:rPr lang="en-US" b="0" i="0" dirty="0">
                <a:solidFill>
                  <a:srgbClr val="0101FD"/>
                </a:solidFill>
                <a:effectLst/>
                <a:latin typeface="SFMono-Regular"/>
              </a:rPr>
              <a:t>string</a:t>
            </a:r>
            <a:r>
              <a:rPr lang="en-US" b="0" i="0" dirty="0">
                <a:solidFill>
                  <a:srgbClr val="171717"/>
                </a:solidFill>
                <a:effectLst/>
                <a:latin typeface="SFMono-Regular"/>
              </a:rPr>
              <a:t> </a:t>
            </a:r>
            <a:r>
              <a:rPr lang="en-US" b="0" i="0" dirty="0" err="1">
                <a:solidFill>
                  <a:srgbClr val="171717"/>
                </a:solidFill>
                <a:effectLst/>
                <a:latin typeface="SFMono-Regular"/>
              </a:rPr>
              <a:t>notNull</a:t>
            </a:r>
            <a:r>
              <a:rPr lang="en-US" b="0" i="0" dirty="0">
                <a:solidFill>
                  <a:srgbClr val="171717"/>
                </a:solidFill>
                <a:effectLst/>
                <a:latin typeface="SFMono-Regular"/>
              </a:rPr>
              <a:t> = </a:t>
            </a:r>
            <a:r>
              <a:rPr lang="en-US" b="0" i="0" dirty="0">
                <a:solidFill>
                  <a:srgbClr val="A31515"/>
                </a:solidFill>
                <a:effectLst/>
                <a:latin typeface="SFMono-Regular"/>
              </a:rPr>
              <a:t>"Hello"</a:t>
            </a:r>
            <a:r>
              <a:rPr lang="en-US" b="0" i="0" dirty="0">
                <a:solidFill>
                  <a:srgbClr val="171717"/>
                </a:solidFill>
                <a:effectLst/>
                <a:latin typeface="SFMono-Regular"/>
              </a:rPr>
              <a:t>; </a:t>
            </a:r>
          </a:p>
          <a:p>
            <a:pPr marL="0" indent="0">
              <a:buNone/>
            </a:pPr>
            <a:r>
              <a:rPr lang="en-US" b="0" i="0" dirty="0">
                <a:solidFill>
                  <a:srgbClr val="0101FD"/>
                </a:solidFill>
                <a:effectLst/>
                <a:latin typeface="SFMono-Regular"/>
              </a:rPr>
              <a:t>string</a:t>
            </a:r>
            <a:r>
              <a:rPr lang="en-US" b="0" i="0" dirty="0">
                <a:solidFill>
                  <a:srgbClr val="171717"/>
                </a:solidFill>
                <a:effectLst/>
                <a:latin typeface="SFMono-Regular"/>
              </a:rPr>
              <a:t>? nullable = </a:t>
            </a:r>
            <a:r>
              <a:rPr lang="en-US" b="0" i="0" dirty="0">
                <a:solidFill>
                  <a:srgbClr val="0101FD"/>
                </a:solidFill>
                <a:effectLst/>
                <a:latin typeface="SFMono-Regular"/>
              </a:rPr>
              <a:t>default</a:t>
            </a:r>
            <a:r>
              <a:rPr lang="en-US" b="0" i="0" dirty="0">
                <a:solidFill>
                  <a:srgbClr val="171717"/>
                </a:solidFill>
                <a:effectLst/>
                <a:latin typeface="SFMono-Regular"/>
              </a:rPr>
              <a:t>; </a:t>
            </a:r>
          </a:p>
          <a:p>
            <a:pPr marL="0" indent="0">
              <a:buNone/>
            </a:pPr>
            <a:r>
              <a:rPr lang="en-US" b="0" i="0" dirty="0">
                <a:solidFill>
                  <a:srgbClr val="0101FD"/>
                </a:solidFill>
                <a:effectLst/>
                <a:latin typeface="SFMono-Regular"/>
              </a:rPr>
              <a:t>string</a:t>
            </a:r>
            <a:r>
              <a:rPr lang="en-US" b="0" i="0" dirty="0">
                <a:solidFill>
                  <a:srgbClr val="171717"/>
                </a:solidFill>
                <a:effectLst/>
                <a:latin typeface="SFMono-Regular"/>
              </a:rPr>
              <a:t>? nullable2 = </a:t>
            </a:r>
            <a:r>
              <a:rPr lang="en-US" b="0" i="0" dirty="0">
                <a:solidFill>
                  <a:srgbClr val="0101FD"/>
                </a:solidFill>
                <a:effectLst/>
                <a:latin typeface="SFMono-Regular"/>
              </a:rPr>
              <a:t>null</a:t>
            </a:r>
            <a:r>
              <a:rPr lang="en-US" b="0" i="0" dirty="0">
                <a:solidFill>
                  <a:srgbClr val="171717"/>
                </a:solidFill>
                <a:effectLst/>
                <a:latin typeface="SFMono-Regular"/>
              </a:rPr>
              <a:t>; </a:t>
            </a:r>
          </a:p>
          <a:p>
            <a:pPr marL="0" indent="0">
              <a:buNone/>
            </a:pPr>
            <a:r>
              <a:rPr lang="en-US" b="0" i="0" dirty="0" err="1">
                <a:solidFill>
                  <a:srgbClr val="171717"/>
                </a:solidFill>
                <a:effectLst/>
                <a:latin typeface="SFMono-Regular"/>
              </a:rPr>
              <a:t>notNull</a:t>
            </a:r>
            <a:r>
              <a:rPr lang="en-US" b="0" i="0" dirty="0">
                <a:solidFill>
                  <a:srgbClr val="171717"/>
                </a:solidFill>
                <a:effectLst/>
                <a:latin typeface="SFMono-Regular"/>
              </a:rPr>
              <a:t> = nullable!; </a:t>
            </a:r>
            <a:r>
              <a:rPr lang="en-US" b="0" i="0" dirty="0">
                <a:solidFill>
                  <a:srgbClr val="008000"/>
                </a:solidFill>
                <a:effectLst/>
                <a:latin typeface="SFMono-Regular"/>
              </a:rPr>
              <a:t>// null forgiving </a:t>
            </a:r>
            <a:r>
              <a:rPr lang="en-US" dirty="0">
                <a:solidFill>
                  <a:srgbClr val="008000"/>
                </a:solidFill>
                <a:latin typeface="SFMono-Regular"/>
              </a:rPr>
              <a:t>operator (</a:t>
            </a:r>
            <a:r>
              <a:rPr lang="en-US" b="0" i="0" dirty="0">
                <a:solidFill>
                  <a:srgbClr val="008000"/>
                </a:solidFill>
                <a:effectLst/>
                <a:latin typeface="SFMono-Regular"/>
              </a:rPr>
              <a:t>Should be avoided)</a:t>
            </a:r>
          </a:p>
          <a:p>
            <a:pPr marL="0" indent="0">
              <a:buNone/>
            </a:pPr>
            <a:r>
              <a:rPr lang="en-US" dirty="0">
                <a:solidFill>
                  <a:srgbClr val="008000"/>
                </a:solidFill>
                <a:latin typeface="SFMono-Regular"/>
              </a:rPr>
              <a:t>// It only turns off compiler checks at runtime even when the value may still be null, so only should be used in a rare case when the compiler is not able to detect that a nullable value is actually non-nullable</a:t>
            </a:r>
          </a:p>
          <a:p>
            <a:pPr marL="0" indent="0">
              <a:buNone/>
            </a:pPr>
            <a:r>
              <a:rPr lang="en-US" b="0" i="0" dirty="0">
                <a:solidFill>
                  <a:srgbClr val="808080"/>
                </a:solidFill>
                <a:effectLst/>
                <a:latin typeface="Consolas" panose="020B0609020204030204" pitchFamily="49" charset="0"/>
              </a:rPr>
              <a:t>#nullable restore</a:t>
            </a:r>
          </a:p>
          <a:p>
            <a:pPr marL="0" indent="0">
              <a:buNone/>
            </a:pPr>
            <a:r>
              <a:rPr lang="en-US" dirty="0"/>
              <a:t>MSDN Documentation on #nullable: </a:t>
            </a:r>
            <a:r>
              <a:rPr lang="en-US" dirty="0">
                <a:hlinkClick r:id="rId2"/>
              </a:rPr>
              <a:t>https://docs.microsoft.com/en-us/dotnet/csharp/language-reference/preprocessor-directives</a:t>
            </a:r>
            <a:endParaRPr lang="en-US" dirty="0"/>
          </a:p>
        </p:txBody>
      </p:sp>
    </p:spTree>
    <p:extLst>
      <p:ext uri="{BB962C8B-B14F-4D97-AF65-F5344CB8AC3E}">
        <p14:creationId xmlns:p14="http://schemas.microsoft.com/office/powerpoint/2010/main" val="3268341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484BB-30AE-49CF-B13F-24A81AC46484}"/>
              </a:ext>
            </a:extLst>
          </p:cNvPr>
          <p:cNvSpPr>
            <a:spLocks noGrp="1"/>
          </p:cNvSpPr>
          <p:nvPr>
            <p:ph type="title"/>
          </p:nvPr>
        </p:nvSpPr>
        <p:spPr/>
        <p:txBody>
          <a:bodyPr/>
          <a:lstStyle/>
          <a:p>
            <a:r>
              <a:rPr lang="en-US" dirty="0"/>
              <a:t> Syntax to know</a:t>
            </a:r>
          </a:p>
        </p:txBody>
      </p:sp>
      <p:sp>
        <p:nvSpPr>
          <p:cNvPr id="3" name="Content Placeholder 2">
            <a:extLst>
              <a:ext uri="{FF2B5EF4-FFF2-40B4-BE49-F238E27FC236}">
                <a16:creationId xmlns:a16="http://schemas.microsoft.com/office/drawing/2014/main" id="{5E6087FD-A9F0-437C-982C-0DE663F327A0}"/>
              </a:ext>
            </a:extLst>
          </p:cNvPr>
          <p:cNvSpPr>
            <a:spLocks noGrp="1"/>
          </p:cNvSpPr>
          <p:nvPr>
            <p:ph idx="1"/>
          </p:nvPr>
        </p:nvSpPr>
        <p:spPr>
          <a:xfrm>
            <a:off x="764275" y="2014194"/>
            <a:ext cx="10360925" cy="3938550"/>
          </a:xfrm>
        </p:spPr>
        <p:txBody>
          <a:bodyPr>
            <a:normAutofit/>
          </a:bodyPr>
          <a:lstStyle/>
          <a:p>
            <a:r>
              <a:rPr lang="en-US" sz="2000" dirty="0"/>
              <a:t>Null Coalescing Assignment</a:t>
            </a:r>
          </a:p>
          <a:p>
            <a:pPr lvl="1"/>
            <a:r>
              <a:rPr lang="en-US" sz="1800" dirty="0"/>
              <a:t>The null-coalescing operator ?? returns the value of its left-hand operand if it isn't null; otherwise, it evaluates the right-hand operand and returns its result.</a:t>
            </a:r>
          </a:p>
          <a:p>
            <a:pPr lvl="1"/>
            <a:r>
              <a:rPr lang="en-US" sz="1800" dirty="0"/>
              <a:t>Support a??=b in place of if(a==null) a=b</a:t>
            </a:r>
          </a:p>
          <a:p>
            <a:pPr marL="0" indent="0">
              <a:buNone/>
            </a:pPr>
            <a:r>
              <a:rPr lang="en-US" sz="1700" dirty="0">
                <a:solidFill>
                  <a:srgbClr val="569CD6"/>
                </a:solidFill>
                <a:latin typeface="Consolas" panose="020B0609020204030204" pitchFamily="49" charset="0"/>
              </a:rPr>
              <a:t>public</a:t>
            </a:r>
            <a:r>
              <a:rPr lang="en-US" sz="1700" dirty="0">
                <a:solidFill>
                  <a:srgbClr val="CCCCCC"/>
                </a:solidFill>
                <a:latin typeface="Consolas" panose="020B0609020204030204" pitchFamily="49" charset="0"/>
              </a:rPr>
              <a:t> </a:t>
            </a:r>
            <a:r>
              <a:rPr lang="en-US" sz="1700" dirty="0">
                <a:solidFill>
                  <a:srgbClr val="569CD6"/>
                </a:solidFill>
                <a:latin typeface="Consolas" panose="020B0609020204030204" pitchFamily="49" charset="0"/>
              </a:rPr>
              <a:t>double</a:t>
            </a:r>
            <a:r>
              <a:rPr lang="en-US" sz="1700" dirty="0">
                <a:solidFill>
                  <a:srgbClr val="CCCCCC"/>
                </a:solidFill>
                <a:latin typeface="Consolas" panose="020B0609020204030204" pitchFamily="49" charset="0"/>
              </a:rPr>
              <a:t> </a:t>
            </a:r>
            <a:r>
              <a:rPr lang="en-US" sz="1700" dirty="0">
                <a:latin typeface="Consolas" panose="020B0609020204030204" pitchFamily="49" charset="0"/>
              </a:rPr>
              <a:t>Evaluate()</a:t>
            </a:r>
          </a:p>
          <a:p>
            <a:pPr marL="0" indent="0">
              <a:buNone/>
            </a:pPr>
            <a:r>
              <a:rPr lang="en-US" sz="1700" dirty="0">
                <a:latin typeface="Consolas" panose="020B0609020204030204" pitchFamily="49" charset="0"/>
              </a:rPr>
              <a:t>{</a:t>
            </a:r>
          </a:p>
          <a:p>
            <a:pPr marL="0" indent="0">
              <a:buNone/>
            </a:pPr>
            <a:r>
              <a:rPr lang="en-US" sz="1700" dirty="0">
                <a:solidFill>
                  <a:srgbClr val="569CD6"/>
                </a:solidFill>
                <a:latin typeface="Consolas" panose="020B0609020204030204" pitchFamily="49" charset="0"/>
              </a:rPr>
              <a:t>	return</a:t>
            </a:r>
            <a:r>
              <a:rPr lang="en-US" sz="1700" dirty="0">
                <a:solidFill>
                  <a:srgbClr val="CCCCCC"/>
                </a:solidFill>
                <a:latin typeface="Consolas" panose="020B0609020204030204" pitchFamily="49" charset="0"/>
              </a:rPr>
              <a:t> </a:t>
            </a:r>
            <a:r>
              <a:rPr lang="en-US" sz="1700" dirty="0">
                <a:solidFill>
                  <a:srgbClr val="569CD6"/>
                </a:solidFill>
                <a:latin typeface="Consolas" panose="020B0609020204030204" pitchFamily="49" charset="0"/>
              </a:rPr>
              <a:t>this</a:t>
            </a:r>
            <a:r>
              <a:rPr lang="en-US" sz="1700" dirty="0">
                <a:latin typeface="Consolas" panose="020B0609020204030204" pitchFamily="49" charset="0"/>
              </a:rPr>
              <a:t>.</a:t>
            </a:r>
            <a:r>
              <a:rPr lang="en-US" sz="1700" dirty="0" err="1">
                <a:latin typeface="Consolas" panose="020B0609020204030204" pitchFamily="49" charset="0"/>
              </a:rPr>
              <a:t>rootNode</a:t>
            </a:r>
            <a:r>
              <a:rPr lang="en-US" sz="1700" dirty="0">
                <a:latin typeface="Consolas" panose="020B0609020204030204" pitchFamily="49" charset="0"/>
              </a:rPr>
              <a:t>?.Evaluate() ?? </a:t>
            </a:r>
            <a:r>
              <a:rPr lang="en-US" sz="1700" dirty="0">
                <a:solidFill>
                  <a:schemeClr val="accent2"/>
                </a:solidFill>
                <a:latin typeface="Consolas" panose="020B0609020204030204" pitchFamily="49" charset="0"/>
              </a:rPr>
              <a:t>0.0f</a:t>
            </a:r>
            <a:r>
              <a:rPr lang="en-US" sz="1700" dirty="0">
                <a:latin typeface="Consolas" panose="020B0609020204030204" pitchFamily="49" charset="0"/>
              </a:rPr>
              <a:t>;</a:t>
            </a:r>
          </a:p>
          <a:p>
            <a:pPr marL="0" indent="0">
              <a:buNone/>
            </a:pPr>
            <a:r>
              <a:rPr lang="en-US" sz="1700" dirty="0">
                <a:latin typeface="Consolas" panose="020B0609020204030204" pitchFamily="49" charset="0"/>
              </a:rPr>
              <a:t>}</a:t>
            </a:r>
          </a:p>
          <a:p>
            <a:pPr lvl="1"/>
            <a:r>
              <a:rPr lang="en-US" sz="1800" dirty="0"/>
              <a:t>MSDN Documentation on null coalesce </a:t>
            </a:r>
            <a:r>
              <a:rPr lang="en-US" sz="1800" dirty="0" err="1"/>
              <a:t>opeator</a:t>
            </a:r>
            <a:r>
              <a:rPr lang="en-US" sz="1800" dirty="0"/>
              <a:t>: </a:t>
            </a:r>
            <a:r>
              <a:rPr lang="en-US" sz="1800" dirty="0">
                <a:hlinkClick r:id="rId2"/>
              </a:rPr>
              <a:t>https://docs.microsoft.com/en-us/dotnet/csharp/language-reference/operators/null-coalescing-operator</a:t>
            </a:r>
            <a:endParaRPr lang="en-US" sz="1800" dirty="0"/>
          </a:p>
          <a:p>
            <a:r>
              <a:rPr lang="en-US" dirty="0"/>
              <a:t>{ } is not null</a:t>
            </a:r>
          </a:p>
        </p:txBody>
      </p:sp>
    </p:spTree>
    <p:extLst>
      <p:ext uri="{BB962C8B-B14F-4D97-AF65-F5344CB8AC3E}">
        <p14:creationId xmlns:p14="http://schemas.microsoft.com/office/powerpoint/2010/main" val="1867044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RegularSeedLeftStep">
      <a:dk1>
        <a:srgbClr val="000000"/>
      </a:dk1>
      <a:lt1>
        <a:srgbClr val="FFFFFF"/>
      </a:lt1>
      <a:dk2>
        <a:srgbClr val="311C21"/>
      </a:dk2>
      <a:lt2>
        <a:srgbClr val="F3F0F1"/>
      </a:lt2>
      <a:accent1>
        <a:srgbClr val="45B19E"/>
      </a:accent1>
      <a:accent2>
        <a:srgbClr val="3BB16B"/>
      </a:accent2>
      <a:accent3>
        <a:srgbClr val="48B547"/>
      </a:accent3>
      <a:accent4>
        <a:srgbClr val="6EB13B"/>
      </a:accent4>
      <a:accent5>
        <a:srgbClr val="99A842"/>
      </a:accent5>
      <a:accent6>
        <a:srgbClr val="B1923B"/>
      </a:accent6>
      <a:hlink>
        <a:srgbClr val="BF4158"/>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TotalTime>
  <Words>1274</Words>
  <Application>Microsoft Office PowerPoint</Application>
  <PresentationFormat>Widescreen</PresentationFormat>
  <Paragraphs>119</Paragraphs>
  <Slides>16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Consolas</vt:lpstr>
      <vt:lpstr>Garamond</vt:lpstr>
      <vt:lpstr>Segoe UI</vt:lpstr>
      <vt:lpstr>SFMono-Regular</vt:lpstr>
      <vt:lpstr>SavonVTI</vt:lpstr>
      <vt:lpstr>Nullability and Pattern Matching</vt:lpstr>
      <vt:lpstr>What is nullability and why does it matter</vt:lpstr>
      <vt:lpstr>What is a nullable value type?</vt:lpstr>
      <vt:lpstr>Nullable value type?</vt:lpstr>
      <vt:lpstr>What is a nullable reference type?</vt:lpstr>
      <vt:lpstr>Nullable reference type examples</vt:lpstr>
      <vt:lpstr>Nullable reference type examples</vt:lpstr>
      <vt:lpstr> Syntax to know</vt:lpstr>
      <vt:lpstr> Syntax to know</vt:lpstr>
      <vt:lpstr> How to enable nullable aware context</vt:lpstr>
      <vt:lpstr>Intro to pattern matching examples</vt:lpstr>
      <vt:lpstr>Intro to pattern matching examples</vt:lpstr>
      <vt:lpstr>Intro to pattern matching examples</vt:lpstr>
      <vt:lpstr>Intro to pattern matching examples</vt:lpstr>
      <vt:lpstr>Enhanced Pattern Matching</vt:lpstr>
      <vt:lpstr>Enhanced Pattern Matching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Nullability and Pattern Matching</dc:title>
  <dc:creator>Benjamin Michaelis</dc:creator>
  <cp:lastModifiedBy>Benjamin Michaelis</cp:lastModifiedBy>
  <cp:revision>1</cp:revision>
  <cp:lastPrinted>2021-04-09T17:02:04Z</cp:lastPrinted>
  <dcterms:created xsi:type="dcterms:W3CDTF">2021-03-22T03:56:16Z</dcterms:created>
  <dcterms:modified xsi:type="dcterms:W3CDTF">2021-04-09T17:10:39Z</dcterms:modified>
</cp:coreProperties>
</file>