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59" r:id="rId6"/>
    <p:sldId id="262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7" autoAdjust="0"/>
    <p:restoredTop sz="85559" autoAdjust="0"/>
  </p:normalViewPr>
  <p:slideViewPr>
    <p:cSldViewPr snapToGrid="0">
      <p:cViewPr varScale="1">
        <p:scale>
          <a:sx n="142" d="100"/>
          <a:sy n="142" d="100"/>
        </p:scale>
        <p:origin x="948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A1B099-3941-43A2-85BF-A040F571F4F3}" type="datetimeFigureOut">
              <a:rPr lang="en-US" smtClean="0"/>
              <a:t>2018-04-24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493941-8E40-4A31-A49F-D8893D0D2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587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https://bisq.network/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493941-8E40-4A31-A49F-D8893D0D246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136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https://bitshares.org/</a:t>
            </a:r>
          </a:p>
          <a:p>
            <a:r>
              <a:rPr lang="en-US" dirty="0"/>
              <a:t>https://www.cryptofresh.com/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493941-8E40-4A31-A49F-D8893D0D246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038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https://crypto-bridge.org/</a:t>
            </a:r>
          </a:p>
          <a:p>
            <a:r>
              <a:rPr lang="en-US" dirty="0"/>
              <a:t>https://bridgecoin.org/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493941-8E40-4A31-A49F-D8893D0D246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106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2018-04-24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2018-04-24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2018-04-24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2018-04-24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2018-04-24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2018-04-24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2018-04-24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2018-04-24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2018-04-24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2018-04-24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2018-04-24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2018-04-24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2018-04-24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2018-04-24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2018-04-24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2018-04-24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2018-04-24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2018-04-24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21145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rypto-bridge.or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eetup.com/Hannover-Bitcoin-Liberty-Meetup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C41C2-A9F4-4801-B315-AF54EF1B67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Decentralized </a:t>
            </a:r>
            <a:r>
              <a:rPr lang="en-US" dirty="0" err="1"/>
              <a:t>EXCHAnGES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43A199-BD6D-4148-8DA3-38C1B8DBD7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Blockchain Meetup Hannover 2018-04-24</a:t>
            </a:r>
          </a:p>
        </p:txBody>
      </p:sp>
    </p:spTree>
    <p:extLst>
      <p:ext uri="{BB962C8B-B14F-4D97-AF65-F5344CB8AC3E}">
        <p14:creationId xmlns:p14="http://schemas.microsoft.com/office/powerpoint/2010/main" val="449148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B0DFB-ADCC-40C5-9074-D01B3C5AD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22901"/>
            <a:ext cx="9029351" cy="1507067"/>
          </a:xfrm>
        </p:spPr>
        <p:txBody>
          <a:bodyPr/>
          <a:lstStyle/>
          <a:p>
            <a:r>
              <a:rPr lang="en-US" dirty="0"/>
              <a:t>What is a Decentralized Exchange?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A2C56-7C43-47DA-A9F9-5922BFC72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704814"/>
            <a:ext cx="8534400" cy="3615267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A decentralized exchange is an exchange market that does not rely on a third party service to hold the </a:t>
            </a:r>
            <a:r>
              <a:rPr lang="en-US" sz="3200" dirty="0">
                <a:solidFill>
                  <a:schemeClr val="tx1"/>
                </a:solidFill>
              </a:rPr>
              <a:t>customer's</a:t>
            </a:r>
            <a:r>
              <a:rPr lang="en-US" sz="2800" dirty="0">
                <a:solidFill>
                  <a:schemeClr val="tx1"/>
                </a:solidFill>
              </a:rPr>
              <a:t> funds. Instead, trades occur directly between users (peer to peer) through an automated process. </a:t>
            </a:r>
          </a:p>
        </p:txBody>
      </p:sp>
    </p:spTree>
    <p:extLst>
      <p:ext uri="{BB962C8B-B14F-4D97-AF65-F5344CB8AC3E}">
        <p14:creationId xmlns:p14="http://schemas.microsoft.com/office/powerpoint/2010/main" val="1568927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B0DFB-ADCC-40C5-9074-D01B3C5AD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22901"/>
            <a:ext cx="9029351" cy="1507067"/>
          </a:xfrm>
        </p:spPr>
        <p:txBody>
          <a:bodyPr/>
          <a:lstStyle/>
          <a:p>
            <a:r>
              <a:rPr lang="en-US" dirty="0"/>
              <a:t>Benefits</a:t>
            </a:r>
          </a:p>
        </p:txBody>
      </p:sp>
      <p:pic>
        <p:nvPicPr>
          <p:cNvPr id="1026" name="Picture 2" descr="https://www.cryptocompare.com/media/352058/pros-cons.png">
            <a:extLst>
              <a:ext uri="{FF2B5EF4-FFF2-40B4-BE49-F238E27FC236}">
                <a16:creationId xmlns:a16="http://schemas.microsoft.com/office/drawing/2014/main" id="{EF051038-54FF-4B9F-B2FB-F4B8F5C0AA6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2" y="1902167"/>
            <a:ext cx="8534400" cy="3413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431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B0DFB-ADCC-40C5-9074-D01B3C5AD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22901"/>
            <a:ext cx="9029351" cy="1507067"/>
          </a:xfrm>
        </p:spPr>
        <p:txBody>
          <a:bodyPr/>
          <a:lstStyle/>
          <a:p>
            <a:r>
              <a:rPr lang="en-US" dirty="0"/>
              <a:t>Disadvantages</a:t>
            </a:r>
          </a:p>
        </p:txBody>
      </p:sp>
      <p:pic>
        <p:nvPicPr>
          <p:cNvPr id="2050" name="Picture 2" descr="https://www.cryptocompare.com/media/352059/pros-cons2.png">
            <a:extLst>
              <a:ext uri="{FF2B5EF4-FFF2-40B4-BE49-F238E27FC236}">
                <a16:creationId xmlns:a16="http://schemas.microsoft.com/office/drawing/2014/main" id="{6F8D3950-63B2-44D1-9D2B-84F0DF6103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2" y="1902167"/>
            <a:ext cx="8534400" cy="3413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1760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B0DFB-ADCC-40C5-9074-D01B3C5AD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22901"/>
            <a:ext cx="9029351" cy="1507067"/>
          </a:xfrm>
        </p:spPr>
        <p:txBody>
          <a:bodyPr/>
          <a:lstStyle/>
          <a:p>
            <a:r>
              <a:rPr lang="en-US" dirty="0"/>
              <a:t>Example: </a:t>
            </a:r>
            <a:r>
              <a:rPr lang="en-US" dirty="0" err="1"/>
              <a:t>bisq</a:t>
            </a:r>
            <a:r>
              <a:rPr lang="en-US" dirty="0"/>
              <a:t> (formerly </a:t>
            </a:r>
            <a:r>
              <a:rPr lang="en-US" dirty="0" err="1"/>
              <a:t>Bitsquare</a:t>
            </a:r>
            <a:r>
              <a:rPr lang="en-US" dirty="0"/>
              <a:t>)</a:t>
            </a:r>
          </a:p>
        </p:txBody>
      </p:sp>
      <p:pic>
        <p:nvPicPr>
          <p:cNvPr id="4098" name="Picture 2" descr="Screenshot">
            <a:extLst>
              <a:ext uri="{FF2B5EF4-FFF2-40B4-BE49-F238E27FC236}">
                <a16:creationId xmlns:a16="http://schemas.microsoft.com/office/drawing/2014/main" id="{7EF01E00-F65D-46C5-A49A-2212486D3A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434" y="1466195"/>
            <a:ext cx="9258636" cy="5333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4161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B0DFB-ADCC-40C5-9074-D01B3C5AD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22901"/>
            <a:ext cx="9029351" cy="1507067"/>
          </a:xfrm>
        </p:spPr>
        <p:txBody>
          <a:bodyPr/>
          <a:lstStyle/>
          <a:p>
            <a:r>
              <a:rPr lang="en-US" dirty="0"/>
              <a:t>Underlying Crypto: </a:t>
            </a:r>
            <a:r>
              <a:rPr lang="en-US" dirty="0" err="1"/>
              <a:t>BitShares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4F91CC-782F-4A12-8F12-31F33BFD24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969" y="1562321"/>
            <a:ext cx="6906195" cy="5089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777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B0DFB-ADCC-40C5-9074-D01B3C5AD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22901"/>
            <a:ext cx="9029351" cy="1507067"/>
          </a:xfrm>
        </p:spPr>
        <p:txBody>
          <a:bodyPr/>
          <a:lstStyle/>
          <a:p>
            <a:r>
              <a:rPr lang="en-US" dirty="0"/>
              <a:t>Other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A2C56-7C43-47DA-A9F9-5922BFC72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856454"/>
            <a:ext cx="5210082" cy="4033358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 err="1">
                <a:solidFill>
                  <a:schemeClr val="tx1"/>
                </a:solidFill>
              </a:rPr>
              <a:t>BarterDEX</a:t>
            </a:r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NXT</a:t>
            </a:r>
          </a:p>
          <a:p>
            <a:r>
              <a:rPr lang="en-US" sz="2800" dirty="0" err="1">
                <a:solidFill>
                  <a:schemeClr val="tx1"/>
                </a:solidFill>
              </a:rPr>
              <a:t>CounterParty</a:t>
            </a:r>
            <a:r>
              <a:rPr lang="en-US" sz="2800" dirty="0">
                <a:solidFill>
                  <a:schemeClr val="tx1"/>
                </a:solidFill>
              </a:rPr>
              <a:t> (runs on </a:t>
            </a:r>
            <a:r>
              <a:rPr lang="en-US" sz="2800" dirty="0" err="1">
                <a:solidFill>
                  <a:schemeClr val="tx1"/>
                </a:solidFill>
              </a:rPr>
              <a:t>btc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tx</a:t>
            </a:r>
            <a:r>
              <a:rPr lang="en-US" sz="2800" dirty="0">
                <a:solidFill>
                  <a:schemeClr val="tx1"/>
                </a:solidFill>
              </a:rPr>
              <a:t>)</a:t>
            </a:r>
          </a:p>
          <a:p>
            <a:r>
              <a:rPr lang="en-US" sz="2800" dirty="0">
                <a:solidFill>
                  <a:schemeClr val="tx1"/>
                </a:solidFill>
              </a:rPr>
              <a:t>Waves</a:t>
            </a:r>
          </a:p>
          <a:p>
            <a:r>
              <a:rPr lang="en-US" sz="2800" dirty="0" err="1">
                <a:solidFill>
                  <a:schemeClr val="tx1"/>
                </a:solidFill>
              </a:rPr>
              <a:t>EasyDEX</a:t>
            </a:r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PAX</a:t>
            </a:r>
          </a:p>
          <a:p>
            <a:r>
              <a:rPr lang="en-US" sz="2800" dirty="0" err="1">
                <a:solidFill>
                  <a:schemeClr val="tx1"/>
                </a:solidFill>
              </a:rPr>
              <a:t>SuperNET</a:t>
            </a:r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Komodo</a:t>
            </a:r>
          </a:p>
          <a:p>
            <a:r>
              <a:rPr lang="en-US" sz="2800" dirty="0">
                <a:solidFill>
                  <a:schemeClr val="tx1"/>
                </a:solidFill>
              </a:rPr>
              <a:t>0x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A00AD88-CEE9-4939-9835-66B1F1D0C7DF}"/>
              </a:ext>
            </a:extLst>
          </p:cNvPr>
          <p:cNvSpPr txBox="1">
            <a:spLocks/>
          </p:cNvSpPr>
          <p:nvPr/>
        </p:nvSpPr>
        <p:spPr>
          <a:xfrm>
            <a:off x="6096000" y="1717501"/>
            <a:ext cx="5210082" cy="41319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>
                <a:solidFill>
                  <a:schemeClr val="tx1"/>
                </a:solidFill>
              </a:rPr>
              <a:t>Airswap</a:t>
            </a:r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 err="1">
                <a:solidFill>
                  <a:schemeClr val="tx1"/>
                </a:solidFill>
              </a:rPr>
              <a:t>OmiseGO</a:t>
            </a:r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 err="1">
                <a:solidFill>
                  <a:schemeClr val="tx1"/>
                </a:solidFill>
              </a:rPr>
              <a:t>Kyber</a:t>
            </a:r>
            <a:r>
              <a:rPr lang="en-US" sz="2800" dirty="0">
                <a:solidFill>
                  <a:schemeClr val="tx1"/>
                </a:solidFill>
              </a:rPr>
              <a:t> Network</a:t>
            </a:r>
          </a:p>
          <a:p>
            <a:r>
              <a:rPr lang="en-US" sz="2800" dirty="0" err="1">
                <a:solidFill>
                  <a:schemeClr val="tx1"/>
                </a:solidFill>
              </a:rPr>
              <a:t>Etherdelta</a:t>
            </a:r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IDEX</a:t>
            </a:r>
          </a:p>
          <a:p>
            <a:r>
              <a:rPr lang="en-US" sz="2800" dirty="0" err="1">
                <a:solidFill>
                  <a:schemeClr val="tx1"/>
                </a:solidFill>
              </a:rPr>
              <a:t>OasisDex</a:t>
            </a:r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 err="1">
                <a:solidFill>
                  <a:schemeClr val="tx1"/>
                </a:solidFill>
              </a:rPr>
              <a:t>Bancor</a:t>
            </a:r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 err="1">
                <a:solidFill>
                  <a:schemeClr val="tx1"/>
                </a:solidFill>
              </a:rPr>
              <a:t>OmegaOne</a:t>
            </a:r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And many more …</a:t>
            </a:r>
          </a:p>
        </p:txBody>
      </p:sp>
    </p:spTree>
    <p:extLst>
      <p:ext uri="{BB962C8B-B14F-4D97-AF65-F5344CB8AC3E}">
        <p14:creationId xmlns:p14="http://schemas.microsoft.com/office/powerpoint/2010/main" val="1729406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B0DFB-ADCC-40C5-9074-D01B3C5AD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22901"/>
            <a:ext cx="9029351" cy="1507067"/>
          </a:xfrm>
        </p:spPr>
        <p:txBody>
          <a:bodyPr/>
          <a:lstStyle/>
          <a:p>
            <a:r>
              <a:rPr lang="en-US" dirty="0" err="1"/>
              <a:t>CryptoBridge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A2C56-7C43-47DA-A9F9-5922BFC72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929968"/>
            <a:ext cx="9580376" cy="4310504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Runs in Browser, Windows or MacOS</a:t>
            </a:r>
          </a:p>
          <a:p>
            <a:r>
              <a:rPr lang="en-US" sz="2800" dirty="0">
                <a:solidFill>
                  <a:schemeClr val="tx1"/>
                </a:solidFill>
              </a:rPr>
              <a:t>Uses underlying </a:t>
            </a:r>
            <a:r>
              <a:rPr lang="en-US" sz="2800" dirty="0" err="1">
                <a:solidFill>
                  <a:schemeClr val="tx1"/>
                </a:solidFill>
              </a:rPr>
              <a:t>BridgeCoin</a:t>
            </a:r>
            <a:r>
              <a:rPr lang="en-US" sz="2800" dirty="0">
                <a:solidFill>
                  <a:schemeClr val="tx1"/>
                </a:solidFill>
              </a:rPr>
              <a:t> (minable, 60s, </a:t>
            </a:r>
            <a:r>
              <a:rPr lang="en-US" sz="2800" dirty="0" err="1">
                <a:solidFill>
                  <a:schemeClr val="tx1"/>
                </a:solidFill>
              </a:rPr>
              <a:t>scrypt</a:t>
            </a:r>
            <a:r>
              <a:rPr lang="en-US" sz="2800" dirty="0">
                <a:solidFill>
                  <a:schemeClr val="tx1"/>
                </a:solidFill>
              </a:rPr>
              <a:t>)</a:t>
            </a:r>
          </a:p>
          <a:p>
            <a:r>
              <a:rPr lang="en-US" sz="2800" dirty="0">
                <a:solidFill>
                  <a:schemeClr val="tx1"/>
                </a:solidFill>
              </a:rPr>
              <a:t>Holders of </a:t>
            </a:r>
            <a:r>
              <a:rPr lang="en-US" sz="2800" dirty="0" err="1">
                <a:solidFill>
                  <a:schemeClr val="tx1"/>
                </a:solidFill>
              </a:rPr>
              <a:t>BridgeCoin</a:t>
            </a:r>
            <a:r>
              <a:rPr lang="en-US" sz="2800" dirty="0">
                <a:solidFill>
                  <a:schemeClr val="tx1"/>
                </a:solidFill>
              </a:rPr>
              <a:t> get 50% of exchanges profits</a:t>
            </a:r>
          </a:p>
          <a:p>
            <a:r>
              <a:rPr lang="en-US" sz="2800" dirty="0">
                <a:solidFill>
                  <a:schemeClr val="tx1"/>
                </a:solidFill>
              </a:rPr>
              <a:t>Only you hold your private keys (no one can help)</a:t>
            </a:r>
          </a:p>
          <a:p>
            <a:r>
              <a:rPr lang="en-US" sz="2800" dirty="0">
                <a:solidFill>
                  <a:schemeClr val="tx1"/>
                </a:solidFill>
              </a:rPr>
              <a:t>No central point of failure (p2p connections)</a:t>
            </a:r>
          </a:p>
          <a:p>
            <a:r>
              <a:rPr lang="en-US" sz="2800" dirty="0" err="1">
                <a:solidFill>
                  <a:schemeClr val="tx1"/>
                </a:solidFill>
              </a:rPr>
              <a:t>Kinda</a:t>
            </a:r>
            <a:r>
              <a:rPr lang="en-US" sz="2800" dirty="0">
                <a:solidFill>
                  <a:schemeClr val="tx1"/>
                </a:solidFill>
              </a:rPr>
              <a:t> easy enough to use, main issue is low volume!</a:t>
            </a:r>
          </a:p>
          <a:p>
            <a:r>
              <a:rPr lang="en-US" sz="2800" dirty="0">
                <a:solidFill>
                  <a:schemeClr val="tx1"/>
                </a:solidFill>
                <a:hlinkClick r:id="rId3"/>
              </a:rPr>
              <a:t>https://crypto-bridge.org/</a:t>
            </a:r>
            <a:endParaRPr lang="en-US" sz="2800" dirty="0">
              <a:solidFill>
                <a:schemeClr val="tx1"/>
              </a:solidFill>
            </a:endParaRPr>
          </a:p>
          <a:p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5122" name="Picture 2" descr="https://bridgecoin.org/images/BridgeCoin-perspective.png">
            <a:extLst>
              <a:ext uri="{FF2B5EF4-FFF2-40B4-BE49-F238E27FC236}">
                <a16:creationId xmlns:a16="http://schemas.microsoft.com/office/drawing/2014/main" id="{0AFD6B4E-DAE5-4416-B58E-A00DE9CE35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7225" y="131548"/>
            <a:ext cx="4137492" cy="2792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3266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64B43-CCC1-4E18-8BFE-D1EA05522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for your Attention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57090-C965-4C35-BA69-7D28320D9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  <a:p>
            <a:endParaRPr lang="en-US" dirty="0"/>
          </a:p>
          <a:p>
            <a:r>
              <a:rPr lang="en-US" dirty="0"/>
              <a:t>Ask at Bitcoin &amp; Liberty Meetup Hannover at BlockChainLocation.de</a:t>
            </a:r>
          </a:p>
          <a:p>
            <a:r>
              <a:rPr lang="en-US" dirty="0">
                <a:hlinkClick r:id="rId2"/>
              </a:rPr>
              <a:t>https://www.meetup.com/Hannover-Bitcoin-Liberty-Meetup/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871471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D06F1E"/>
      </a:dk2>
      <a:lt2>
        <a:srgbClr val="F0BE21"/>
      </a:lt2>
      <a:accent1>
        <a:srgbClr val="760603"/>
      </a:accent1>
      <a:accent2>
        <a:srgbClr val="9F761A"/>
      </a:accent2>
      <a:accent3>
        <a:srgbClr val="92A200"/>
      </a:accent3>
      <a:accent4>
        <a:srgbClr val="4AA157"/>
      </a:accent4>
      <a:accent5>
        <a:srgbClr val="46788D"/>
      </a:accent5>
      <a:accent6>
        <a:srgbClr val="A848A8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82EB108-EDE6-4B8E-957B-D4A69BF580E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22</TotalTime>
  <Words>223</Words>
  <Application>Microsoft Office PowerPoint</Application>
  <PresentationFormat>Widescreen</PresentationFormat>
  <Paragraphs>48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Century Gothic</vt:lpstr>
      <vt:lpstr>Wingdings 3</vt:lpstr>
      <vt:lpstr>Slice</vt:lpstr>
      <vt:lpstr>Decentralized EXCHAnGES</vt:lpstr>
      <vt:lpstr>What is a Decentralized Exchange?</vt:lpstr>
      <vt:lpstr>Benefits</vt:lpstr>
      <vt:lpstr>Disadvantages</vt:lpstr>
      <vt:lpstr>Example: bisq (formerly Bitsquare)</vt:lpstr>
      <vt:lpstr>Underlying Crypto: BitShares</vt:lpstr>
      <vt:lpstr>Other Examples</vt:lpstr>
      <vt:lpstr>CryptoBridge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Decentralized EXCHAnGES</dc:title>
  <dc:creator>Benjamin Nitschke</dc:creator>
  <cp:lastModifiedBy>Benjamin Nitschke</cp:lastModifiedBy>
  <cp:revision>4</cp:revision>
  <dcterms:created xsi:type="dcterms:W3CDTF">2018-04-24T08:45:17Z</dcterms:created>
  <dcterms:modified xsi:type="dcterms:W3CDTF">2018-04-24T09:13:19Z</dcterms:modified>
</cp:coreProperties>
</file>