
<file path=[Content_Types].xml><?xml version="1.0" encoding="utf-8"?>
<Types xmlns="http://schemas.openxmlformats.org/package/2006/content-types">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15.xml"/>
  <Override ContentType="application/vnd.openxmlformats-officedocument.presentationml.notesSlide+xml" PartName="/ppt/notesSlides/notesSlide1.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20.xml"/>
  <Override ContentType="application/vnd.openxmlformats-officedocument.presentationml.notesSlide+xml" PartName="/ppt/notesSlides/notesSlide6.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1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7.xml"/>
  <Override ContentType="application/vnd.openxmlformats-officedocument.presentationml.notesSlide+xml" PartName="/ppt/notesSlides/notesSlide19.xml"/>
  <Override ContentType="application/vnd.openxmlformats-officedocument.presentationml.notesSlide+xml" PartName="/ppt/notesSlides/notesSlide22.xml"/>
  <Override ContentType="application/vnd.openxmlformats-officedocument.presentationml.notesSlide+xml" PartName="/ppt/notesSlides/notesSlide13.xml"/>
  <Override ContentType="application/vnd.openxmlformats-officedocument.presentationml.notesSlide+xml" PartName="/ppt/notesSlides/notesSlide21.xml"/>
  <Override ContentType="application/vnd.openxmlformats-officedocument.presentationml.notesSlide+xml" PartName="/ppt/notesSlides/notesSlide16.xml"/>
  <Override ContentType="application/vnd.openxmlformats-officedocument.presentationml.notesSlide+xml" PartName="/ppt/notesSlides/notesSlide18.xml"/>
  <Override ContentType="application/vnd.openxmlformats-officedocument.presentationml.notesSlide+xml" PartName="/ppt/notesSlides/notesSlide3.xml"/>
  <Override ContentType="application/vnd.openxmlformats-officedocument.presentationml.notesSlide+xml" PartName="/ppt/notesSlides/notesSlide1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2.xml"/>
  <Override ContentType="application/vnd.openxmlformats-officedocument.presentationml.slide+xml" PartName="/ppt/slides/slide9.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18.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17.xml"/>
  <Override ContentType="application/vnd.openxmlformats-officedocument.presentationml.slide+xml" PartName="/ppt/slides/slide8.xml"/>
  <Override ContentType="application/vnd.openxmlformats-officedocument.presentationml.slide+xml" PartName="/ppt/slides/slide19.xml"/>
  <Override ContentType="application/vnd.openxmlformats-officedocument.presentationml.slide+xml" PartName="/ppt/slides/slide4.xml"/>
  <Override ContentType="application/vnd.openxmlformats-officedocument.presentationml.slide+xml" PartName="/ppt/slides/slide10.xml"/>
  <Override ContentType="application/vnd.openxmlformats-officedocument.presentationml.slide+xml" PartName="/ppt/slides/slide14.xml"/>
  <Override ContentType="application/vnd.openxmlformats-officedocument.presentationml.slide+xml" PartName="/ppt/slides/slide11.xml"/>
  <Override ContentType="application/vnd.openxmlformats-officedocument.presentationml.slide+xml" PartName="/ppt/slides/slide5.xml"/>
  <Override ContentType="application/vnd.openxmlformats-officedocument.presentationml.slide+xml" PartName="/ppt/slides/slide22.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2" Type="http://schemas.openxmlformats.org/officeDocument/2006/relationships/slide" Target="slides/slide7.xml"/><Relationship Id="rId13" Type="http://schemas.openxmlformats.org/officeDocument/2006/relationships/slide" Target="slides/slide8.xml"/><Relationship Id="rId10" Type="http://schemas.openxmlformats.org/officeDocument/2006/relationships/slide" Target="slides/slide5.xml"/><Relationship Id="rId11" Type="http://schemas.openxmlformats.org/officeDocument/2006/relationships/slide" Target="slides/slide6.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2" Type="http://schemas.openxmlformats.org/officeDocument/2006/relationships/presProps" Target="presProps.xml"/><Relationship Id="rId21" Type="http://schemas.openxmlformats.org/officeDocument/2006/relationships/slide" Target="slides/slide16.xml"/><Relationship Id="rId1" Type="http://schemas.openxmlformats.org/officeDocument/2006/relationships/theme" Target="theme/theme2.xml"/><Relationship Id="rId22" Type="http://schemas.openxmlformats.org/officeDocument/2006/relationships/slide" Target="slides/slide17.xml"/><Relationship Id="rId4" Type="http://schemas.openxmlformats.org/officeDocument/2006/relationships/slideMaster" Target="slideMasters/slideMaster1.xml"/><Relationship Id="rId23" Type="http://schemas.openxmlformats.org/officeDocument/2006/relationships/slide" Target="slides/slide18.xml"/><Relationship Id="rId3" Type="http://schemas.openxmlformats.org/officeDocument/2006/relationships/tableStyles" Target="tableStyles.xml"/><Relationship Id="rId24" Type="http://schemas.openxmlformats.org/officeDocument/2006/relationships/slide" Target="slides/slide19.xml"/><Relationship Id="rId20" Type="http://schemas.openxmlformats.org/officeDocument/2006/relationships/slide" Target="slides/slide15.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hyperlink" Target="https://wiki.unrealengine.com/First_Person_Shooter_C%2B%2B_Tutorial" TargetMode="Externa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hyperlink" Target="https://docs.unrealengine.com/latest/INT/Programming/QuickStart/2/index.html" TargetMode="Externa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hyperlink" Target="https://docs.unrealengine.com/latest/INT/Programming/UnrealArchitecture/StringHandling/index.html" TargetMode="External"/><Relationship Id="rId1" Type="http://schemas.openxmlformats.org/officeDocument/2006/relationships/notesMaster" Target="../notesMasters/notesMaster1.xml"/><Relationship Id="rId3" Type="http://schemas.openxmlformats.org/officeDocument/2006/relationships/hyperlink" Target="https://docs.unrealengine.com/latest/INT/Programming/UnrealArchitecture/SmartPointerLibrary/index.html"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hyperlink" Target="http://thepilcrow.net/explaining-basic-concepts-git-and-github/" TargetMode="External"/><Relationship Id="rId1" Type="http://schemas.openxmlformats.org/officeDocument/2006/relationships/notesMaster" Target="../notesMasters/notesMaster1.xml"/><Relationship Id="rId4" Type="http://schemas.openxmlformats.org/officeDocument/2006/relationships/hyperlink" Target="https://help.github.com/articles/set-up-git/" TargetMode="External"/><Relationship Id="rId3" Type="http://schemas.openxmlformats.org/officeDocument/2006/relationships/hyperlink" Target="https://windows.github.com/" TargetMode="External"/><Relationship Id="rId5" Type="http://schemas.openxmlformats.org/officeDocument/2006/relationships/hyperlink" Target="https://help.github.com/articles/fork-a-repo/"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 name="Shape 42"/>
        <p:cNvGrpSpPr/>
        <p:nvPr/>
      </p:nvGrpSpPr>
      <p:grpSpPr>
        <a:xfrm>
          <a:off x="0" y="0"/>
          <a:ext cx="0" cy="0"/>
          <a:chOff x="0" y="0"/>
          <a:chExt cx="0" cy="0"/>
        </a:xfrm>
      </p:grpSpPr>
      <p:sp>
        <p:nvSpPr>
          <p:cNvPr id="43" name="Shape 4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4" name="Shape 4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00" name="Shape 10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Name it “UnrealFps”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06" name="Shape 106"/>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We are not so interesting in the editor, it is outside the scope of this course, but the basics are needed to navigate around and get to the actual code editing and testing.</a:t>
            </a:r>
          </a:p>
          <a:p>
            <a:pPr rtl="0">
              <a:spcBef>
                <a:spcPts val="0"/>
              </a:spcBef>
              <a:buNone/>
            </a:pPr>
            <a:r>
              <a:rPr lang="en"/>
              <a:t>After the Editor tutorial go through the C++ First Person Tutorial as well. Also click on interesting things like the Character class, which is one we want to modify today.</a:t>
            </a:r>
          </a:p>
          <a:p>
            <a:pPr>
              <a:spcBef>
                <a:spcPts val="0"/>
              </a:spcBef>
              <a:buNone/>
            </a:pPr>
            <a:r>
              <a:rPr lang="en"/>
              <a:t>Details at: </a:t>
            </a:r>
            <a:r>
              <a:rPr lang="en" u="sng">
                <a:solidFill>
                  <a:schemeClr val="hlink"/>
                </a:solidFill>
                <a:hlinkClick r:id="rId2"/>
              </a:rPr>
              <a:t>https://wiki.unrealengine.com/First_Person_Shooter_C%2B%2B_Tutorial</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12" name="Shape 112"/>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After playing around in the editor and shooting boxes with our little FPS template, let’s do some coding.</a:t>
            </a:r>
          </a:p>
          <a:p>
            <a:pPr rtl="0">
              <a:spcBef>
                <a:spcPts val="0"/>
              </a:spcBef>
              <a:buNone/>
            </a:pPr>
            <a:r>
              <a:rPr lang="en"/>
              <a:t>This is directly from the Add C++ File Tutorial. Same steps are also described here:</a:t>
            </a:r>
          </a:p>
          <a:p>
            <a:pPr lvl="0" rtl="0">
              <a:spcBef>
                <a:spcPts val="0"/>
              </a:spcBef>
              <a:buNone/>
            </a:pPr>
            <a:r>
              <a:rPr lang="en" u="sng">
                <a:solidFill>
                  <a:schemeClr val="hlink"/>
                </a:solidFill>
                <a:hlinkClick r:id="rId2"/>
              </a:rPr>
              <a:t>https://docs.unrealengine.com/latest/INT/Programming/QuickStart/2/index.html</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19" name="Shape 119"/>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Notice the coding guidelines in Unreal Engine, they are different from what we have done so far. Better keep things as close as possible to their standards, for your own code you are free to do whatever you like, but your team should have clear guidelines.</a:t>
            </a:r>
          </a:p>
          <a:p>
            <a:pPr rtl="0">
              <a:spcBef>
                <a:spcPts val="0"/>
              </a:spcBef>
              <a:buNone/>
            </a:pPr>
            <a:r>
              <a:rPr lang="en"/>
              <a:t>We need to define StartPlay in the header file too, which comes from AGameMode, take a look.</a:t>
            </a:r>
          </a:p>
          <a:p>
            <a:pPr rtl="0">
              <a:spcBef>
                <a:spcPts val="0"/>
              </a:spcBef>
              <a:buNone/>
            </a:pPr>
            <a:r>
              <a:rPr lang="en"/>
              <a:t>GEngine is defined in Engine.h, which is not good coding practice to have static global variables anyway, but there is no testing in the engine anyway and most game engines do not have the cleanest code ..</a:t>
            </a:r>
          </a:p>
          <a:p>
            <a:pPr>
              <a:spcBef>
                <a:spcPts val="0"/>
              </a:spcBef>
              <a:buNone/>
            </a:pPr>
            <a:r>
              <a:rPr lang="en"/>
              <a:t>Check out parameters of </a:t>
            </a:r>
            <a:r>
              <a:rPr lang="en" sz="1200">
                <a:solidFill>
                  <a:schemeClr val="dk1"/>
                </a:solidFill>
                <a:latin typeface="Consolas"/>
                <a:ea typeface="Consolas"/>
                <a:cs typeface="Consolas"/>
                <a:sym typeface="Consolas"/>
              </a:rPr>
              <a:t>AddOnScreenDebugMessage and look at FColor too.</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26" name="Shape 12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Notice the coding guidelines in Unreal Engine, they are different from what we have done so far. Better keep things as close as possible to their standards, for your own code you are free to do whatever you like, but your team should have clear guidelines.</a:t>
            </a:r>
          </a:p>
          <a:p>
            <a:pPr lvl="0" rtl="0">
              <a:spcBef>
                <a:spcPts val="0"/>
              </a:spcBef>
              <a:buNone/>
            </a:pPr>
            <a:r>
              <a:rPr lang="en"/>
              <a:t>We need to define StartPlay in the header file too, which comes from AGameMode, take a look.</a:t>
            </a:r>
          </a:p>
          <a:p>
            <a:pPr lvl="0" rtl="0">
              <a:spcBef>
                <a:spcPts val="0"/>
              </a:spcBef>
              <a:buNone/>
            </a:pPr>
            <a:r>
              <a:rPr lang="en"/>
              <a:t>GEngine is defined in Engine.h, which is not good coding practice to have static global variables anyway, but there is no testing in the engine anyway and most game engines do not have the cleanest code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32" name="Shape 13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Notice we can also jump on the MyActor cube and we will rotate around as well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38" name="Shape 13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44" name="Shape 144"/>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Interesting parts:</a:t>
            </a:r>
          </a:p>
          <a:p>
            <a:pPr rtl="0">
              <a:spcBef>
                <a:spcPts val="0"/>
              </a:spcBef>
              <a:buNone/>
            </a:pPr>
            <a:r>
              <a:rPr lang="en" u="sng">
                <a:solidFill>
                  <a:schemeClr val="hlink"/>
                </a:solidFill>
                <a:hlinkClick r:id="rId2"/>
              </a:rPr>
              <a:t>https://docs.unrealengine.com/latest/INT/Programming/UnrealArchitecture/StringHandling/index.html</a:t>
            </a:r>
          </a:p>
          <a:p>
            <a:pPr rtl="0">
              <a:spcBef>
                <a:spcPts val="0"/>
              </a:spcBef>
              <a:buNone/>
            </a:pPr>
            <a:r>
              <a:rPr lang="en" u="sng">
                <a:solidFill>
                  <a:schemeClr val="hlink"/>
                </a:solidFill>
                <a:hlinkClick r:id="rId3"/>
              </a:rPr>
              <a:t>https://docs.unrealengine.com/latest/INT/Programming/UnrealArchitecture/SmartPointerLibrary/index.html</a:t>
            </a:r>
          </a:p>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50" name="Shape 15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56" name="Shape 15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 name="Shape 48"/>
        <p:cNvGrpSpPr/>
        <p:nvPr/>
      </p:nvGrpSpPr>
      <p:grpSpPr>
        <a:xfrm>
          <a:off x="0" y="0"/>
          <a:ext cx="0" cy="0"/>
          <a:chOff x="0" y="0"/>
          <a:chExt cx="0" cy="0"/>
        </a:xfrm>
      </p:grpSpPr>
      <p:sp>
        <p:nvSpPr>
          <p:cNvPr id="49" name="Shape 4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0" name="Shape 5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Quick recap of Day 1</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62" name="Shape 16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Go through the tutorial for more details about Unreal works and how we write C++ code.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68" name="Shape 16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74" name="Shape 17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Also see C++ links from yesterday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6" name="Shape 5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Ask if there are any questions from what was discussed so far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2" name="Shape 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Ask if there are any questions from what was discussed so far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8" name="Shape 6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4" name="Shape 7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0" name="Shape 8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8" name="Shape 88"/>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Since downloading unreal engine will take some time, we can talk about other topics (or start looking at the source code)</a:t>
            </a:r>
          </a:p>
          <a:p>
            <a:pPr rtl="0">
              <a:spcBef>
                <a:spcPts val="0"/>
              </a:spcBef>
              <a:buNone/>
            </a:pPr>
            <a:r>
              <a:rPr lang="en"/>
              <a:t>Only if needed.</a:t>
            </a:r>
          </a:p>
          <a:p>
            <a:pPr rtl="0">
              <a:spcBef>
                <a:spcPts val="0"/>
              </a:spcBef>
              <a:buNone/>
            </a:pPr>
            <a:r>
              <a:rPr lang="en" u="sng">
                <a:solidFill>
                  <a:schemeClr val="hlink"/>
                </a:solidFill>
                <a:hlinkClick r:id="rId2"/>
              </a:rPr>
              <a:t>http://thepilcrow.net/explaining-basic-concepts-git-and-github/</a:t>
            </a:r>
          </a:p>
          <a:p>
            <a:pPr rtl="0">
              <a:spcBef>
                <a:spcPts val="0"/>
              </a:spcBef>
              <a:buNone/>
            </a:pPr>
            <a:r>
              <a:rPr lang="en" u="sng">
                <a:solidFill>
                  <a:schemeClr val="hlink"/>
                </a:solidFill>
                <a:hlinkClick r:id="rId3"/>
              </a:rPr>
              <a:t>https://windows.github.com/</a:t>
            </a:r>
          </a:p>
          <a:p>
            <a:pPr rtl="0">
              <a:spcBef>
                <a:spcPts val="0"/>
              </a:spcBef>
              <a:buNone/>
            </a:pPr>
            <a:r>
              <a:rPr lang="en" u="sng">
                <a:solidFill>
                  <a:schemeClr val="hlink"/>
                </a:solidFill>
                <a:hlinkClick r:id="rId4"/>
              </a:rPr>
              <a:t>https://help.github.com/articles/set-up-git/</a:t>
            </a:r>
          </a:p>
          <a:p>
            <a:pPr>
              <a:spcBef>
                <a:spcPts val="0"/>
              </a:spcBef>
              <a:buNone/>
            </a:pPr>
            <a:r>
              <a:rPr lang="en" u="sng">
                <a:solidFill>
                  <a:schemeClr val="hlink"/>
                </a:solidFill>
                <a:hlinkClick r:id="rId5"/>
              </a:rPr>
              <a:t>https://help.github.com/articles/fork-a-repo/</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4" name="Shape 9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This makes no sense on slides, we will go through the important and interesting topics we discussed in the last two days like type definitions, how they handle pointers, some examples like UObject, JSON handling, etc.</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p:nvPr/>
        </p:nvSpPr>
        <p:spPr>
          <a:xfrm>
            <a:off x="0" y="0"/>
            <a:ext cx="9144000" cy="3518399"/>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10" name="Shape 10"/>
          <p:cNvCxnSpPr/>
          <p:nvPr/>
        </p:nvCxnSpPr>
        <p:spPr>
          <a:xfrm>
            <a:off x="0" y="3496604"/>
            <a:ext cx="9144000" cy="0"/>
          </a:xfrm>
          <a:prstGeom prst="straightConnector1">
            <a:avLst/>
          </a:prstGeom>
          <a:noFill/>
          <a:ln cap="flat" w="57150">
            <a:solidFill>
              <a:srgbClr val="000000">
                <a:alpha val="14901"/>
              </a:srgbClr>
            </a:solidFill>
            <a:prstDash val="solid"/>
            <a:round/>
            <a:headEnd len="med" w="med" type="none"/>
            <a:tailEnd len="med" w="med" type="none"/>
          </a:ln>
        </p:spPr>
      </p:cxnSp>
      <p:sp>
        <p:nvSpPr>
          <p:cNvPr id="11" name="Shape 11"/>
          <p:cNvSpPr txBox="1"/>
          <p:nvPr>
            <p:ph type="ctrTitle"/>
          </p:nvPr>
        </p:nvSpPr>
        <p:spPr>
          <a:xfrm>
            <a:off x="685800" y="1867781"/>
            <a:ext cx="7772400" cy="1648800"/>
          </a:xfrm>
          <a:prstGeom prst="rect">
            <a:avLst/>
          </a:prstGeom>
        </p:spPr>
        <p:txBody>
          <a:bodyPr anchorCtr="0" anchor="b" bIns="91425" lIns="91425" rIns="91425" tIns="91425"/>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p:txBody>
      </p:sp>
      <p:sp>
        <p:nvSpPr>
          <p:cNvPr id="12" name="Shape 12"/>
          <p:cNvSpPr txBox="1"/>
          <p:nvPr>
            <p:ph idx="1" type="subTitle"/>
          </p:nvPr>
        </p:nvSpPr>
        <p:spPr>
          <a:xfrm>
            <a:off x="685800" y="3627026"/>
            <a:ext cx="7772400" cy="774300"/>
          </a:xfrm>
          <a:prstGeom prst="rect">
            <a:avLst/>
          </a:prstGeom>
        </p:spPr>
        <p:txBody>
          <a:bodyPr anchorCtr="0" anchor="t" bIns="91425" lIns="91425" rIns="91425" tIns="91425"/>
          <a:lstStyle>
            <a:lvl1pPr>
              <a:spcBef>
                <a:spcPts val="0"/>
              </a:spcBef>
              <a:buClr>
                <a:schemeClr val="dk2"/>
              </a:buClr>
              <a:buNone/>
              <a:defRPr>
                <a:solidFill>
                  <a:schemeClr val="dk2"/>
                </a:solidFill>
              </a:defRPr>
            </a:lvl1pPr>
            <a:lvl2pPr>
              <a:spcBef>
                <a:spcPts val="0"/>
              </a:spcBef>
              <a:buClr>
                <a:schemeClr val="dk2"/>
              </a:buClr>
              <a:buSzPct val="100000"/>
              <a:buNone/>
              <a:defRPr sz="3000">
                <a:solidFill>
                  <a:schemeClr val="dk2"/>
                </a:solidFill>
              </a:defRPr>
            </a:lvl2pPr>
            <a:lvl3pPr>
              <a:spcBef>
                <a:spcPts val="0"/>
              </a:spcBef>
              <a:buClr>
                <a:schemeClr val="dk2"/>
              </a:buClr>
              <a:buSzPct val="100000"/>
              <a:buNone/>
              <a:defRPr sz="3000">
                <a:solidFill>
                  <a:schemeClr val="dk2"/>
                </a:solidFill>
              </a:defRPr>
            </a:lvl3pPr>
            <a:lvl4pPr>
              <a:spcBef>
                <a:spcPts val="0"/>
              </a:spcBef>
              <a:buClr>
                <a:schemeClr val="dk2"/>
              </a:buClr>
              <a:buSzPct val="100000"/>
              <a:buNone/>
              <a:defRPr sz="3000">
                <a:solidFill>
                  <a:schemeClr val="dk2"/>
                </a:solidFill>
              </a:defRPr>
            </a:lvl4pPr>
            <a:lvl5pPr>
              <a:spcBef>
                <a:spcPts val="0"/>
              </a:spcBef>
              <a:buClr>
                <a:schemeClr val="dk2"/>
              </a:buClr>
              <a:buSzPct val="100000"/>
              <a:buNone/>
              <a:defRPr sz="3000">
                <a:solidFill>
                  <a:schemeClr val="dk2"/>
                </a:solidFill>
              </a:defRPr>
            </a:lvl5pPr>
            <a:lvl6pPr>
              <a:spcBef>
                <a:spcPts val="0"/>
              </a:spcBef>
              <a:buClr>
                <a:schemeClr val="dk2"/>
              </a:buClr>
              <a:buSzPct val="100000"/>
              <a:buNone/>
              <a:defRPr sz="3000">
                <a:solidFill>
                  <a:schemeClr val="dk2"/>
                </a:solidFill>
              </a:defRPr>
            </a:lvl6pPr>
            <a:lvl7pPr>
              <a:spcBef>
                <a:spcPts val="0"/>
              </a:spcBef>
              <a:buClr>
                <a:schemeClr val="dk2"/>
              </a:buClr>
              <a:buSzPct val="100000"/>
              <a:buNone/>
              <a:defRPr sz="3000">
                <a:solidFill>
                  <a:schemeClr val="dk2"/>
                </a:solidFill>
              </a:defRPr>
            </a:lvl7pPr>
            <a:lvl8pPr>
              <a:spcBef>
                <a:spcPts val="0"/>
              </a:spcBef>
              <a:buClr>
                <a:schemeClr val="dk2"/>
              </a:buClr>
              <a:buSzPct val="100000"/>
              <a:buNone/>
              <a:defRPr sz="3000">
                <a:solidFill>
                  <a:schemeClr val="dk2"/>
                </a:solidFill>
              </a:defRPr>
            </a:lvl8pPr>
            <a:lvl9pPr>
              <a:spcBef>
                <a:spcPts val="0"/>
              </a:spcBef>
              <a:buClr>
                <a:schemeClr val="dk2"/>
              </a:buClr>
              <a:buSzPct val="100000"/>
              <a:buNone/>
              <a:defRPr sz="3000">
                <a:solidFill>
                  <a:schemeClr val="dk2"/>
                </a:solidFill>
              </a:defRPr>
            </a:lvl9pPr>
          </a:lstStyle>
          <a:p/>
        </p:txBody>
      </p:sp>
      <p:sp>
        <p:nvSpPr>
          <p:cNvPr id="13" name="Shape 13"/>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4" name="Shape 14"/>
        <p:cNvGrpSpPr/>
        <p:nvPr/>
      </p:nvGrpSpPr>
      <p:grpSpPr>
        <a:xfrm>
          <a:off x="0" y="0"/>
          <a:ext cx="0" cy="0"/>
          <a:chOff x="0" y="0"/>
          <a:chExt cx="0" cy="0"/>
        </a:xfrm>
      </p:grpSpPr>
      <p:sp>
        <p:nvSpPr>
          <p:cNvPr id="15" name="Shape 15"/>
          <p:cNvSpPr/>
          <p:nvPr/>
        </p:nvSpPr>
        <p:spPr>
          <a:xfrm>
            <a:off x="0" y="0"/>
            <a:ext cx="9144000" cy="1149900"/>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16" name="Shape 16"/>
          <p:cNvCxnSpPr/>
          <p:nvPr/>
        </p:nvCxnSpPr>
        <p:spPr>
          <a:xfrm>
            <a:off x="0" y="1127875"/>
            <a:ext cx="9144000" cy="0"/>
          </a:xfrm>
          <a:prstGeom prst="straightConnector1">
            <a:avLst/>
          </a:prstGeom>
          <a:noFill/>
          <a:ln cap="flat" w="57150">
            <a:solidFill>
              <a:srgbClr val="000000">
                <a:alpha val="14901"/>
              </a:srgbClr>
            </a:solidFill>
            <a:prstDash val="solid"/>
            <a:round/>
            <a:headEnd len="med" w="med" type="none"/>
            <a:tailEnd len="med" w="med" type="none"/>
          </a:ln>
        </p:spPr>
      </p:cxnSp>
      <p:sp>
        <p:nvSpPr>
          <p:cNvPr id="17" name="Shape 17"/>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457200" y="1200150"/>
            <a:ext cx="82296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p:nvPr/>
        </p:nvSpPr>
        <p:spPr>
          <a:xfrm>
            <a:off x="0" y="0"/>
            <a:ext cx="9144000" cy="1149900"/>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22" name="Shape 22"/>
          <p:cNvCxnSpPr/>
          <p:nvPr/>
        </p:nvCxnSpPr>
        <p:spPr>
          <a:xfrm>
            <a:off x="0" y="1127875"/>
            <a:ext cx="9144000" cy="0"/>
          </a:xfrm>
          <a:prstGeom prst="straightConnector1">
            <a:avLst/>
          </a:prstGeom>
          <a:noFill/>
          <a:ln cap="flat" w="57150">
            <a:solidFill>
              <a:srgbClr val="000000">
                <a:alpha val="14901"/>
              </a:srgbClr>
            </a:solidFill>
            <a:prstDash val="solid"/>
            <a:round/>
            <a:headEnd len="med" w="med" type="none"/>
            <a:tailEnd len="med" w="med" type="none"/>
          </a:ln>
        </p:spPr>
      </p:cxnSp>
      <p:sp>
        <p:nvSpPr>
          <p:cNvPr id="23" name="Shape 23"/>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4" name="Shape 24"/>
          <p:cNvSpPr txBox="1"/>
          <p:nvPr>
            <p:ph idx="1" type="body"/>
          </p:nvPr>
        </p:nvSpPr>
        <p:spPr>
          <a:xfrm>
            <a:off x="457200"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5" name="Shape 25"/>
          <p:cNvSpPr txBox="1"/>
          <p:nvPr>
            <p:ph idx="2" type="body"/>
          </p:nvPr>
        </p:nvSpPr>
        <p:spPr>
          <a:xfrm>
            <a:off x="4692273"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6" name="Shape 26"/>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7" name="Shape 27"/>
        <p:cNvGrpSpPr/>
        <p:nvPr/>
      </p:nvGrpSpPr>
      <p:grpSpPr>
        <a:xfrm>
          <a:off x="0" y="0"/>
          <a:ext cx="0" cy="0"/>
          <a:chOff x="0" y="0"/>
          <a:chExt cx="0" cy="0"/>
        </a:xfrm>
      </p:grpSpPr>
      <p:sp>
        <p:nvSpPr>
          <p:cNvPr id="28" name="Shape 28"/>
          <p:cNvSpPr/>
          <p:nvPr/>
        </p:nvSpPr>
        <p:spPr>
          <a:xfrm>
            <a:off x="0" y="0"/>
            <a:ext cx="9144000" cy="1149900"/>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29" name="Shape 29"/>
          <p:cNvCxnSpPr/>
          <p:nvPr/>
        </p:nvCxnSpPr>
        <p:spPr>
          <a:xfrm>
            <a:off x="0" y="1127875"/>
            <a:ext cx="9144000" cy="0"/>
          </a:xfrm>
          <a:prstGeom prst="straightConnector1">
            <a:avLst/>
          </a:prstGeom>
          <a:noFill/>
          <a:ln cap="flat" w="57150">
            <a:solidFill>
              <a:srgbClr val="000000">
                <a:alpha val="14901"/>
              </a:srgbClr>
            </a:solidFill>
            <a:prstDash val="solid"/>
            <a:round/>
            <a:headEnd len="med" w="med" type="none"/>
            <a:tailEnd len="med" w="med" type="none"/>
          </a:ln>
        </p:spPr>
      </p:cxnSp>
      <p:sp>
        <p:nvSpPr>
          <p:cNvPr id="30" name="Shape 30"/>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1" name="Shape 31"/>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2" name="Shape 32"/>
        <p:cNvGrpSpPr/>
        <p:nvPr/>
      </p:nvGrpSpPr>
      <p:grpSpPr>
        <a:xfrm>
          <a:off x="0" y="0"/>
          <a:ext cx="0" cy="0"/>
          <a:chOff x="0" y="0"/>
          <a:chExt cx="0" cy="0"/>
        </a:xfrm>
      </p:grpSpPr>
      <p:sp>
        <p:nvSpPr>
          <p:cNvPr id="33" name="Shape 33"/>
          <p:cNvSpPr txBox="1"/>
          <p:nvPr>
            <p:ph idx="1" type="body"/>
          </p:nvPr>
        </p:nvSpPr>
        <p:spPr>
          <a:xfrm>
            <a:off x="457200" y="4406309"/>
            <a:ext cx="8229600" cy="519599"/>
          </a:xfrm>
          <a:prstGeom prst="rect">
            <a:avLst/>
          </a:prstGeom>
        </p:spPr>
        <p:txBody>
          <a:bodyPr anchorCtr="0" anchor="t" bIns="91425" lIns="91425" rIns="91425" tIns="91425"/>
          <a:lstStyle>
            <a:lvl1pPr>
              <a:spcBef>
                <a:spcPts val="0"/>
              </a:spcBef>
              <a:buClr>
                <a:schemeClr val="dk2"/>
              </a:buClr>
              <a:buSzPct val="100000"/>
              <a:buNone/>
              <a:defRPr sz="1800">
                <a:solidFill>
                  <a:schemeClr val="dk2"/>
                </a:solidFill>
              </a:defRPr>
            </a:lvl1pPr>
          </a:lstStyle>
          <a:p/>
        </p:txBody>
      </p:sp>
      <p:sp>
        <p:nvSpPr>
          <p:cNvPr id="34" name="Shape 34"/>
          <p:cNvSpPr/>
          <p:nvPr/>
        </p:nvSpPr>
        <p:spPr>
          <a:xfrm>
            <a:off x="4274" y="0"/>
            <a:ext cx="9144000" cy="4406399"/>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35" name="Shape 35"/>
          <p:cNvCxnSpPr/>
          <p:nvPr/>
        </p:nvCxnSpPr>
        <p:spPr>
          <a:xfrm>
            <a:off x="0" y="4384371"/>
            <a:ext cx="9144000" cy="0"/>
          </a:xfrm>
          <a:prstGeom prst="straightConnector1">
            <a:avLst/>
          </a:prstGeom>
          <a:noFill/>
          <a:ln cap="flat" w="57150">
            <a:solidFill>
              <a:srgbClr val="000000">
                <a:alpha val="14901"/>
              </a:srgbClr>
            </a:solidFill>
            <a:prstDash val="solid"/>
            <a:round/>
            <a:headEnd len="med" w="med" type="none"/>
            <a:tailEnd len="med" w="med" type="none"/>
          </a:ln>
        </p:spPr>
      </p:cxnSp>
      <p:sp>
        <p:nvSpPr>
          <p:cNvPr id="36" name="Shape 36"/>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7" name="Shape 37"/>
        <p:cNvGrpSpPr/>
        <p:nvPr/>
      </p:nvGrpSpPr>
      <p:grpSpPr>
        <a:xfrm>
          <a:off x="0" y="0"/>
          <a:ext cx="0" cy="0"/>
          <a:chOff x="0" y="0"/>
          <a:chExt cx="0" cy="0"/>
        </a:xfrm>
      </p:grpSpPr>
      <p:sp>
        <p:nvSpPr>
          <p:cNvPr id="38" name="Shape 38"/>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solidFill>
                  <a:schemeClr val="lt1"/>
                </a:solidFill>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857400"/>
          </a:xfrm>
          <a:prstGeom prst="rect">
            <a:avLst/>
          </a:prstGeom>
          <a:noFill/>
          <a:ln>
            <a:noFill/>
          </a:ln>
        </p:spPr>
        <p:txBody>
          <a:bodyPr anchorCtr="0" anchor="b" bIns="91425" lIns="91425" rIns="91425" tIns="91425"/>
          <a:lstStyle>
            <a:lvl1pPr>
              <a:spcBef>
                <a:spcPts val="0"/>
              </a:spcBef>
              <a:buClr>
                <a:schemeClr val="lt1"/>
              </a:buClr>
              <a:buSzPct val="100000"/>
              <a:buNone/>
              <a:defRPr b="1" sz="3600">
                <a:solidFill>
                  <a:schemeClr val="lt1"/>
                </a:solidFill>
              </a:defRPr>
            </a:lvl1pPr>
            <a:lvl2pPr>
              <a:spcBef>
                <a:spcPts val="0"/>
              </a:spcBef>
              <a:buClr>
                <a:schemeClr val="lt1"/>
              </a:buClr>
              <a:buSzPct val="100000"/>
              <a:buNone/>
              <a:defRPr b="1" sz="3600">
                <a:solidFill>
                  <a:schemeClr val="lt1"/>
                </a:solidFill>
              </a:defRPr>
            </a:lvl2pPr>
            <a:lvl3pPr>
              <a:spcBef>
                <a:spcPts val="0"/>
              </a:spcBef>
              <a:buClr>
                <a:schemeClr val="lt1"/>
              </a:buClr>
              <a:buSzPct val="100000"/>
              <a:buNone/>
              <a:defRPr b="1" sz="3600">
                <a:solidFill>
                  <a:schemeClr val="lt1"/>
                </a:solidFill>
              </a:defRPr>
            </a:lvl3pPr>
            <a:lvl4pPr>
              <a:spcBef>
                <a:spcPts val="0"/>
              </a:spcBef>
              <a:buClr>
                <a:schemeClr val="lt1"/>
              </a:buClr>
              <a:buSzPct val="100000"/>
              <a:buNone/>
              <a:defRPr b="1" sz="3600">
                <a:solidFill>
                  <a:schemeClr val="lt1"/>
                </a:solidFill>
              </a:defRPr>
            </a:lvl4pPr>
            <a:lvl5pPr>
              <a:spcBef>
                <a:spcPts val="0"/>
              </a:spcBef>
              <a:buClr>
                <a:schemeClr val="lt1"/>
              </a:buClr>
              <a:buSzPct val="100000"/>
              <a:buNone/>
              <a:defRPr b="1" sz="3600">
                <a:solidFill>
                  <a:schemeClr val="lt1"/>
                </a:solidFill>
              </a:defRPr>
            </a:lvl5pPr>
            <a:lvl6pPr>
              <a:spcBef>
                <a:spcPts val="0"/>
              </a:spcBef>
              <a:buClr>
                <a:schemeClr val="lt1"/>
              </a:buClr>
              <a:buSzPct val="100000"/>
              <a:buNone/>
              <a:defRPr b="1" sz="3600">
                <a:solidFill>
                  <a:schemeClr val="lt1"/>
                </a:solidFill>
              </a:defRPr>
            </a:lvl6pPr>
            <a:lvl7pPr>
              <a:spcBef>
                <a:spcPts val="0"/>
              </a:spcBef>
              <a:buClr>
                <a:schemeClr val="lt1"/>
              </a:buClr>
              <a:buSzPct val="100000"/>
              <a:buNone/>
              <a:defRPr b="1" sz="3600">
                <a:solidFill>
                  <a:schemeClr val="lt1"/>
                </a:solidFill>
              </a:defRPr>
            </a:lvl7pPr>
            <a:lvl8pPr>
              <a:spcBef>
                <a:spcPts val="0"/>
              </a:spcBef>
              <a:buClr>
                <a:schemeClr val="lt1"/>
              </a:buClr>
              <a:buSzPct val="100000"/>
              <a:buNone/>
              <a:defRPr b="1" sz="3600">
                <a:solidFill>
                  <a:schemeClr val="lt1"/>
                </a:solidFill>
              </a:defRPr>
            </a:lvl8pPr>
            <a:lvl9pPr>
              <a:spcBef>
                <a:spcPts val="0"/>
              </a:spcBef>
              <a:buClr>
                <a:schemeClr val="lt1"/>
              </a:buClr>
              <a:buSzPct val="100000"/>
              <a:buNone/>
              <a:defRPr b="1" sz="3600">
                <a:solidFill>
                  <a:schemeClr val="lt1"/>
                </a:solidFill>
              </a:defRPr>
            </a:lvl9pPr>
          </a:lstStyle>
          <a:p/>
        </p:txBody>
      </p:sp>
      <p:sp>
        <p:nvSpPr>
          <p:cNvPr id="6" name="Shape 6"/>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
        <p:nvSpPr>
          <p:cNvPr id="7" name="Shape 7"/>
          <p:cNvSpPr txBox="1"/>
          <p:nvPr>
            <p:ph idx="12" type="sldNum"/>
          </p:nvPr>
        </p:nvSpPr>
        <p:spPr>
          <a:xfrm>
            <a:off x="8556791" y="4749850"/>
            <a:ext cx="548699" cy="393600"/>
          </a:xfrm>
          <a:prstGeom prst="rect">
            <a:avLst/>
          </a:prstGeom>
          <a:noFill/>
          <a:ln>
            <a:noFill/>
          </a:ln>
        </p:spPr>
        <p:txBody>
          <a:bodyPr anchorCtr="0" anchor="ctr" bIns="91425" lIns="91425" rIns="91425" tIns="91425">
            <a:noAutofit/>
          </a:bodyPr>
          <a:lstStyle>
            <a:lvl1pPr algn="r">
              <a:spcBef>
                <a:spcPts val="0"/>
              </a:spcBef>
              <a:buNone/>
              <a:defRPr sz="1300">
                <a:solidFill>
                  <a:schemeClr val="dk2"/>
                </a:solidFill>
              </a:defRPr>
            </a:lvl1pPr>
          </a:lstStyle>
          <a:p>
            <a:pPr>
              <a:spcBef>
                <a:spcPts val="0"/>
              </a:spcBef>
              <a:buNone/>
            </a:pPr>
            <a:fld id="{00000000-1234-1234-1234-123412341234}" type="slidenum">
              <a:rPr lang="en"/>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 Id="rId3" Type="http://schemas.openxmlformats.org/officeDocument/2006/relationships/image" Target="../media/image0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 Id="rId3" Type="http://schemas.openxmlformats.org/officeDocument/2006/relationships/image" Target="../media/image0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 Id="rId3" Type="http://schemas.openxmlformats.org/officeDocument/2006/relationships/image" Target="../media/image0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s://docs.unrealengine.com/latest/INT/Programming/Development/CodingStandard/index.html" TargetMode="External"/><Relationship Id="rId3" Type="http://schemas.openxmlformats.org/officeDocument/2006/relationships/hyperlink" Target="https://docs.unrealengine.com/latest/INT/Programming/UnrealArchitecture/Reference/index.html"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willyg302.wordpress.com/2014/04/06/unreal-engine-4-review/" TargetMode="External"/><Relationship Id="rId3" Type="http://schemas.openxmlformats.org/officeDocument/2006/relationships/hyperlink" Target="http://www.viva64.com/en/b/0249/" TargetMode="External"/><Relationship Id="rId6" Type="http://schemas.openxmlformats.org/officeDocument/2006/relationships/hyperlink" Target="http://www.amazon.com/Learning-C-Creating-Games-UE4/dp/1784396575" TargetMode="External"/><Relationship Id="rId5" Type="http://schemas.openxmlformats.org/officeDocument/2006/relationships/hyperlink" Target="http://www.tomlooman.com/getting-started-with-unreal-engine-4/"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 Id="rId3" Type="http://schemas.openxmlformats.org/officeDocument/2006/relationships/hyperlink" Target="http://benjaminnitschke.com/post/2009/03/28/Making-Lua-run-on-the-Xbox-360-and-PS3-(native-code).aspx"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docs.unrealengine.com/latest/INT/API/Runtime/Engine/GameFramework/AActor/index.html" TargetMode="External"/><Relationship Id="rId3" Type="http://schemas.openxmlformats.org/officeDocument/2006/relationships/hyperlink" Target="https://wiki.unrealengine.com/First_Person_Shooter_C%2B%2B_Tutorial" TargetMode="External"/><Relationship Id="rId5" Type="http://schemas.openxmlformats.org/officeDocument/2006/relationships/hyperlink" Target="https://docs.unrealengine.com/latest/INT/Programming/Tutorials/index.html"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 Id="rId3" Type="http://schemas.openxmlformats.org/officeDocument/2006/relationships/hyperlink" Target="https://github.com/BenjaminNitschke/CppCourse/Day4"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s://docs.unrealengine.com/latest/INT/Programming/QuickStart/index.html" TargetMode="External"/><Relationship Id="rId3" Type="http://schemas.openxmlformats.org/officeDocument/2006/relationships/hyperlink" Target="https://www.unrealengine.com/blog/introduction-to-c" TargetMode="External"/><Relationship Id="rId9" Type="http://schemas.openxmlformats.org/officeDocument/2006/relationships/hyperlink" Target="https://github.com/EpicGames/UnrealEngine" TargetMode="External"/><Relationship Id="rId6" Type="http://schemas.openxmlformats.org/officeDocument/2006/relationships/hyperlink" Target="https://www.youtube.com/watch?v=VxvahnKYB8E" TargetMode="External"/><Relationship Id="rId5" Type="http://schemas.openxmlformats.org/officeDocument/2006/relationships/hyperlink" Target="https://wiki.unrealengine.com/First_Person_Shooter_C%2B%2B_Tutorial" TargetMode="External"/><Relationship Id="rId8" Type="http://schemas.openxmlformats.org/officeDocument/2006/relationships/hyperlink" Target="https://docs.unrealengine.com/latest/INT/" TargetMode="External"/><Relationship Id="rId7" Type="http://schemas.openxmlformats.org/officeDocument/2006/relationships/hyperlink" Target="https://www.youtube.com/watch?v=hYuOI9pwiaE"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hyperlink" Target="https://www.unrealengine.com/"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github.com/EpicGames/UnrealEngine" TargetMode="External"/><Relationship Id="rId3" Type="http://schemas.openxmlformats.org/officeDocument/2006/relationships/hyperlink" Target="https://www.unrealengine.com/dashboard"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github.com/EpicGames/UnrealEngine" TargetMode="External"/><Relationship Id="rId3" Type="http://schemas.openxmlformats.org/officeDocument/2006/relationships/hyperlink" Target="https://www.unrealengine.com/dashboard"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01.png"/><Relationship Id="rId3" Type="http://schemas.openxmlformats.org/officeDocument/2006/relationships/image" Target="../media/image00.png"/><Relationship Id="rId5" Type="http://schemas.openxmlformats.org/officeDocument/2006/relationships/image" Target="../media/image0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 name="Shape 39"/>
        <p:cNvGrpSpPr/>
        <p:nvPr/>
      </p:nvGrpSpPr>
      <p:grpSpPr>
        <a:xfrm>
          <a:off x="0" y="0"/>
          <a:ext cx="0" cy="0"/>
          <a:chOff x="0" y="0"/>
          <a:chExt cx="0" cy="0"/>
        </a:xfrm>
      </p:grpSpPr>
      <p:sp>
        <p:nvSpPr>
          <p:cNvPr id="40" name="Shape 40"/>
          <p:cNvSpPr txBox="1"/>
          <p:nvPr>
            <p:ph type="ctrTitle"/>
          </p:nvPr>
        </p:nvSpPr>
        <p:spPr>
          <a:xfrm>
            <a:off x="685800" y="1867781"/>
            <a:ext cx="7772400" cy="1648800"/>
          </a:xfrm>
          <a:prstGeom prst="rect">
            <a:avLst/>
          </a:prstGeom>
        </p:spPr>
        <p:txBody>
          <a:bodyPr anchorCtr="0" anchor="b" bIns="91425" lIns="91425" rIns="91425" tIns="91425">
            <a:noAutofit/>
          </a:bodyPr>
          <a:lstStyle/>
          <a:p>
            <a:pPr>
              <a:spcBef>
                <a:spcPts val="0"/>
              </a:spcBef>
              <a:buNone/>
            </a:pPr>
            <a:r>
              <a:rPr lang="en"/>
              <a:t>C++ Course</a:t>
            </a:r>
          </a:p>
        </p:txBody>
      </p:sp>
      <p:sp>
        <p:nvSpPr>
          <p:cNvPr id="41" name="Shape 41"/>
          <p:cNvSpPr txBox="1"/>
          <p:nvPr>
            <p:ph idx="1" type="subTitle"/>
          </p:nvPr>
        </p:nvSpPr>
        <p:spPr>
          <a:xfrm>
            <a:off x="685800" y="3627025"/>
            <a:ext cx="7608299" cy="774300"/>
          </a:xfrm>
          <a:prstGeom prst="rect">
            <a:avLst/>
          </a:prstGeom>
        </p:spPr>
        <p:txBody>
          <a:bodyPr anchorCtr="0" anchor="t" bIns="91425" lIns="91425" rIns="91425" tIns="91425">
            <a:noAutofit/>
          </a:bodyPr>
          <a:lstStyle/>
          <a:p>
            <a:pPr lvl="0" rtl="0">
              <a:spcBef>
                <a:spcPts val="0"/>
              </a:spcBef>
              <a:buNone/>
            </a:pPr>
            <a:r>
              <a:rPr lang="en"/>
              <a:t>Games Academy Berlin 2015-05-22 - Day 4</a:t>
            </a:r>
          </a:p>
          <a:p>
            <a:pPr rtl="0">
              <a:spcBef>
                <a:spcPts val="0"/>
              </a:spcBef>
              <a:buNone/>
            </a:pPr>
            <a:r>
              <a:t/>
            </a:r>
            <a:endParaRPr sz="1800"/>
          </a:p>
          <a:p>
            <a:pPr algn="r">
              <a:spcBef>
                <a:spcPts val="0"/>
              </a:spcBef>
              <a:buNone/>
            </a:pPr>
            <a:r>
              <a:rPr lang="en" sz="1800"/>
              <a:t>Benjamin Nitschke - Delta Engine</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Create a C++ Unreal Engine project</a:t>
            </a:r>
          </a:p>
        </p:txBody>
      </p:sp>
      <p:pic>
        <p:nvPicPr>
          <p:cNvPr id="97" name="Shape 97"/>
          <p:cNvPicPr preferRelativeResize="0"/>
          <p:nvPr/>
        </p:nvPicPr>
        <p:blipFill>
          <a:blip r:embed="rId3">
            <a:alphaModFix/>
          </a:blip>
          <a:stretch>
            <a:fillRect/>
          </a:stretch>
        </p:blipFill>
        <p:spPr>
          <a:xfrm>
            <a:off x="541424" y="1210149"/>
            <a:ext cx="5614149" cy="3864149"/>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Unreal Editor Tour</a:t>
            </a:r>
          </a:p>
        </p:txBody>
      </p:sp>
      <p:pic>
        <p:nvPicPr>
          <p:cNvPr id="103" name="Shape 103"/>
          <p:cNvPicPr preferRelativeResize="0"/>
          <p:nvPr/>
        </p:nvPicPr>
        <p:blipFill>
          <a:blip r:embed="rId3">
            <a:alphaModFix/>
          </a:blip>
          <a:stretch>
            <a:fillRect/>
          </a:stretch>
        </p:blipFill>
        <p:spPr>
          <a:xfrm>
            <a:off x="530600" y="1193999"/>
            <a:ext cx="7168402" cy="3918150"/>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Adding C++ Files</a:t>
            </a:r>
          </a:p>
        </p:txBody>
      </p:sp>
      <p:sp>
        <p:nvSpPr>
          <p:cNvPr id="109" name="Shape 109"/>
          <p:cNvSpPr txBox="1"/>
          <p:nvPr/>
        </p:nvSpPr>
        <p:spPr>
          <a:xfrm>
            <a:off x="508925" y="1283175"/>
            <a:ext cx="7877700" cy="3519299"/>
          </a:xfrm>
          <a:prstGeom prst="rect">
            <a:avLst/>
          </a:prstGeom>
          <a:noFill/>
          <a:ln>
            <a:noFill/>
          </a:ln>
        </p:spPr>
        <p:txBody>
          <a:bodyPr anchorCtr="0" anchor="t" bIns="91425" lIns="91425" rIns="91425" tIns="91425">
            <a:noAutofit/>
          </a:bodyPr>
          <a:lstStyle/>
          <a:p>
            <a:pPr rtl="0">
              <a:spcBef>
                <a:spcPts val="0"/>
              </a:spcBef>
              <a:buNone/>
            </a:pPr>
            <a:r>
              <a:rPr lang="en" sz="3000"/>
              <a:t>File -&gt; Add Code To Project</a:t>
            </a:r>
          </a:p>
          <a:p>
            <a:pPr indent="-419100" lvl="0" marL="457200" rtl="0">
              <a:spcBef>
                <a:spcPts val="0"/>
              </a:spcBef>
              <a:buClr>
                <a:srgbClr val="000000"/>
              </a:buClr>
              <a:buSzPct val="100000"/>
              <a:buFont typeface="Arial"/>
              <a:buChar char="●"/>
            </a:pPr>
            <a:r>
              <a:rPr lang="en" sz="3000"/>
              <a:t>Create Actor Class</a:t>
            </a:r>
          </a:p>
          <a:p>
            <a:pPr indent="-419100" lvl="0" marL="457200" rtl="0">
              <a:spcBef>
                <a:spcPts val="0"/>
              </a:spcBef>
              <a:buClr>
                <a:srgbClr val="000000"/>
              </a:buClr>
              <a:buSzPct val="100000"/>
              <a:buFont typeface="Arial"/>
              <a:buChar char="●"/>
            </a:pPr>
            <a:r>
              <a:rPr lang="en" sz="3000"/>
              <a:t>Name it “MyActor”</a:t>
            </a:r>
          </a:p>
          <a:p>
            <a:pPr indent="-419100" lvl="0" marL="457200" rtl="0">
              <a:spcBef>
                <a:spcPts val="0"/>
              </a:spcBef>
              <a:buClr>
                <a:srgbClr val="000000"/>
              </a:buClr>
              <a:buSzPct val="100000"/>
              <a:buFont typeface="Arial"/>
              <a:buChar char="●"/>
            </a:pPr>
            <a:r>
              <a:rPr lang="en" sz="3000"/>
              <a:t>Inspect </a:t>
            </a:r>
            <a:r>
              <a:rPr lang="en" sz="3000">
                <a:solidFill>
                  <a:schemeClr val="dk1"/>
                </a:solidFill>
              </a:rPr>
              <a:t>MyActor.h and MyActor.cpp</a:t>
            </a:r>
          </a:p>
          <a:p>
            <a:pPr indent="-419100" lvl="0" marL="457200" rtl="0">
              <a:spcBef>
                <a:spcPts val="0"/>
              </a:spcBef>
              <a:buClr>
                <a:srgbClr val="000000"/>
              </a:buClr>
              <a:buSzPct val="100000"/>
              <a:buFont typeface="Arial"/>
              <a:buChar char="●"/>
            </a:pPr>
            <a:r>
              <a:rPr lang="en" sz="3000"/>
              <a:t>Inspect other classes in MyFps project</a:t>
            </a:r>
          </a:p>
          <a:p>
            <a:pPr indent="-381000" lvl="0" marL="914400" rtl="0">
              <a:spcBef>
                <a:spcPts val="0"/>
              </a:spcBef>
              <a:buClr>
                <a:srgbClr val="000000"/>
              </a:buClr>
              <a:buSzPct val="100000"/>
              <a:buFont typeface="Arial"/>
              <a:buChar char="●"/>
            </a:pPr>
            <a:r>
              <a:rPr lang="en" sz="2400"/>
              <a:t>MyFps, MyFpsCharacter, MyFpsGameMode, MyFpsHUD, MyFpsProjectile</a:t>
            </a:r>
          </a:p>
          <a:p>
            <a:pPr indent="-381000" lvl="0" marL="914400" rtl="0">
              <a:spcBef>
                <a:spcPts val="0"/>
              </a:spcBef>
              <a:buClr>
                <a:srgbClr val="000000"/>
              </a:buClr>
              <a:buSzPct val="100000"/>
              <a:buFont typeface="Arial"/>
              <a:buChar char="●"/>
            </a:pPr>
            <a:r>
              <a:rPr lang="en" sz="2400"/>
              <a:t>A ton of .ini files to customize settings</a:t>
            </a:r>
          </a:p>
          <a:p>
            <a:pPr>
              <a:spcBef>
                <a:spcPts val="0"/>
              </a:spcBef>
              <a:buNone/>
            </a:pPr>
            <a:r>
              <a:t/>
            </a:r>
            <a:endParaRPr sz="3000"/>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Say Hello</a:t>
            </a:r>
          </a:p>
        </p:txBody>
      </p:sp>
      <p:sp>
        <p:nvSpPr>
          <p:cNvPr id="115" name="Shape 115"/>
          <p:cNvSpPr txBox="1"/>
          <p:nvPr>
            <p:ph idx="1" type="body"/>
          </p:nvPr>
        </p:nvSpPr>
        <p:spPr>
          <a:xfrm>
            <a:off x="457200" y="1200150"/>
            <a:ext cx="8229600" cy="624599"/>
          </a:xfrm>
          <a:prstGeom prst="rect">
            <a:avLst/>
          </a:prstGeom>
        </p:spPr>
        <p:txBody>
          <a:bodyPr anchorCtr="0" anchor="t" bIns="91425" lIns="91425" rIns="91425" tIns="91425">
            <a:noAutofit/>
          </a:bodyPr>
          <a:lstStyle/>
          <a:p>
            <a:pPr>
              <a:spcBef>
                <a:spcPts val="0"/>
              </a:spcBef>
              <a:buNone/>
            </a:pPr>
            <a:r>
              <a:rPr lang="en" sz="2400"/>
              <a:t>Modify MyFpsGameMode.cpp (and the .h)</a:t>
            </a:r>
          </a:p>
        </p:txBody>
      </p:sp>
      <p:sp>
        <p:nvSpPr>
          <p:cNvPr id="116" name="Shape 116"/>
          <p:cNvSpPr txBox="1"/>
          <p:nvPr/>
        </p:nvSpPr>
        <p:spPr>
          <a:xfrm>
            <a:off x="457200" y="1824600"/>
            <a:ext cx="8595299" cy="3129299"/>
          </a:xfrm>
          <a:prstGeom prst="rect">
            <a:avLst/>
          </a:prstGeom>
          <a:noFill/>
          <a:ln cap="flat" w="19050">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sz="1200">
                <a:solidFill>
                  <a:schemeClr val="dk1"/>
                </a:solidFill>
                <a:latin typeface="Consolas"/>
                <a:ea typeface="Consolas"/>
                <a:cs typeface="Consolas"/>
                <a:sym typeface="Consolas"/>
              </a:rPr>
              <a:t>#include "MyFps.h"</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#include "Engine.h"</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 </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AMyFpsGameMode::AMyFpsGameMode(const FObjectInitializer&amp; ObjectInitializer)</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	: Super(ObjectInitializer)</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	//...</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 </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void AMyFpsGameMode::StartPlay()</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	if (GEngine)</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		GEngine-&gt;AddOnScreenDebugMessage(-1, 5.f, FColor::White, TEXT("Welcome to our game!"));</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a:t>
            </a:r>
          </a:p>
          <a:p>
            <a:pPr lvl="0">
              <a:spcBef>
                <a:spcPts val="0"/>
              </a:spcBef>
              <a:buNone/>
            </a:pPr>
            <a:r>
              <a:t/>
            </a:r>
            <a:endParaRPr>
              <a:solidFill>
                <a:schemeClr val="dk1"/>
              </a:solidFill>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Rotate our MyActor around</a:t>
            </a:r>
          </a:p>
        </p:txBody>
      </p:sp>
      <p:sp>
        <p:nvSpPr>
          <p:cNvPr id="122" name="Shape 122"/>
          <p:cNvSpPr txBox="1"/>
          <p:nvPr>
            <p:ph idx="1" type="body"/>
          </p:nvPr>
        </p:nvSpPr>
        <p:spPr>
          <a:xfrm>
            <a:off x="457200" y="1200150"/>
            <a:ext cx="8229600" cy="624599"/>
          </a:xfrm>
          <a:prstGeom prst="rect">
            <a:avLst/>
          </a:prstGeom>
        </p:spPr>
        <p:txBody>
          <a:bodyPr anchorCtr="0" anchor="t" bIns="91425" lIns="91425" rIns="91425" tIns="91425">
            <a:noAutofit/>
          </a:bodyPr>
          <a:lstStyle/>
          <a:p>
            <a:pPr lvl="0" rtl="0">
              <a:spcBef>
                <a:spcPts val="0"/>
              </a:spcBef>
              <a:buNone/>
            </a:pPr>
            <a:r>
              <a:rPr lang="en" sz="2400"/>
              <a:t>Modify MyActor.cpp and compile the project again</a:t>
            </a:r>
          </a:p>
        </p:txBody>
      </p:sp>
      <p:sp>
        <p:nvSpPr>
          <p:cNvPr id="123" name="Shape 123"/>
          <p:cNvSpPr txBox="1"/>
          <p:nvPr/>
        </p:nvSpPr>
        <p:spPr>
          <a:xfrm>
            <a:off x="457200" y="1824600"/>
            <a:ext cx="8595299" cy="2425499"/>
          </a:xfrm>
          <a:prstGeom prst="rect">
            <a:avLst/>
          </a:prstGeom>
          <a:noFill/>
          <a:ln cap="flat" w="19050">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Clr>
                <a:schemeClr val="dk1"/>
              </a:buClr>
              <a:buSzPct val="61111"/>
              <a:buFont typeface="Arial"/>
              <a:buNone/>
            </a:pPr>
            <a:r>
              <a:rPr lang="en" sz="1800">
                <a:solidFill>
                  <a:srgbClr val="38761D"/>
                </a:solidFill>
                <a:latin typeface="Consolas"/>
                <a:ea typeface="Consolas"/>
                <a:cs typeface="Consolas"/>
                <a:sym typeface="Consolas"/>
              </a:rPr>
              <a:t>// Called every frame</a:t>
            </a:r>
          </a:p>
          <a:p>
            <a:pPr lvl="0" rtl="0">
              <a:spcBef>
                <a:spcPts val="0"/>
              </a:spcBef>
              <a:buClr>
                <a:schemeClr val="dk1"/>
              </a:buClr>
              <a:buSzPct val="61111"/>
              <a:buFont typeface="Arial"/>
              <a:buNone/>
            </a:pPr>
            <a:r>
              <a:rPr lang="en" sz="1800">
                <a:solidFill>
                  <a:schemeClr val="dk1"/>
                </a:solidFill>
                <a:latin typeface="Consolas"/>
                <a:ea typeface="Consolas"/>
                <a:cs typeface="Consolas"/>
                <a:sym typeface="Consolas"/>
              </a:rPr>
              <a:t>void AMyActor::Tick( float DeltaTime )</a:t>
            </a:r>
          </a:p>
          <a:p>
            <a:pPr lvl="0" rtl="0">
              <a:spcBef>
                <a:spcPts val="0"/>
              </a:spcBef>
              <a:buClr>
                <a:schemeClr val="dk1"/>
              </a:buClr>
              <a:buSzPct val="61111"/>
              <a:buFont typeface="Arial"/>
              <a:buNone/>
            </a:pPr>
            <a:r>
              <a:rPr lang="en" sz="1800">
                <a:solidFill>
                  <a:schemeClr val="dk1"/>
                </a:solidFill>
                <a:latin typeface="Consolas"/>
                <a:ea typeface="Consolas"/>
                <a:cs typeface="Consolas"/>
                <a:sym typeface="Consolas"/>
              </a:rPr>
              <a:t>{</a:t>
            </a:r>
          </a:p>
          <a:p>
            <a:pPr lvl="0" rtl="0">
              <a:spcBef>
                <a:spcPts val="0"/>
              </a:spcBef>
              <a:buClr>
                <a:schemeClr val="dk1"/>
              </a:buClr>
              <a:buSzPct val="61111"/>
              <a:buFont typeface="Arial"/>
              <a:buNone/>
            </a:pPr>
            <a:r>
              <a:rPr lang="en" sz="1800">
                <a:solidFill>
                  <a:schemeClr val="dk1"/>
                </a:solidFill>
                <a:latin typeface="Consolas"/>
                <a:ea typeface="Consolas"/>
                <a:cs typeface="Consolas"/>
                <a:sym typeface="Consolas"/>
              </a:rPr>
              <a:t>	Super::Tick( DeltaTime );</a:t>
            </a:r>
          </a:p>
          <a:p>
            <a:pPr lvl="0" rtl="0">
              <a:spcBef>
                <a:spcPts val="0"/>
              </a:spcBef>
              <a:buClr>
                <a:schemeClr val="dk1"/>
              </a:buClr>
              <a:buSzPct val="61111"/>
              <a:buFont typeface="Arial"/>
              <a:buNone/>
            </a:pPr>
            <a:r>
              <a:rPr lang="en" sz="1800">
                <a:solidFill>
                  <a:schemeClr val="dk1"/>
                </a:solidFill>
                <a:latin typeface="Consolas"/>
                <a:ea typeface="Consolas"/>
                <a:cs typeface="Consolas"/>
                <a:sym typeface="Consolas"/>
              </a:rPr>
              <a:t>	FRotator newRotation = GetActorRotation();</a:t>
            </a:r>
          </a:p>
          <a:p>
            <a:pPr lvl="0" rtl="0">
              <a:spcBef>
                <a:spcPts val="0"/>
              </a:spcBef>
              <a:buClr>
                <a:schemeClr val="dk1"/>
              </a:buClr>
              <a:buSzPct val="61111"/>
              <a:buFont typeface="Arial"/>
              <a:buNone/>
            </a:pPr>
            <a:r>
              <a:rPr lang="en" sz="1800">
                <a:solidFill>
                  <a:schemeClr val="dk1"/>
                </a:solidFill>
                <a:latin typeface="Consolas"/>
                <a:ea typeface="Consolas"/>
                <a:cs typeface="Consolas"/>
                <a:sym typeface="Consolas"/>
              </a:rPr>
              <a:t>	newRotation.Yaw += DeltaTime * 20;</a:t>
            </a:r>
          </a:p>
          <a:p>
            <a:pPr lvl="0" rtl="0">
              <a:spcBef>
                <a:spcPts val="0"/>
              </a:spcBef>
              <a:buClr>
                <a:schemeClr val="dk1"/>
              </a:buClr>
              <a:buSzPct val="61111"/>
              <a:buFont typeface="Arial"/>
              <a:buNone/>
            </a:pPr>
            <a:r>
              <a:rPr lang="en" sz="1800">
                <a:solidFill>
                  <a:schemeClr val="dk1"/>
                </a:solidFill>
                <a:latin typeface="Consolas"/>
                <a:ea typeface="Consolas"/>
                <a:cs typeface="Consolas"/>
                <a:sym typeface="Consolas"/>
              </a:rPr>
              <a:t>	SetActorRotation(newRotation);</a:t>
            </a:r>
          </a:p>
          <a:p>
            <a:pPr lvl="0" rtl="0">
              <a:spcBef>
                <a:spcPts val="0"/>
              </a:spcBef>
              <a:buNone/>
            </a:pPr>
            <a:r>
              <a:rPr lang="en" sz="1800">
                <a:solidFill>
                  <a:schemeClr val="dk1"/>
                </a:solidFill>
                <a:latin typeface="Consolas"/>
                <a:ea typeface="Consolas"/>
                <a:cs typeface="Consolas"/>
                <a:sym typeface="Consolas"/>
              </a:rPr>
              <a:t>}</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Making MyActor visible</a:t>
            </a:r>
          </a:p>
        </p:txBody>
      </p:sp>
      <p:sp>
        <p:nvSpPr>
          <p:cNvPr id="129" name="Shape 129"/>
          <p:cNvSpPr txBox="1"/>
          <p:nvPr>
            <p:ph idx="1" type="body"/>
          </p:nvPr>
        </p:nvSpPr>
        <p:spPr>
          <a:xfrm>
            <a:off x="457200" y="1200150"/>
            <a:ext cx="8497800" cy="3899999"/>
          </a:xfrm>
          <a:prstGeom prst="rect">
            <a:avLst/>
          </a:prstGeom>
        </p:spPr>
        <p:txBody>
          <a:bodyPr anchorCtr="0" anchor="t" bIns="91425" lIns="91425" rIns="91425" tIns="91425">
            <a:noAutofit/>
          </a:bodyPr>
          <a:lstStyle/>
          <a:p>
            <a:pPr indent="-381000" lvl="0" marL="457200" rtl="0">
              <a:spcBef>
                <a:spcPts val="0"/>
              </a:spcBef>
              <a:buClr>
                <a:schemeClr val="dk1"/>
              </a:buClr>
              <a:buSzPct val="100000"/>
              <a:buFont typeface="Arial"/>
              <a:buChar char="●"/>
            </a:pPr>
            <a:r>
              <a:rPr lang="en" sz="2400"/>
              <a:t>Go back to the Unreal Editor</a:t>
            </a:r>
          </a:p>
          <a:p>
            <a:pPr indent="-381000" lvl="0" marL="457200" rtl="0">
              <a:spcBef>
                <a:spcPts val="0"/>
              </a:spcBef>
              <a:buClr>
                <a:schemeClr val="dk1"/>
              </a:buClr>
              <a:buSzPct val="100000"/>
              <a:buFont typeface="Arial"/>
              <a:buChar char="●"/>
            </a:pPr>
            <a:r>
              <a:rPr lang="en" sz="2400"/>
              <a:t>Locate MyActor in the Content Browser (C++ Classes)</a:t>
            </a:r>
          </a:p>
          <a:p>
            <a:pPr indent="-381000" lvl="0" marL="457200" rtl="0">
              <a:spcBef>
                <a:spcPts val="0"/>
              </a:spcBef>
              <a:buClr>
                <a:schemeClr val="dk1"/>
              </a:buClr>
              <a:buSzPct val="100000"/>
              <a:buFont typeface="Arial"/>
              <a:buChar char="●"/>
            </a:pPr>
            <a:r>
              <a:rPr lang="en" sz="2400"/>
              <a:t>Drag MyActor into the scene in the center</a:t>
            </a:r>
          </a:p>
          <a:p>
            <a:pPr indent="-381000" lvl="0" marL="457200" rtl="0">
              <a:spcBef>
                <a:spcPts val="0"/>
              </a:spcBef>
              <a:buClr>
                <a:schemeClr val="dk1"/>
              </a:buClr>
              <a:buSzPct val="100000"/>
              <a:buFont typeface="Arial"/>
              <a:buChar char="●"/>
            </a:pPr>
            <a:r>
              <a:rPr lang="en" sz="2400"/>
              <a:t>Name the newly created instance “MyActorInstance”</a:t>
            </a:r>
          </a:p>
          <a:p>
            <a:pPr indent="-381000" lvl="0" marL="457200" rtl="0">
              <a:spcBef>
                <a:spcPts val="0"/>
              </a:spcBef>
              <a:buClr>
                <a:schemeClr val="dk1"/>
              </a:buClr>
              <a:buSzPct val="100000"/>
              <a:buFont typeface="Arial"/>
              <a:buChar char="●"/>
            </a:pPr>
            <a:r>
              <a:rPr lang="en" sz="2400"/>
              <a:t>Add component (green button)</a:t>
            </a:r>
          </a:p>
          <a:p>
            <a:pPr indent="-381000" lvl="1" marL="914400" rtl="0">
              <a:spcBef>
                <a:spcPts val="0"/>
              </a:spcBef>
              <a:buClr>
                <a:schemeClr val="dk1"/>
              </a:buClr>
              <a:buSzPct val="100000"/>
              <a:buFont typeface="Courier New"/>
              <a:buChar char="o"/>
            </a:pPr>
            <a:r>
              <a:rPr lang="en" sz="2400"/>
              <a:t>Cube (or whatever you like)</a:t>
            </a:r>
          </a:p>
          <a:p>
            <a:pPr indent="-381000" lvl="1" marL="914400" rtl="0">
              <a:spcBef>
                <a:spcPts val="0"/>
              </a:spcBef>
              <a:buClr>
                <a:schemeClr val="dk1"/>
              </a:buClr>
              <a:buSzPct val="80000"/>
              <a:buFont typeface="Courier New"/>
              <a:buChar char="o"/>
            </a:pPr>
            <a:r>
              <a:rPr lang="en"/>
              <a:t>Make sure the object is visible in front of the player</a:t>
            </a:r>
          </a:p>
          <a:p>
            <a:pPr indent="-381000" lvl="1" marL="914400" rtl="0">
              <a:spcBef>
                <a:spcPts val="0"/>
              </a:spcBef>
              <a:buClr>
                <a:schemeClr val="dk1"/>
              </a:buClr>
              <a:buSzPct val="80000"/>
              <a:buFont typeface="Courier New"/>
              <a:buChar char="o"/>
            </a:pPr>
            <a:r>
              <a:rPr lang="en"/>
              <a:t>Play around with location, rotation, scale</a:t>
            </a:r>
          </a:p>
          <a:p>
            <a:pPr indent="-381000" lvl="0" marL="457200" rtl="0">
              <a:spcBef>
                <a:spcPts val="0"/>
              </a:spcBef>
              <a:buClr>
                <a:schemeClr val="dk1"/>
              </a:buClr>
              <a:buSzPct val="100000"/>
              <a:buFont typeface="Arial"/>
              <a:buChar char="●"/>
            </a:pPr>
            <a:r>
              <a:rPr lang="en" sz="2400"/>
              <a:t>Compile from the Editor to get all changes available there</a:t>
            </a:r>
          </a:p>
          <a:p>
            <a:pPr indent="-381000" lvl="0" marL="457200" rtl="0">
              <a:spcBef>
                <a:spcPts val="0"/>
              </a:spcBef>
              <a:buClr>
                <a:schemeClr val="dk1"/>
              </a:buClr>
              <a:buSzPct val="100000"/>
              <a:buFont typeface="Arial"/>
              <a:buChar char="●"/>
            </a:pPr>
            <a:r>
              <a:rPr lang="en" sz="2400"/>
              <a:t>Press play to see the Cube spinning around</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Play around, add particles, etc.</a:t>
            </a:r>
          </a:p>
        </p:txBody>
      </p:sp>
      <p:pic>
        <p:nvPicPr>
          <p:cNvPr id="135" name="Shape 135"/>
          <p:cNvPicPr preferRelativeResize="0"/>
          <p:nvPr/>
        </p:nvPicPr>
        <p:blipFill>
          <a:blip r:embed="rId3">
            <a:alphaModFix/>
          </a:blip>
          <a:stretch>
            <a:fillRect/>
          </a:stretch>
        </p:blipFill>
        <p:spPr>
          <a:xfrm>
            <a:off x="528025" y="1196575"/>
            <a:ext cx="7490402" cy="4094126"/>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C++ Engine Architeture</a:t>
            </a:r>
          </a:p>
        </p:txBody>
      </p:sp>
      <p:sp>
        <p:nvSpPr>
          <p:cNvPr id="141" name="Shape 141"/>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a:t>With Unreal as an example</a:t>
            </a:r>
          </a:p>
          <a:p>
            <a:pPr indent="-381000" lvl="0" marL="457200" rtl="0">
              <a:spcBef>
                <a:spcPts val="0"/>
              </a:spcBef>
              <a:buClr>
                <a:schemeClr val="dk1"/>
              </a:buClr>
              <a:buSzPct val="100000"/>
              <a:buFont typeface="Arial"/>
              <a:buChar char="●"/>
            </a:pPr>
            <a:r>
              <a:rPr lang="en" sz="2400" u="sng">
                <a:solidFill>
                  <a:schemeClr val="hlink"/>
                </a:solidFill>
                <a:hlinkClick r:id="rId3"/>
              </a:rPr>
              <a:t>https://docs.unrealengine.com/latest/INT/Programming/UnrealArchitecture/Reference/index.html</a:t>
            </a:r>
          </a:p>
          <a:p>
            <a:pPr indent="-381000" lvl="0" marL="457200" rtl="0">
              <a:spcBef>
                <a:spcPts val="0"/>
              </a:spcBef>
              <a:buClr>
                <a:schemeClr val="dk1"/>
              </a:buClr>
              <a:buSzPct val="100000"/>
              <a:buFont typeface="Arial"/>
              <a:buChar char="●"/>
            </a:pPr>
            <a:r>
              <a:rPr lang="en" sz="2400"/>
              <a:t>Not everything from C++11 is supported, but if you use the unreal smart pointers and read this, you are fine: </a:t>
            </a:r>
            <a:r>
              <a:rPr lang="en" sz="2400" u="sng">
                <a:solidFill>
                  <a:schemeClr val="hlink"/>
                </a:solidFill>
                <a:hlinkClick r:id="rId4"/>
              </a:rPr>
              <a:t>https://docs.unrealengine.com/latest/INT/Programming/Development/CodingStandard/index.html</a:t>
            </a:r>
          </a:p>
          <a:p>
            <a:pPr lvl="0" rtl="0">
              <a:spcBef>
                <a:spcPts val="0"/>
              </a:spcBef>
              <a:buNone/>
            </a:pPr>
            <a:r>
              <a:t/>
            </a:r>
            <a:endParaRPr sz="2400"/>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Unreal Source Code Reviews</a:t>
            </a:r>
          </a:p>
        </p:txBody>
      </p:sp>
      <p:sp>
        <p:nvSpPr>
          <p:cNvPr id="147" name="Shape 147"/>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u="sng">
                <a:solidFill>
                  <a:schemeClr val="hlink"/>
                </a:solidFill>
                <a:hlinkClick r:id="rId3"/>
              </a:rPr>
              <a:t>http://www.viva64.com/en/b/0249/</a:t>
            </a:r>
          </a:p>
          <a:p>
            <a:pPr indent="-419100" lvl="0" marL="457200" rtl="0">
              <a:spcBef>
                <a:spcPts val="0"/>
              </a:spcBef>
              <a:buClr>
                <a:schemeClr val="dk1"/>
              </a:buClr>
              <a:buSzPct val="100000"/>
              <a:buFont typeface="Arial"/>
              <a:buChar char="●"/>
            </a:pPr>
            <a:r>
              <a:rPr lang="en" u="sng">
                <a:solidFill>
                  <a:schemeClr val="hlink"/>
                </a:solidFill>
                <a:hlinkClick r:id="rId4"/>
              </a:rPr>
              <a:t>https://willyg302.wordpress.com/2014/04/06/unreal-engine-4-review/</a:t>
            </a:r>
          </a:p>
          <a:p>
            <a:pPr indent="-419100" lvl="0" marL="457200" rtl="0">
              <a:spcBef>
                <a:spcPts val="0"/>
              </a:spcBef>
              <a:buClr>
                <a:schemeClr val="dk1"/>
              </a:buClr>
              <a:buSzPct val="100000"/>
              <a:buFont typeface="Arial"/>
              <a:buChar char="●"/>
            </a:pPr>
            <a:r>
              <a:rPr lang="en" u="sng">
                <a:solidFill>
                  <a:schemeClr val="hlink"/>
                </a:solidFill>
                <a:hlinkClick r:id="rId5"/>
              </a:rPr>
              <a:t>http://www.tomlooman.com/getting-started-with-unreal-engine-4/</a:t>
            </a:r>
          </a:p>
          <a:p>
            <a:pPr indent="-419100" lvl="0" marL="457200">
              <a:spcBef>
                <a:spcPts val="0"/>
              </a:spcBef>
              <a:buClr>
                <a:schemeClr val="dk1"/>
              </a:buClr>
              <a:buSzPct val="100000"/>
              <a:buFont typeface="Arial"/>
              <a:buChar char="●"/>
            </a:pPr>
            <a:r>
              <a:rPr lang="en" u="sng">
                <a:solidFill>
                  <a:schemeClr val="hlink"/>
                </a:solidFill>
                <a:hlinkClick r:id="rId6"/>
              </a:rPr>
              <a:t>http://www.amazon.com/Learning-C-Creating-Games-UE4/dp/1784396575</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Integrating Lua via C into Unreal</a:t>
            </a:r>
          </a:p>
        </p:txBody>
      </p:sp>
      <p:sp>
        <p:nvSpPr>
          <p:cNvPr id="153" name="Shape 153"/>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sz="2400" u="sng">
                <a:solidFill>
                  <a:schemeClr val="hlink"/>
                </a:solidFill>
                <a:hlinkClick r:id="rId3"/>
              </a:rPr>
              <a:t>http://benjaminnitschke.com/post/2009/03/28/Making-Lua-run-on-the-Xbox-360-and-PS3-(native-code).aspx</a:t>
            </a:r>
          </a:p>
          <a:p>
            <a:pPr>
              <a:spcBef>
                <a:spcPts val="0"/>
              </a:spcBef>
              <a:buNone/>
            </a:pPr>
            <a:r>
              <a:t/>
            </a:r>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x="0" y="0"/>
          <a:ext cx="0" cy="0"/>
          <a:chOff x="0" y="0"/>
          <a:chExt cx="0" cy="0"/>
        </a:xfrm>
      </p:grpSpPr>
      <p:sp>
        <p:nvSpPr>
          <p:cNvPr id="46" name="Shape 4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Recap of Day 1</a:t>
            </a:r>
          </a:p>
        </p:txBody>
      </p:sp>
      <p:sp>
        <p:nvSpPr>
          <p:cNvPr id="47" name="Shape 47"/>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81000" lvl="0" marL="457200" rtl="0">
              <a:spcBef>
                <a:spcPts val="0"/>
              </a:spcBef>
              <a:buClr>
                <a:schemeClr val="dk1"/>
              </a:buClr>
              <a:buSzPct val="100000"/>
              <a:buFont typeface="Arial"/>
              <a:buChar char="●"/>
            </a:pPr>
            <a:r>
              <a:rPr lang="en" sz="2400"/>
              <a:t>C++ Overview: Pros &amp; Cons, IDEs, Setup, Structure</a:t>
            </a:r>
          </a:p>
          <a:p>
            <a:pPr indent="-381000" lvl="0" marL="457200" rtl="0">
              <a:spcBef>
                <a:spcPts val="0"/>
              </a:spcBef>
              <a:buClr>
                <a:schemeClr val="dk1"/>
              </a:buClr>
              <a:buSzPct val="100000"/>
              <a:buFont typeface="Arial"/>
              <a:buChar char="●"/>
            </a:pPr>
            <a:r>
              <a:rPr lang="en" sz="2400"/>
              <a:t>Test Driven Development</a:t>
            </a:r>
          </a:p>
          <a:p>
            <a:pPr indent="-381000" lvl="0" marL="457200" rtl="0">
              <a:spcBef>
                <a:spcPts val="0"/>
              </a:spcBef>
              <a:buClr>
                <a:schemeClr val="dk1"/>
              </a:buClr>
              <a:buSzPct val="100000"/>
              <a:buFont typeface="Arial"/>
              <a:buChar char="●"/>
            </a:pPr>
            <a:r>
              <a:rPr lang="en" sz="2400"/>
              <a:t>C++ Features</a:t>
            </a:r>
          </a:p>
          <a:p>
            <a:pPr indent="-381000" lvl="1" marL="914400" rtl="0">
              <a:spcBef>
                <a:spcPts val="0"/>
              </a:spcBef>
              <a:buClr>
                <a:schemeClr val="dk1"/>
              </a:buClr>
              <a:buSzPct val="80000"/>
              <a:buFont typeface="Courier New"/>
              <a:buChar char="o"/>
            </a:pPr>
            <a:r>
              <a:rPr lang="en"/>
              <a:t>Objects</a:t>
            </a:r>
          </a:p>
          <a:p>
            <a:pPr indent="-381000" lvl="1" marL="914400" rtl="0">
              <a:spcBef>
                <a:spcPts val="0"/>
              </a:spcBef>
              <a:buClr>
                <a:schemeClr val="dk1"/>
              </a:buClr>
              <a:buSzPct val="80000"/>
              <a:buFont typeface="Courier New"/>
              <a:buChar char="o"/>
            </a:pPr>
            <a:r>
              <a:rPr lang="en"/>
              <a:t>Data Hiding</a:t>
            </a:r>
          </a:p>
          <a:p>
            <a:pPr indent="-381000" lvl="1" marL="914400" rtl="0">
              <a:spcBef>
                <a:spcPts val="0"/>
              </a:spcBef>
              <a:buClr>
                <a:schemeClr val="dk1"/>
              </a:buClr>
              <a:buSzPct val="80000"/>
              <a:buFont typeface="Courier New"/>
              <a:buChar char="o"/>
            </a:pPr>
            <a:r>
              <a:rPr lang="en"/>
              <a:t>Encapsulation</a:t>
            </a:r>
          </a:p>
          <a:p>
            <a:pPr indent="-381000" lvl="1" marL="914400" rtl="0">
              <a:spcBef>
                <a:spcPts val="0"/>
              </a:spcBef>
              <a:buClr>
                <a:schemeClr val="dk1"/>
              </a:buClr>
              <a:buSzPct val="80000"/>
              <a:buFont typeface="Courier New"/>
              <a:buChar char="o"/>
            </a:pPr>
            <a:r>
              <a:rPr lang="en"/>
              <a:t>Inheritance</a:t>
            </a:r>
          </a:p>
          <a:p>
            <a:pPr indent="-381000" lvl="1" marL="914400" rtl="0">
              <a:spcBef>
                <a:spcPts val="0"/>
              </a:spcBef>
              <a:buClr>
                <a:schemeClr val="dk1"/>
              </a:buClr>
              <a:buSzPct val="80000"/>
              <a:buFont typeface="Courier New"/>
              <a:buChar char="o"/>
            </a:pPr>
            <a:r>
              <a:rPr lang="en"/>
              <a:t>Polymorphism</a:t>
            </a:r>
          </a:p>
          <a:p>
            <a:pPr indent="-381000" lvl="1" marL="914400" rtl="0">
              <a:spcBef>
                <a:spcPts val="0"/>
              </a:spcBef>
              <a:buClr>
                <a:schemeClr val="dk1"/>
              </a:buClr>
              <a:buSzPct val="80000"/>
              <a:buFont typeface="Courier New"/>
              <a:buChar char="o"/>
            </a:pPr>
            <a:r>
              <a:rPr lang="en"/>
              <a:t>Pointers</a:t>
            </a:r>
          </a:p>
          <a:p>
            <a:pPr indent="-381000" lvl="0" marL="457200">
              <a:spcBef>
                <a:spcPts val="0"/>
              </a:spcBef>
              <a:buClr>
                <a:schemeClr val="dk1"/>
              </a:buClr>
              <a:buSzPct val="100000"/>
              <a:buFont typeface="Arial"/>
              <a:buChar char="●"/>
            </a:pPr>
            <a:r>
              <a:rPr lang="en" sz="2400"/>
              <a:t>TextAdventure console game</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More details</a:t>
            </a:r>
          </a:p>
        </p:txBody>
      </p:sp>
      <p:sp>
        <p:nvSpPr>
          <p:cNvPr id="159" name="Shape 159"/>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81000" lvl="0" marL="457200" rtl="0">
              <a:spcBef>
                <a:spcPts val="0"/>
              </a:spcBef>
              <a:buClr>
                <a:schemeClr val="dk1"/>
              </a:buClr>
              <a:buSzPct val="100000"/>
              <a:buFont typeface="Arial"/>
              <a:buChar char="●"/>
            </a:pPr>
            <a:r>
              <a:rPr lang="en" sz="2400"/>
              <a:t>FPS parts: </a:t>
            </a:r>
            <a:r>
              <a:rPr lang="en" sz="2400" u="sng">
                <a:solidFill>
                  <a:schemeClr val="hlink"/>
                </a:solidFill>
                <a:hlinkClick r:id="rId3"/>
              </a:rPr>
              <a:t>https://wiki.unrealengine.com/First_Person_Shooter_C%2B%2B_Tutorial</a:t>
            </a:r>
          </a:p>
          <a:p>
            <a:pPr indent="-381000" lvl="0" marL="457200" rtl="0">
              <a:spcBef>
                <a:spcPts val="0"/>
              </a:spcBef>
              <a:buClr>
                <a:schemeClr val="dk1"/>
              </a:buClr>
              <a:buSzPct val="100000"/>
              <a:buFont typeface="Arial"/>
              <a:buChar char="●"/>
            </a:pPr>
            <a:r>
              <a:rPr lang="en" sz="2400"/>
              <a:t>Actor: </a:t>
            </a:r>
            <a:r>
              <a:rPr lang="en" sz="2400" u="sng">
                <a:solidFill>
                  <a:schemeClr val="hlink"/>
                </a:solidFill>
                <a:hlinkClick r:id="rId4"/>
              </a:rPr>
              <a:t>https://docs.unrealengine.com/latest/INT/API/Runtime/Engine/GameFramework/AActor/index.html</a:t>
            </a:r>
          </a:p>
          <a:p>
            <a:pPr indent="-381000" lvl="0" marL="457200" rtl="0">
              <a:spcBef>
                <a:spcPts val="0"/>
              </a:spcBef>
              <a:buClr>
                <a:schemeClr val="dk1"/>
              </a:buClr>
              <a:buSzPct val="100000"/>
              <a:buFont typeface="Arial"/>
              <a:buChar char="●"/>
            </a:pPr>
            <a:r>
              <a:rPr lang="en" sz="2400"/>
              <a:t>More tutorials: </a:t>
            </a:r>
            <a:r>
              <a:rPr lang="en" sz="2400" u="sng">
                <a:solidFill>
                  <a:schemeClr val="hlink"/>
                </a:solidFill>
                <a:hlinkClick r:id="rId5"/>
              </a:rPr>
              <a:t>https://docs.unrealengine.com/latest/INT/Programming/Tutorials/index.html</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Questions?</a:t>
            </a:r>
          </a:p>
        </p:txBody>
      </p:sp>
      <p:sp>
        <p:nvSpPr>
          <p:cNvPr id="165" name="Shape 165"/>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lgn="ctr">
              <a:spcBef>
                <a:spcPts val="0"/>
              </a:spcBef>
              <a:buNone/>
            </a:pPr>
            <a:r>
              <a:t/>
            </a:r>
            <a:endParaRPr/>
          </a:p>
          <a:p>
            <a:pPr rtl="0" algn="ctr">
              <a:spcBef>
                <a:spcPts val="0"/>
              </a:spcBef>
              <a:buNone/>
            </a:pPr>
            <a:r>
              <a:t/>
            </a:r>
            <a:endParaRPr/>
          </a:p>
          <a:p>
            <a:pPr rtl="0" algn="ctr">
              <a:spcBef>
                <a:spcPts val="0"/>
              </a:spcBef>
              <a:buNone/>
            </a:pPr>
            <a:r>
              <a:rPr lang="en"/>
              <a:t>All code and these slides are available at:</a:t>
            </a:r>
          </a:p>
          <a:p>
            <a:pPr rtl="0" algn="ctr">
              <a:spcBef>
                <a:spcPts val="0"/>
              </a:spcBef>
              <a:buNone/>
            </a:pPr>
            <a:r>
              <a:rPr lang="en" sz="2400" u="sng">
                <a:solidFill>
                  <a:schemeClr val="hlink"/>
                </a:solidFill>
                <a:hlinkClick r:id="rId3"/>
              </a:rPr>
              <a:t>https://github.com/BenjaminNitschke/CppCourse/Day4</a:t>
            </a:r>
          </a:p>
          <a:p>
            <a:pPr algn="ctr">
              <a:spcBef>
                <a:spcPts val="0"/>
              </a:spcBef>
              <a:buNone/>
            </a:pPr>
            <a:r>
              <a:t/>
            </a:r>
            <a:endParaRPr sz="2400"/>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sp>
        <p:nvSpPr>
          <p:cNvPr id="170" name="Shape 170"/>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Unreal Engine Development Links</a:t>
            </a:r>
          </a:p>
        </p:txBody>
      </p:sp>
      <p:sp>
        <p:nvSpPr>
          <p:cNvPr id="171" name="Shape 171"/>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81000" lvl="0" marL="457200" rtl="0">
              <a:spcBef>
                <a:spcPts val="0"/>
              </a:spcBef>
              <a:buClr>
                <a:schemeClr val="dk1"/>
              </a:buClr>
              <a:buSzPct val="100000"/>
              <a:buFont typeface="Arial"/>
              <a:buChar char="●"/>
            </a:pPr>
            <a:r>
              <a:rPr lang="en" sz="2400" u="sng">
                <a:solidFill>
                  <a:schemeClr val="hlink"/>
                </a:solidFill>
                <a:hlinkClick r:id="rId3"/>
              </a:rPr>
              <a:t>https://www.unrealengine.com/blog/introduction-to-c</a:t>
            </a:r>
          </a:p>
          <a:p>
            <a:pPr indent="-381000" lvl="0" marL="457200" rtl="0">
              <a:spcBef>
                <a:spcPts val="0"/>
              </a:spcBef>
              <a:buClr>
                <a:schemeClr val="dk1"/>
              </a:buClr>
              <a:buSzPct val="100000"/>
              <a:buFont typeface="Arial"/>
              <a:buChar char="●"/>
            </a:pPr>
            <a:r>
              <a:rPr lang="en" sz="2400" u="sng">
                <a:solidFill>
                  <a:schemeClr val="hlink"/>
                </a:solidFill>
                <a:hlinkClick r:id="rId4"/>
              </a:rPr>
              <a:t>https://docs.unrealengine.com/latest/INT/Programming/QuickStart/index.html</a:t>
            </a:r>
          </a:p>
          <a:p>
            <a:pPr indent="-381000" lvl="0" marL="457200" rtl="0">
              <a:spcBef>
                <a:spcPts val="0"/>
              </a:spcBef>
              <a:buClr>
                <a:schemeClr val="dk1"/>
              </a:buClr>
              <a:buSzPct val="100000"/>
              <a:buFont typeface="Arial"/>
              <a:buChar char="●"/>
            </a:pPr>
            <a:r>
              <a:rPr lang="en" sz="2400" u="sng">
                <a:solidFill>
                  <a:schemeClr val="hlink"/>
                </a:solidFill>
                <a:hlinkClick r:id="rId5"/>
              </a:rPr>
              <a:t>https://wiki.unrealengine.com/First_Person_Shooter_C%2B%2B_Tutorial</a:t>
            </a:r>
          </a:p>
          <a:p>
            <a:pPr indent="-381000" lvl="0" marL="457200" rtl="0">
              <a:spcBef>
                <a:spcPts val="0"/>
              </a:spcBef>
              <a:buClr>
                <a:schemeClr val="dk1"/>
              </a:buClr>
              <a:buSzPct val="100000"/>
              <a:buFont typeface="Arial"/>
              <a:buChar char="●"/>
            </a:pPr>
            <a:r>
              <a:rPr lang="en" sz="2400" u="sng">
                <a:solidFill>
                  <a:schemeClr val="hlink"/>
                </a:solidFill>
                <a:hlinkClick r:id="rId6"/>
              </a:rPr>
              <a:t>https://www.youtube.com/watch?v=VxvahnKYB8E</a:t>
            </a:r>
          </a:p>
          <a:p>
            <a:pPr indent="-381000" lvl="0" marL="457200" rtl="0">
              <a:spcBef>
                <a:spcPts val="0"/>
              </a:spcBef>
              <a:buClr>
                <a:schemeClr val="dk1"/>
              </a:buClr>
              <a:buSzPct val="100000"/>
              <a:buFont typeface="Arial"/>
              <a:buChar char="●"/>
            </a:pPr>
            <a:r>
              <a:rPr lang="en" sz="2400" u="sng">
                <a:solidFill>
                  <a:schemeClr val="hlink"/>
                </a:solidFill>
                <a:hlinkClick r:id="rId7"/>
              </a:rPr>
              <a:t>https://www.youtube.com/watch?v=hYuOI9pwiaE</a:t>
            </a:r>
          </a:p>
          <a:p>
            <a:pPr indent="-381000" lvl="0" marL="457200" rtl="0">
              <a:spcBef>
                <a:spcPts val="0"/>
              </a:spcBef>
              <a:buClr>
                <a:schemeClr val="dk1"/>
              </a:buClr>
              <a:buSzPct val="100000"/>
              <a:buFont typeface="Arial"/>
              <a:buChar char="●"/>
            </a:pPr>
            <a:r>
              <a:rPr lang="en" sz="2400" u="sng">
                <a:solidFill>
                  <a:schemeClr val="hlink"/>
                </a:solidFill>
                <a:hlinkClick r:id="rId8"/>
              </a:rPr>
              <a:t>https://docs.unrealengine.com/latest/INT/</a:t>
            </a:r>
          </a:p>
          <a:p>
            <a:pPr indent="-381000" lvl="0" marL="457200" rtl="0">
              <a:spcBef>
                <a:spcPts val="0"/>
              </a:spcBef>
              <a:buClr>
                <a:schemeClr val="dk1"/>
              </a:buClr>
              <a:buSzPct val="100000"/>
              <a:buFont typeface="Arial"/>
              <a:buChar char="●"/>
            </a:pPr>
            <a:r>
              <a:rPr lang="en" sz="2400" u="sng">
                <a:solidFill>
                  <a:schemeClr val="hlink"/>
                </a:solidFill>
                <a:hlinkClick r:id="rId9"/>
              </a:rPr>
              <a:t>https://github.com/EpicGames/UnrealEngine</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 name="Shape 51"/>
        <p:cNvGrpSpPr/>
        <p:nvPr/>
      </p:nvGrpSpPr>
      <p:grpSpPr>
        <a:xfrm>
          <a:off x="0" y="0"/>
          <a:ext cx="0" cy="0"/>
          <a:chOff x="0" y="0"/>
          <a:chExt cx="0" cy="0"/>
        </a:xfrm>
      </p:grpSpPr>
      <p:sp>
        <p:nvSpPr>
          <p:cNvPr id="52" name="Shape 52"/>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Recap of Day 2</a:t>
            </a:r>
          </a:p>
        </p:txBody>
      </p:sp>
      <p:sp>
        <p:nvSpPr>
          <p:cNvPr id="53" name="Shape 53"/>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81000" lvl="0" marL="457200" rtl="0">
              <a:spcBef>
                <a:spcPts val="0"/>
              </a:spcBef>
              <a:buClr>
                <a:schemeClr val="dk1"/>
              </a:buClr>
              <a:buSzPct val="100000"/>
              <a:buFont typeface="Arial"/>
              <a:buChar char="●"/>
            </a:pPr>
            <a:r>
              <a:rPr lang="en" sz="2400"/>
              <a:t>OpenGL</a:t>
            </a:r>
          </a:p>
          <a:p>
            <a:pPr indent="-381000" lvl="1" marL="914400" rtl="0">
              <a:spcBef>
                <a:spcPts val="0"/>
              </a:spcBef>
              <a:buClr>
                <a:schemeClr val="dk1"/>
              </a:buClr>
              <a:buSzPct val="80000"/>
              <a:buFont typeface="Courier New"/>
              <a:buChar char="o"/>
            </a:pPr>
            <a:r>
              <a:rPr lang="en"/>
              <a:t>via GLFW</a:t>
            </a:r>
          </a:p>
          <a:p>
            <a:pPr indent="-381000" lvl="1" marL="914400" rtl="0">
              <a:spcBef>
                <a:spcPts val="0"/>
              </a:spcBef>
              <a:buClr>
                <a:schemeClr val="dk1"/>
              </a:buClr>
              <a:buSzPct val="80000"/>
              <a:buFont typeface="Courier New"/>
              <a:buChar char="o"/>
            </a:pPr>
            <a:r>
              <a:rPr lang="en"/>
              <a:t>Window handling</a:t>
            </a:r>
          </a:p>
          <a:p>
            <a:pPr indent="-381000" lvl="1" marL="914400" rtl="0">
              <a:spcBef>
                <a:spcPts val="0"/>
              </a:spcBef>
              <a:buClr>
                <a:schemeClr val="dk1"/>
              </a:buClr>
              <a:buSzPct val="80000"/>
              <a:buFont typeface="Courier New"/>
              <a:buChar char="o"/>
            </a:pPr>
            <a:r>
              <a:rPr lang="en"/>
              <a:t>Immediate drawing</a:t>
            </a:r>
          </a:p>
          <a:p>
            <a:pPr indent="-381000" lvl="1" marL="914400" rtl="0">
              <a:spcBef>
                <a:spcPts val="0"/>
              </a:spcBef>
              <a:buClr>
                <a:schemeClr val="dk1"/>
              </a:buClr>
              <a:buSzPct val="80000"/>
              <a:buFont typeface="Courier New"/>
              <a:buChar char="o"/>
            </a:pPr>
            <a:r>
              <a:rPr lang="en"/>
              <a:t>Loading and drawing textures</a:t>
            </a:r>
          </a:p>
          <a:p>
            <a:pPr indent="-381000" lvl="1" marL="914400" rtl="0">
              <a:spcBef>
                <a:spcPts val="0"/>
              </a:spcBef>
              <a:buClr>
                <a:schemeClr val="dk1"/>
              </a:buClr>
              <a:buSzPct val="80000"/>
              <a:buFont typeface="Courier New"/>
              <a:buChar char="o"/>
            </a:pPr>
            <a:r>
              <a:rPr lang="en"/>
              <a:t>Sprites</a:t>
            </a:r>
          </a:p>
          <a:p>
            <a:pPr indent="-381000" lvl="0" marL="457200" rtl="0">
              <a:spcBef>
                <a:spcPts val="0"/>
              </a:spcBef>
              <a:buClr>
                <a:schemeClr val="dk1"/>
              </a:buClr>
              <a:buSzPct val="100000"/>
              <a:buFont typeface="Arial"/>
              <a:buChar char="●"/>
            </a:pPr>
            <a:r>
              <a:rPr lang="en" sz="2400"/>
              <a:t>Visual Tests</a:t>
            </a:r>
          </a:p>
          <a:p>
            <a:pPr indent="-381000" lvl="0" marL="457200" rtl="0">
              <a:spcBef>
                <a:spcPts val="0"/>
              </a:spcBef>
              <a:buClr>
                <a:schemeClr val="dk1"/>
              </a:buClr>
              <a:buSzPct val="100000"/>
              <a:buFont typeface="Arial"/>
              <a:buChar char="●"/>
            </a:pPr>
            <a:r>
              <a:rPr lang="en" sz="2400"/>
              <a:t>Creating classes and functionality step by step</a:t>
            </a:r>
          </a:p>
          <a:p>
            <a:pPr indent="-381000" lvl="0" marL="457200" rtl="0">
              <a:spcBef>
                <a:spcPts val="0"/>
              </a:spcBef>
              <a:buClr>
                <a:schemeClr val="dk1"/>
              </a:buClr>
              <a:buSzPct val="100000"/>
              <a:buFont typeface="Arial"/>
              <a:buChar char="●"/>
            </a:pPr>
            <a:r>
              <a:rPr lang="en" sz="2400"/>
              <a:t>SpaceInvaders game</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x="0" y="0"/>
          <a:ext cx="0" cy="0"/>
          <a:chOff x="0" y="0"/>
          <a:chExt cx="0" cy="0"/>
        </a:xfrm>
      </p:grpSpPr>
      <p:sp>
        <p:nvSpPr>
          <p:cNvPr id="58" name="Shape 58"/>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Recap of Day 3</a:t>
            </a:r>
          </a:p>
        </p:txBody>
      </p:sp>
      <p:sp>
        <p:nvSpPr>
          <p:cNvPr id="59" name="Shape 59"/>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81000" lvl="0" marL="457200" rtl="0">
              <a:spcBef>
                <a:spcPts val="0"/>
              </a:spcBef>
              <a:buClr>
                <a:schemeClr val="dk1"/>
              </a:buClr>
              <a:buSzPct val="100000"/>
              <a:buFont typeface="Arial"/>
              <a:buChar char="●"/>
            </a:pPr>
            <a:r>
              <a:rPr lang="en" sz="2400"/>
              <a:t>Reusable Common Static Library</a:t>
            </a:r>
          </a:p>
          <a:p>
            <a:pPr indent="-381000" lvl="1" marL="914400" rtl="0">
              <a:spcBef>
                <a:spcPts val="0"/>
              </a:spcBef>
              <a:buClr>
                <a:schemeClr val="dk1"/>
              </a:buClr>
              <a:buSzPct val="80000"/>
              <a:buFont typeface="Courier New"/>
              <a:buChar char="o"/>
            </a:pPr>
            <a:r>
              <a:rPr lang="en"/>
              <a:t>CppGameEngine</a:t>
            </a:r>
          </a:p>
          <a:p>
            <a:pPr indent="-381000" lvl="0" marL="457200" rtl="0">
              <a:spcBef>
                <a:spcPts val="0"/>
              </a:spcBef>
              <a:buClr>
                <a:schemeClr val="dk1"/>
              </a:buClr>
              <a:buSzPct val="100000"/>
              <a:buFont typeface="Arial"/>
              <a:buChar char="●"/>
            </a:pPr>
            <a:r>
              <a:rPr lang="en" sz="2400"/>
              <a:t>OpenGL C++ 3D Programming</a:t>
            </a:r>
          </a:p>
          <a:p>
            <a:pPr indent="-381000" lvl="1" marL="914400" rtl="0">
              <a:spcBef>
                <a:spcPts val="0"/>
              </a:spcBef>
              <a:buClr>
                <a:schemeClr val="dk1"/>
              </a:buClr>
              <a:buSzPct val="80000"/>
              <a:buFont typeface="Courier New"/>
              <a:buChar char="o"/>
            </a:pPr>
            <a:r>
              <a:rPr lang="en"/>
              <a:t>Vertex Formats</a:t>
            </a:r>
          </a:p>
          <a:p>
            <a:pPr indent="-381000" lvl="1" marL="914400" rtl="0">
              <a:spcBef>
                <a:spcPts val="0"/>
              </a:spcBef>
              <a:buClr>
                <a:schemeClr val="dk1"/>
              </a:buClr>
              <a:buSzPct val="80000"/>
              <a:buFont typeface="Courier New"/>
              <a:buChar char="o"/>
            </a:pPr>
            <a:r>
              <a:rPr lang="en"/>
              <a:t>Custom Structs and Operators</a:t>
            </a:r>
          </a:p>
          <a:p>
            <a:pPr indent="-381000" lvl="1" marL="914400" rtl="0">
              <a:spcBef>
                <a:spcPts val="0"/>
              </a:spcBef>
              <a:buClr>
                <a:schemeClr val="dk1"/>
              </a:buClr>
              <a:buSzPct val="80000"/>
              <a:buFont typeface="Courier New"/>
              <a:buChar char="o"/>
            </a:pPr>
            <a:r>
              <a:rPr lang="en"/>
              <a:t>Project and View Matrices</a:t>
            </a:r>
          </a:p>
          <a:p>
            <a:pPr indent="-381000" lvl="1" marL="914400" rtl="0">
              <a:spcBef>
                <a:spcPts val="0"/>
              </a:spcBef>
              <a:buClr>
                <a:schemeClr val="dk1"/>
              </a:buClr>
              <a:buSzPct val="80000"/>
              <a:buFont typeface="Courier New"/>
              <a:buChar char="o"/>
            </a:pPr>
            <a:r>
              <a:rPr lang="en"/>
              <a:t>3D Textures, Blending, Lighting</a:t>
            </a:r>
          </a:p>
          <a:p>
            <a:pPr indent="-381000" lvl="1" marL="914400" rtl="0">
              <a:spcBef>
                <a:spcPts val="0"/>
              </a:spcBef>
              <a:buClr>
                <a:schemeClr val="dk1"/>
              </a:buClr>
              <a:buSzPct val="80000"/>
              <a:buFont typeface="Courier New"/>
              <a:buChar char="o"/>
            </a:pPr>
            <a:r>
              <a:rPr lang="en"/>
              <a:t>3D Movement &amp; Rotation </a:t>
            </a:r>
          </a:p>
          <a:p>
            <a:pPr indent="-381000" lvl="0" marL="457200" rtl="0">
              <a:spcBef>
                <a:spcPts val="0"/>
              </a:spcBef>
              <a:buClr>
                <a:schemeClr val="dk1"/>
              </a:buClr>
              <a:buSzPct val="100000"/>
              <a:buFont typeface="Arial"/>
              <a:buChar char="●"/>
            </a:pPr>
            <a:r>
              <a:rPr lang="en" sz="2400"/>
              <a:t>FPS Game</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sp>
        <p:nvSpPr>
          <p:cNvPr id="64" name="Shape 64"/>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Getting Unreal Engine</a:t>
            </a:r>
          </a:p>
        </p:txBody>
      </p:sp>
      <p:sp>
        <p:nvSpPr>
          <p:cNvPr id="65" name="Shape 65"/>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u="sng">
                <a:solidFill>
                  <a:schemeClr val="hlink"/>
                </a:solidFill>
                <a:hlinkClick r:id="rId3"/>
              </a:rPr>
              <a:t>https://www.unrealengine.com/</a:t>
            </a:r>
          </a:p>
          <a:p>
            <a:pPr indent="-419100" lvl="0" marL="457200" rtl="0">
              <a:spcBef>
                <a:spcPts val="0"/>
              </a:spcBef>
              <a:buClr>
                <a:schemeClr val="dk1"/>
              </a:buClr>
              <a:buSzPct val="100000"/>
              <a:buFont typeface="Arial"/>
              <a:buChar char="●"/>
            </a:pPr>
            <a:r>
              <a:rPr lang="en"/>
              <a:t>Create a free account</a:t>
            </a:r>
          </a:p>
          <a:p>
            <a:pPr indent="-419100" lvl="0" marL="457200" rtl="0">
              <a:spcBef>
                <a:spcPts val="0"/>
              </a:spcBef>
              <a:buClr>
                <a:schemeClr val="dk1"/>
              </a:buClr>
              <a:buSzPct val="100000"/>
              <a:buFont typeface="Arial"/>
              <a:buChar char="●"/>
            </a:pPr>
            <a:r>
              <a:rPr lang="en"/>
              <a:t>Download &amp; Install Epic Games Launcher</a:t>
            </a:r>
          </a:p>
          <a:p>
            <a:pPr indent="-381000" lvl="1" marL="914400" rtl="0">
              <a:spcBef>
                <a:spcPts val="0"/>
              </a:spcBef>
              <a:buClr>
                <a:schemeClr val="dk1"/>
              </a:buClr>
              <a:buSzPct val="80000"/>
              <a:buFont typeface="Courier New"/>
              <a:buChar char="o"/>
            </a:pPr>
            <a:r>
              <a:rPr lang="en"/>
              <a:t>Login again in the installer</a:t>
            </a:r>
          </a:p>
          <a:p>
            <a:pPr indent="-381000" lvl="1" marL="914400" rtl="0">
              <a:spcBef>
                <a:spcPts val="0"/>
              </a:spcBef>
              <a:buClr>
                <a:schemeClr val="dk1"/>
              </a:buClr>
              <a:buSzPct val="80000"/>
              <a:buFont typeface="Courier New"/>
              <a:buChar char="o"/>
            </a:pPr>
            <a:r>
              <a:rPr lang="en"/>
              <a:t>Finally choose Unreal Engine 4</a:t>
            </a:r>
          </a:p>
          <a:p>
            <a:pPr indent="-381000" lvl="1" marL="914400" rtl="0">
              <a:spcBef>
                <a:spcPts val="0"/>
              </a:spcBef>
              <a:buClr>
                <a:schemeClr val="dk1"/>
              </a:buClr>
              <a:buSzPct val="80000"/>
              <a:buFont typeface="Courier New"/>
              <a:buChar char="o"/>
            </a:pPr>
            <a:r>
              <a:rPr lang="en"/>
              <a:t>Install Unreal Engine 4.7.6 on the top left</a:t>
            </a:r>
          </a:p>
          <a:p>
            <a:pPr indent="-381000" lvl="1" marL="914400" rtl="0">
              <a:spcBef>
                <a:spcPts val="0"/>
              </a:spcBef>
              <a:buClr>
                <a:schemeClr val="dk1"/>
              </a:buClr>
              <a:buSzPct val="80000"/>
              <a:buFont typeface="Courier New"/>
              <a:buChar char="o"/>
            </a:pPr>
            <a:r>
              <a:rPr lang="en"/>
              <a:t>Agree Eula</a:t>
            </a:r>
          </a:p>
          <a:p>
            <a:pPr indent="-381000" lvl="1" marL="914400">
              <a:spcBef>
                <a:spcPts val="0"/>
              </a:spcBef>
              <a:buClr>
                <a:schemeClr val="dk1"/>
              </a:buClr>
              <a:buSzPct val="80000"/>
              <a:buFont typeface="Courier New"/>
              <a:buChar char="o"/>
            </a:pPr>
            <a:r>
              <a:rPr lang="en"/>
              <a:t>You need at least 11GB free space</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Unreal Engine C++ Source Code</a:t>
            </a:r>
          </a:p>
        </p:txBody>
      </p:sp>
      <p:sp>
        <p:nvSpPr>
          <p:cNvPr id="71" name="Shape 71"/>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Click on your account in the top right</a:t>
            </a:r>
          </a:p>
          <a:p>
            <a:pPr indent="-381000" lvl="1" marL="914400" rtl="0">
              <a:spcBef>
                <a:spcPts val="0"/>
              </a:spcBef>
              <a:buClr>
                <a:schemeClr val="dk1"/>
              </a:buClr>
              <a:buSzPct val="80000"/>
              <a:buFont typeface="Courier New"/>
              <a:buChar char="o"/>
            </a:pPr>
            <a:r>
              <a:rPr lang="en"/>
              <a:t>Select Manage Account, which sends you to</a:t>
            </a:r>
          </a:p>
          <a:p>
            <a:pPr indent="-381000" lvl="1" marL="914400" rtl="0">
              <a:spcBef>
                <a:spcPts val="0"/>
              </a:spcBef>
              <a:buClr>
                <a:schemeClr val="dk1"/>
              </a:buClr>
              <a:buSzPct val="80000"/>
              <a:buFont typeface="Courier New"/>
              <a:buChar char="o"/>
            </a:pPr>
            <a:r>
              <a:rPr lang="en" u="sng">
                <a:solidFill>
                  <a:schemeClr val="hlink"/>
                </a:solidFill>
                <a:hlinkClick r:id="rId3"/>
              </a:rPr>
              <a:t>https://www.unrealengine.com/dashboard</a:t>
            </a:r>
          </a:p>
          <a:p>
            <a:pPr indent="-381000" lvl="1" marL="914400" rtl="0">
              <a:spcBef>
                <a:spcPts val="0"/>
              </a:spcBef>
              <a:buClr>
                <a:schemeClr val="dk1"/>
              </a:buClr>
              <a:buSzPct val="80000"/>
              <a:buFont typeface="Courier New"/>
              <a:buChar char="o"/>
            </a:pPr>
            <a:r>
              <a:rPr lang="en"/>
              <a:t>Click on “linking your Github account” for details</a:t>
            </a:r>
          </a:p>
          <a:p>
            <a:pPr indent="-381000" lvl="1" marL="914400" rtl="0">
              <a:spcBef>
                <a:spcPts val="0"/>
              </a:spcBef>
              <a:buClr>
                <a:schemeClr val="dk1"/>
              </a:buClr>
              <a:buSzPct val="80000"/>
              <a:buFont typeface="Courier New"/>
              <a:buChar char="o"/>
            </a:pPr>
            <a:r>
              <a:rPr lang="en"/>
              <a:t>When done you can download or fork</a:t>
            </a:r>
          </a:p>
          <a:p>
            <a:pPr indent="-381000" lvl="2" marL="1371600" rtl="0">
              <a:spcBef>
                <a:spcPts val="0"/>
              </a:spcBef>
              <a:buClr>
                <a:schemeClr val="dk1"/>
              </a:buClr>
              <a:buSzPct val="80000"/>
              <a:buFont typeface="Wingdings"/>
              <a:buChar char="§"/>
            </a:pPr>
            <a:r>
              <a:rPr lang="en" u="sng">
                <a:solidFill>
                  <a:schemeClr val="hlink"/>
                </a:solidFill>
                <a:hlinkClick r:id="rId4"/>
              </a:rPr>
              <a:t>https://github.com/EpicGames/UnrealEngine</a:t>
            </a:r>
          </a:p>
          <a:p>
            <a:pPr indent="-381000" lvl="0" marL="457200" rtl="0">
              <a:spcBef>
                <a:spcPts val="0"/>
              </a:spcBef>
              <a:buClr>
                <a:schemeClr val="dk1"/>
              </a:buClr>
              <a:buSzPct val="100000"/>
              <a:buFont typeface="Arial"/>
              <a:buChar char="●"/>
            </a:pPr>
            <a:r>
              <a:rPr b="1" lang="en" sz="2400"/>
              <a:t>Note</a:t>
            </a:r>
            <a:r>
              <a:rPr lang="en" sz="2400"/>
              <a:t>: You don’t need the source code to work with Unreal Engine 4, but since we want to learn C++ it is a good idea to look how professionals do it!</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Unreal Engine C++ Source Code</a:t>
            </a:r>
          </a:p>
        </p:txBody>
      </p:sp>
      <p:sp>
        <p:nvSpPr>
          <p:cNvPr id="77" name="Shape 77"/>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Click on your account in the top right</a:t>
            </a:r>
          </a:p>
          <a:p>
            <a:pPr indent="-381000" lvl="1" marL="914400" rtl="0">
              <a:spcBef>
                <a:spcPts val="0"/>
              </a:spcBef>
              <a:buClr>
                <a:schemeClr val="dk1"/>
              </a:buClr>
              <a:buSzPct val="80000"/>
              <a:buFont typeface="Courier New"/>
              <a:buChar char="o"/>
            </a:pPr>
            <a:r>
              <a:rPr lang="en"/>
              <a:t>Select Manage Account, which sends you to</a:t>
            </a:r>
          </a:p>
          <a:p>
            <a:pPr indent="-381000" lvl="1" marL="914400" rtl="0">
              <a:spcBef>
                <a:spcPts val="0"/>
              </a:spcBef>
              <a:buClr>
                <a:schemeClr val="dk1"/>
              </a:buClr>
              <a:buSzPct val="80000"/>
              <a:buFont typeface="Courier New"/>
              <a:buChar char="o"/>
            </a:pPr>
            <a:r>
              <a:rPr lang="en" u="sng">
                <a:solidFill>
                  <a:schemeClr val="hlink"/>
                </a:solidFill>
                <a:hlinkClick r:id="rId3"/>
              </a:rPr>
              <a:t>https://www.unrealengine.com/dashboard</a:t>
            </a:r>
          </a:p>
          <a:p>
            <a:pPr indent="-381000" lvl="1" marL="914400" rtl="0">
              <a:spcBef>
                <a:spcPts val="0"/>
              </a:spcBef>
              <a:buClr>
                <a:schemeClr val="dk1"/>
              </a:buClr>
              <a:buSzPct val="80000"/>
              <a:buFont typeface="Courier New"/>
              <a:buChar char="o"/>
            </a:pPr>
            <a:r>
              <a:rPr lang="en"/>
              <a:t>Click on “linking your Github account” for details</a:t>
            </a:r>
          </a:p>
          <a:p>
            <a:pPr indent="-381000" lvl="1" marL="914400" rtl="0">
              <a:spcBef>
                <a:spcPts val="0"/>
              </a:spcBef>
              <a:buClr>
                <a:schemeClr val="dk1"/>
              </a:buClr>
              <a:buSzPct val="80000"/>
              <a:buFont typeface="Courier New"/>
              <a:buChar char="o"/>
            </a:pPr>
            <a:r>
              <a:rPr lang="en"/>
              <a:t>When done you can download or fork</a:t>
            </a:r>
          </a:p>
          <a:p>
            <a:pPr indent="-381000" lvl="2" marL="1371600" rtl="0">
              <a:spcBef>
                <a:spcPts val="0"/>
              </a:spcBef>
              <a:buClr>
                <a:schemeClr val="dk1"/>
              </a:buClr>
              <a:buSzPct val="80000"/>
              <a:buFont typeface="Wingdings"/>
              <a:buChar char="§"/>
            </a:pPr>
            <a:r>
              <a:rPr lang="en" u="sng">
                <a:solidFill>
                  <a:schemeClr val="hlink"/>
                </a:solidFill>
                <a:hlinkClick r:id="rId4"/>
              </a:rPr>
              <a:t>https://github.com/EpicGames/UnrealEngine</a:t>
            </a:r>
          </a:p>
          <a:p>
            <a:pPr indent="-381000" lvl="0" marL="457200" rtl="0">
              <a:spcBef>
                <a:spcPts val="0"/>
              </a:spcBef>
              <a:buClr>
                <a:schemeClr val="dk1"/>
              </a:buClr>
              <a:buSzPct val="100000"/>
              <a:buFont typeface="Arial"/>
              <a:buChar char="●"/>
            </a:pPr>
            <a:r>
              <a:rPr b="1" lang="en" sz="2400"/>
              <a:t>Note</a:t>
            </a:r>
            <a:r>
              <a:rPr lang="en" sz="2400"/>
              <a:t>: You don’t need the source code to work with Unreal Engine 4, but since we want to learn C++ it is a good idea to look how professionals do it!</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GitHub primer</a:t>
            </a:r>
          </a:p>
        </p:txBody>
      </p:sp>
      <p:pic>
        <p:nvPicPr>
          <p:cNvPr id="83" name="Shape 83"/>
          <p:cNvPicPr preferRelativeResize="0"/>
          <p:nvPr/>
        </p:nvPicPr>
        <p:blipFill>
          <a:blip r:embed="rId3">
            <a:alphaModFix/>
          </a:blip>
          <a:stretch>
            <a:fillRect/>
          </a:stretch>
        </p:blipFill>
        <p:spPr>
          <a:xfrm>
            <a:off x="457200" y="1332700"/>
            <a:ext cx="4871199" cy="3442625"/>
          </a:xfrm>
          <a:prstGeom prst="rect">
            <a:avLst/>
          </a:prstGeom>
          <a:noFill/>
          <a:ln cap="flat" w="19050">
            <a:solidFill>
              <a:srgbClr val="000000"/>
            </a:solidFill>
            <a:prstDash val="solid"/>
            <a:round/>
            <a:headEnd len="med" w="med" type="none"/>
            <a:tailEnd len="med" w="med" type="none"/>
          </a:ln>
        </p:spPr>
      </p:pic>
      <p:pic>
        <p:nvPicPr>
          <p:cNvPr id="84" name="Shape 84"/>
          <p:cNvPicPr preferRelativeResize="0"/>
          <p:nvPr/>
        </p:nvPicPr>
        <p:blipFill>
          <a:blip r:embed="rId4">
            <a:alphaModFix/>
          </a:blip>
          <a:stretch>
            <a:fillRect/>
          </a:stretch>
        </p:blipFill>
        <p:spPr>
          <a:xfrm>
            <a:off x="5603725" y="1332700"/>
            <a:ext cx="3237674" cy="906174"/>
          </a:xfrm>
          <a:prstGeom prst="rect">
            <a:avLst/>
          </a:prstGeom>
          <a:noFill/>
          <a:ln cap="flat" w="19050">
            <a:solidFill>
              <a:srgbClr val="000000"/>
            </a:solidFill>
            <a:prstDash val="solid"/>
            <a:round/>
            <a:headEnd len="med" w="med" type="none"/>
            <a:tailEnd len="med" w="med" type="none"/>
          </a:ln>
        </p:spPr>
      </p:pic>
      <p:pic>
        <p:nvPicPr>
          <p:cNvPr id="85" name="Shape 85"/>
          <p:cNvPicPr preferRelativeResize="0"/>
          <p:nvPr/>
        </p:nvPicPr>
        <p:blipFill>
          <a:blip r:embed="rId5">
            <a:alphaModFix/>
          </a:blip>
          <a:stretch>
            <a:fillRect/>
          </a:stretch>
        </p:blipFill>
        <p:spPr>
          <a:xfrm>
            <a:off x="5603725" y="2403775"/>
            <a:ext cx="2315509" cy="2371549"/>
          </a:xfrm>
          <a:prstGeom prst="rect">
            <a:avLst/>
          </a:prstGeom>
          <a:noFill/>
          <a:ln cap="flat" w="19050">
            <a:solidFill>
              <a:srgbClr val="000000"/>
            </a:solidFill>
            <a:prstDash val="solid"/>
            <a:round/>
            <a:headEnd len="med" w="med" type="none"/>
            <a:tailEnd len="med" w="med" type="none"/>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Let’s look at the Unreal Source Code</a:t>
            </a:r>
          </a:p>
        </p:txBody>
      </p:sp>
      <p:sp>
        <p:nvSpPr>
          <p:cNvPr id="91" name="Shape 91"/>
          <p:cNvSpPr txBox="1"/>
          <p:nvPr>
            <p:ph idx="1" type="body"/>
          </p:nvPr>
        </p:nvSpPr>
        <p:spPr>
          <a:xfrm>
            <a:off x="457200" y="1118925"/>
            <a:ext cx="8229600" cy="3725699"/>
          </a:xfrm>
          <a:prstGeom prst="rect">
            <a:avLst/>
          </a:prstGeom>
        </p:spPr>
        <p:txBody>
          <a:bodyPr anchorCtr="0" anchor="t" bIns="91425" lIns="91425" rIns="91425" tIns="91425">
            <a:noAutofit/>
          </a:bodyPr>
          <a:lstStyle/>
          <a:p>
            <a:pPr lvl="0" rtl="0">
              <a:spcBef>
                <a:spcPts val="0"/>
              </a:spcBef>
              <a:buClr>
                <a:schemeClr val="dk1"/>
              </a:buClr>
              <a:buSzPct val="91666"/>
              <a:buFont typeface="Arial"/>
              <a:buNone/>
            </a:pPr>
            <a:r>
              <a:rPr lang="en" sz="1200"/>
              <a:t>#include "Platform.h"							// Set up base types, etc for the platform</a:t>
            </a:r>
          </a:p>
          <a:p>
            <a:pPr lvl="0" rtl="0">
              <a:spcBef>
                <a:spcPts val="0"/>
              </a:spcBef>
              <a:buClr>
                <a:schemeClr val="dk1"/>
              </a:buClr>
              <a:buSzPct val="91666"/>
              <a:buFont typeface="Arial"/>
              <a:buNone/>
            </a:pPr>
            <a:r>
              <a:rPr lang="en" sz="1200"/>
              <a:t>#include "Build.h"								// Build options.</a:t>
            </a:r>
          </a:p>
          <a:p>
            <a:pPr lvl="0" rtl="0">
              <a:spcBef>
                <a:spcPts val="0"/>
              </a:spcBef>
              <a:buClr>
                <a:schemeClr val="dk1"/>
              </a:buClr>
              <a:buSzPct val="91666"/>
              <a:buFont typeface="Arial"/>
              <a:buNone/>
            </a:pPr>
            <a:r>
              <a:rPr lang="en" sz="1200"/>
              <a:t>#include "ProfilingDebugging/UMemoryDefines.h"			// Memory build options.</a:t>
            </a:r>
          </a:p>
          <a:p>
            <a:pPr lvl="0" rtl="0">
              <a:spcBef>
                <a:spcPts val="0"/>
              </a:spcBef>
              <a:buClr>
                <a:schemeClr val="dk1"/>
              </a:buClr>
              <a:buSzPct val="91666"/>
              <a:buFont typeface="Arial"/>
              <a:buNone/>
            </a:pPr>
            <a:r>
              <a:rPr lang="en" sz="1200"/>
              <a:t>#include "CoreMiscDefines.h"						// Misc defines and enumerations</a:t>
            </a:r>
          </a:p>
          <a:p>
            <a:pPr lvl="0" rtl="0">
              <a:spcBef>
                <a:spcPts val="0"/>
              </a:spcBef>
              <a:buClr>
                <a:schemeClr val="dk1"/>
              </a:buClr>
              <a:buSzPct val="91666"/>
              <a:buFont typeface="Arial"/>
              <a:buNone/>
            </a:pPr>
            <a:r>
              <a:rPr lang="en" sz="1200"/>
              <a:t>#include "Containers/ContainersFwd.h"</a:t>
            </a:r>
          </a:p>
          <a:p>
            <a:pPr lvl="0" rtl="0">
              <a:spcBef>
                <a:spcPts val="0"/>
              </a:spcBef>
              <a:buClr>
                <a:schemeClr val="dk1"/>
              </a:buClr>
              <a:buSzPct val="91666"/>
              <a:buFont typeface="Arial"/>
              <a:buNone/>
            </a:pPr>
            <a:r>
              <a:rPr lang="en" sz="1200"/>
              <a:t>#include "Timespan.h"							// Time span definition</a:t>
            </a:r>
          </a:p>
          <a:p>
            <a:pPr lvl="0" rtl="0">
              <a:spcBef>
                <a:spcPts val="0"/>
              </a:spcBef>
              <a:buClr>
                <a:schemeClr val="dk1"/>
              </a:buClr>
              <a:buSzPct val="91666"/>
              <a:buFont typeface="Arial"/>
              <a:buNone/>
            </a:pPr>
            <a:r>
              <a:rPr lang="en" sz="1200"/>
              <a:t>#include "DateTime.h"							// Date and time handling</a:t>
            </a:r>
          </a:p>
          <a:p>
            <a:pPr lvl="0" rtl="0">
              <a:spcBef>
                <a:spcPts val="0"/>
              </a:spcBef>
              <a:buClr>
                <a:schemeClr val="dk1"/>
              </a:buClr>
              <a:buSzPct val="91666"/>
              <a:buFont typeface="Arial"/>
              <a:buNone/>
            </a:pPr>
            <a:r>
              <a:rPr lang="en" sz="1200"/>
              <a:t>#include "PlatformIncludes.h"						// Include the main and misc platform headers</a:t>
            </a:r>
          </a:p>
          <a:p>
            <a:pPr lvl="0" rtl="0">
              <a:spcBef>
                <a:spcPts val="0"/>
              </a:spcBef>
              <a:buClr>
                <a:schemeClr val="dk1"/>
              </a:buClr>
              <a:buSzPct val="91666"/>
              <a:buFont typeface="Arial"/>
              <a:buNone/>
            </a:pPr>
            <a:r>
              <a:rPr lang="en" sz="1200"/>
              <a:t>#include "PlatformFilemanager.h"						// Platform file manager.</a:t>
            </a:r>
          </a:p>
          <a:p>
            <a:pPr lvl="0" rtl="0">
              <a:spcBef>
                <a:spcPts val="0"/>
              </a:spcBef>
              <a:buClr>
                <a:schemeClr val="dk1"/>
              </a:buClr>
              <a:buSzPct val="91666"/>
              <a:buFont typeface="Arial"/>
              <a:buNone/>
            </a:pPr>
            <a:r>
              <a:rPr lang="en" sz="1200"/>
              <a:t>#include "AssertionMacros.h"						// Various assertion macros</a:t>
            </a:r>
          </a:p>
          <a:p>
            <a:pPr lvl="0" rtl="0">
              <a:spcBef>
                <a:spcPts val="0"/>
              </a:spcBef>
              <a:buClr>
                <a:schemeClr val="dk1"/>
              </a:buClr>
              <a:buSzPct val="91666"/>
              <a:buFont typeface="Arial"/>
              <a:buNone/>
            </a:pPr>
            <a:r>
              <a:rPr lang="en" sz="1200"/>
              <a:t>#include "UObject/UnrealNames.h"					// EName definition.</a:t>
            </a:r>
          </a:p>
          <a:p>
            <a:pPr lvl="0" rtl="0">
              <a:spcBef>
                <a:spcPts val="0"/>
              </a:spcBef>
              <a:buClr>
                <a:schemeClr val="dk1"/>
              </a:buClr>
              <a:buSzPct val="91666"/>
              <a:buFont typeface="Arial"/>
              <a:buNone/>
            </a:pPr>
            <a:r>
              <a:rPr lang="en" sz="1200"/>
              <a:t>#include "OutputDevice.h"							// Output devices, logf, debugf, etc</a:t>
            </a:r>
          </a:p>
          <a:p>
            <a:pPr lvl="0" rtl="0">
              <a:spcBef>
                <a:spcPts val="0"/>
              </a:spcBef>
              <a:buClr>
                <a:schemeClr val="dk1"/>
              </a:buClr>
              <a:buSzPct val="91666"/>
              <a:buFont typeface="Arial"/>
              <a:buNone/>
            </a:pPr>
            <a:r>
              <a:rPr lang="en" sz="1200"/>
              <a:t>#include "NumericLimits.h"							// Numeric limits</a:t>
            </a:r>
          </a:p>
          <a:p>
            <a:pPr lvl="0" rtl="0">
              <a:spcBef>
                <a:spcPts val="0"/>
              </a:spcBef>
              <a:buClr>
                <a:schemeClr val="dk1"/>
              </a:buClr>
              <a:buSzPct val="91666"/>
              <a:buFont typeface="Arial"/>
              <a:buNone/>
            </a:pPr>
            <a:r>
              <a:rPr lang="en" sz="1200"/>
              <a:t>#include "UnrealMathUtility.h"						// FMath</a:t>
            </a:r>
          </a:p>
          <a:p>
            <a:pPr lvl="0" rtl="0">
              <a:spcBef>
                <a:spcPts val="0"/>
              </a:spcBef>
              <a:buClr>
                <a:schemeClr val="dk1"/>
              </a:buClr>
              <a:buSzPct val="91666"/>
              <a:buFont typeface="Arial"/>
              <a:buNone/>
            </a:pPr>
            <a:r>
              <a:rPr lang="en" sz="1200"/>
              <a:t>...</a:t>
            </a:r>
          </a:p>
          <a:p>
            <a:pPr lvl="0" rtl="0">
              <a:spcBef>
                <a:spcPts val="0"/>
              </a:spcBef>
              <a:buClr>
                <a:schemeClr val="dk1"/>
              </a:buClr>
              <a:buFont typeface="Arial"/>
              <a:buNone/>
            </a:pPr>
            <a:r>
              <a:t/>
            </a:r>
            <a:endParaRPr sz="1200"/>
          </a:p>
          <a:p>
            <a:pPr>
              <a:spcBef>
                <a:spcPts val="0"/>
              </a:spcBef>
              <a:buNone/>
            </a:pPr>
            <a:r>
              <a:t/>
            </a:r>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