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7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1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EBC48-E890-47C4-93C3-7997E1992B0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EC254-4260-4619-93F7-D862D05AA0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ketxp.com/docs/guide/" TargetMode="External"/><Relationship Id="rId2" Type="http://schemas.openxmlformats.org/officeDocument/2006/relationships/hyperlink" Target="https://medium.com/@naistangz/building-a-ci-cd-pipeline-for-a-node-js-app-with-docker-and-jenkins-ee6db6e70d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fif"/><Relationship Id="rId5" Type="http://schemas.openxmlformats.org/officeDocument/2006/relationships/hyperlink" Target="https://stackoverflow.com/questions/33766275/i-need-help-setting-up-a-github-webhook-with-a-localhost-jenkins" TargetMode="External"/><Relationship Id="rId4" Type="http://schemas.openxmlformats.org/officeDocument/2006/relationships/hyperlink" Target="https://www.jenkins.io/doc/book/installing/window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istangz-hqujjbbo.socketxp.com/github-webhook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FA2FE775-396C-4453-ABB0-FFC5275CE9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4911D3-E554-4FE7-B604-85D9757E4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5600" b="0" i="0">
                <a:solidFill>
                  <a:srgbClr val="FFFFFF"/>
                </a:solidFill>
                <a:effectLst/>
                <a:latin typeface="Lato Extended"/>
              </a:rPr>
              <a:t>Capstone Project: Continuous Integration and Continuous Deployment (CI/CD)</a:t>
            </a:r>
            <a:br>
              <a:rPr lang="en-US" sz="5600" b="0" i="0">
                <a:solidFill>
                  <a:srgbClr val="FFFFFF"/>
                </a:solidFill>
                <a:effectLst/>
                <a:latin typeface="Lato Extended"/>
              </a:rPr>
            </a:b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7C4D0-42A3-4ABA-A26E-607DDC06F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Benjamin Ortiz Jr.</a:t>
            </a:r>
          </a:p>
          <a:p>
            <a:r>
              <a:rPr lang="en-US">
                <a:solidFill>
                  <a:srgbClr val="FFFFFF"/>
                </a:solidFill>
              </a:rPr>
              <a:t>AFS-205 Week 7 Capstone Project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9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CF53-8B1F-4576-B154-3ECAD246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0A27-A8A9-489F-9E86-FEF4043F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install Jenkins.</a:t>
            </a:r>
          </a:p>
          <a:p>
            <a:r>
              <a:rPr lang="en-US" dirty="0"/>
              <a:t>You will need to have Java installed.</a:t>
            </a:r>
          </a:p>
          <a:p>
            <a:r>
              <a:rPr lang="en-US" dirty="0"/>
              <a:t>You can choose to run Jenkins locally or assign a domain. </a:t>
            </a:r>
          </a:p>
          <a:p>
            <a:r>
              <a:rPr lang="en-US" dirty="0"/>
              <a:t>We can install Jenkins using homebrew</a:t>
            </a:r>
          </a:p>
          <a:p>
            <a:r>
              <a:rPr lang="en-US" dirty="0"/>
              <a:t>We can start Jenkins up by entering 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$ brew services start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jenkins-lts</a:t>
            </a:r>
            <a:endParaRPr lang="en-US" dirty="0"/>
          </a:p>
          <a:p>
            <a:r>
              <a:rPr lang="en-US" dirty="0"/>
              <a:t>Jenkins runs on port 8080 by default.</a:t>
            </a:r>
          </a:p>
          <a:p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13BCB6-5642-40D4-8F9A-5337DFD7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729" y="3651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8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1502-7785-45C3-BCE2-DD34A1A7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3E7E-1DE3-4565-801E-99A6184C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this project, the below list of plugins is required:</a:t>
            </a:r>
          </a:p>
          <a:p>
            <a:r>
              <a:rPr lang="en-US" sz="2400" dirty="0"/>
              <a:t>Blue Ocean</a:t>
            </a:r>
          </a:p>
          <a:p>
            <a:r>
              <a:rPr lang="en-US" sz="2400" dirty="0"/>
              <a:t>Credentials Plugin</a:t>
            </a:r>
          </a:p>
          <a:p>
            <a:r>
              <a:rPr lang="en-US" sz="2400" dirty="0"/>
              <a:t>Docker Plugin</a:t>
            </a:r>
          </a:p>
          <a:p>
            <a:r>
              <a:rPr lang="en-US" sz="2400" dirty="0"/>
              <a:t>GitHub Plugin</a:t>
            </a:r>
          </a:p>
          <a:p>
            <a:r>
              <a:rPr lang="en-US" sz="2400" dirty="0"/>
              <a:t>NodeJS Plugin</a:t>
            </a:r>
          </a:p>
          <a:p>
            <a:r>
              <a:rPr lang="en-US" sz="2400" dirty="0"/>
              <a:t>Oracle Java SE Development Kit Installer Plugin</a:t>
            </a:r>
          </a:p>
          <a:p>
            <a:r>
              <a:rPr lang="en-US" sz="2400" dirty="0"/>
              <a:t>Pipeline Plugin</a:t>
            </a:r>
          </a:p>
          <a:p>
            <a:r>
              <a:rPr lang="en-US" sz="2400" dirty="0" err="1"/>
              <a:t>Timestamper</a:t>
            </a:r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682DD59-F406-43FA-88FA-F342D9EB2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860" y="432593"/>
            <a:ext cx="236707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4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5F9-D942-4CEB-9802-35EC51F5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Continuous Integration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4CF2-626E-43BE-B862-774E63E0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new project in Jenkins and complete the initial project setup</a:t>
            </a:r>
          </a:p>
          <a:p>
            <a:r>
              <a:rPr lang="en-US" dirty="0"/>
              <a:t>Set days to keep build</a:t>
            </a:r>
          </a:p>
          <a:p>
            <a:r>
              <a:rPr lang="en-US" dirty="0"/>
              <a:t>Select Git in the Source Code Management section</a:t>
            </a:r>
          </a:p>
          <a:p>
            <a:r>
              <a:rPr lang="en-US" dirty="0"/>
              <a:t>Enter GitHub project URL and branch name after “*/”</a:t>
            </a:r>
          </a:p>
          <a:p>
            <a:r>
              <a:rPr lang="en-US" dirty="0"/>
              <a:t>Set GitHub hook trigger for </a:t>
            </a:r>
            <a:r>
              <a:rPr lang="en-US" dirty="0" err="1"/>
              <a:t>GITScm</a:t>
            </a:r>
            <a:r>
              <a:rPr lang="en-US" dirty="0"/>
              <a:t> polling</a:t>
            </a:r>
          </a:p>
          <a:p>
            <a:r>
              <a:rPr lang="en-US" dirty="0"/>
              <a:t>In the Build Environment section Add timestamps to console output and Provide Node and </a:t>
            </a:r>
            <a:r>
              <a:rPr lang="en-US" dirty="0" err="1"/>
              <a:t>npm</a:t>
            </a:r>
            <a:r>
              <a:rPr lang="en-US" dirty="0"/>
              <a:t> bin/folder to PATH.</a:t>
            </a:r>
          </a:p>
          <a:p>
            <a:r>
              <a:rPr lang="en-US" dirty="0"/>
              <a:t>The Nodejs plugin via Jenkins will test out app every time we commit a change to GitHub.</a:t>
            </a:r>
          </a:p>
        </p:txBody>
      </p:sp>
    </p:spTree>
    <p:extLst>
      <p:ext uri="{BB962C8B-B14F-4D97-AF65-F5344CB8AC3E}">
        <p14:creationId xmlns:p14="http://schemas.microsoft.com/office/powerpoint/2010/main" val="270207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2C1D-5F86-4C00-8324-F15815F4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Continuous Integration Build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808B-1F6F-4557-B635-E3432BAE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 </a:t>
            </a:r>
            <a:r>
              <a:rPr lang="en-US" dirty="0" err="1"/>
              <a:t>npm</a:t>
            </a:r>
            <a:r>
              <a:rPr lang="en-US" dirty="0"/>
              <a:t> install &amp; </a:t>
            </a:r>
            <a:r>
              <a:rPr lang="en-US" dirty="0" err="1"/>
              <a:t>npm</a:t>
            </a:r>
            <a:r>
              <a:rPr lang="en-US" dirty="0"/>
              <a:t> test in the Build section in the execution shell</a:t>
            </a:r>
          </a:p>
          <a:p>
            <a:r>
              <a:rPr lang="en-US" dirty="0"/>
              <a:t>Select the “Push Only if Build Succeeds” and “Merge Results”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2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7D8A-8BC4-4026-B48C-FE1F0624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3D5C-4EBA-4A57-8B0C-BEF7B629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Docker Repo and record the name of the repo</a:t>
            </a:r>
          </a:p>
          <a:p>
            <a:r>
              <a:rPr lang="en-US" dirty="0"/>
              <a:t>Enter Docker Hub credentials on Jenkins using Credential plugin</a:t>
            </a:r>
          </a:p>
          <a:p>
            <a:r>
              <a:rPr lang="en-US" dirty="0"/>
              <a:t>You can then create your project in Jenkins and select Pipeline</a:t>
            </a:r>
          </a:p>
          <a:p>
            <a:r>
              <a:rPr lang="en-US" dirty="0"/>
              <a:t>Setup your build triggers</a:t>
            </a:r>
          </a:p>
          <a:p>
            <a:r>
              <a:rPr lang="en-US" dirty="0"/>
              <a:t>Create script to tell Jenkins to create a Docker Image and deploy to </a:t>
            </a:r>
            <a:r>
              <a:rPr lang="en-US" dirty="0" err="1"/>
              <a:t>Dockerhub</a:t>
            </a:r>
            <a:r>
              <a:rPr lang="en-US" dirty="0"/>
              <a:t>.</a:t>
            </a:r>
          </a:p>
          <a:p>
            <a:r>
              <a:rPr lang="en-US" dirty="0"/>
              <a:t>Pipeline script is using the Apache Groovy programming language</a:t>
            </a:r>
          </a:p>
          <a:p>
            <a:r>
              <a:rPr lang="en-US" dirty="0"/>
              <a:t>Add script to pipeline script section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5ADE2F9-6530-4945-B7A7-B836FBD6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94" y="155698"/>
            <a:ext cx="2767306" cy="15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2FC8-2B66-4478-A968-DC2EEECE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CI/CD Pipeline is Now Setup!!!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2FDC-4C24-4063-832E-CF878A03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test our pipeline, we can commit some code changes to our </a:t>
            </a:r>
            <a:r>
              <a:rPr lang="en-US" dirty="0" err="1"/>
              <a:t>github</a:t>
            </a:r>
            <a:r>
              <a:rPr lang="en-US" dirty="0"/>
              <a:t> repository and watch our app move across the pipeline.</a:t>
            </a:r>
          </a:p>
          <a:p>
            <a:r>
              <a:rPr lang="en-US" dirty="0"/>
              <a:t>We can use the Blue Ocean plugin to get a GUI to see our app go through the different phases of the pipeline.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12C5B005-AE3E-4B46-BC48-020657525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519803"/>
            <a:ext cx="5638800" cy="27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CD84-62E6-49FA-A6A4-B2C9EEDD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By: Benjamin Ortiz Jr.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1A16-1592-4E00-A1B0-D4CD4994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Capstone Project: Continuous Integration and Continuous Deployment (CI/CD)</a:t>
            </a:r>
          </a:p>
          <a:p>
            <a:pPr marL="0" indent="0">
              <a:buNone/>
            </a:pPr>
            <a:endParaRPr lang="en-US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D3B45"/>
                </a:solidFill>
                <a:latin typeface="Lato Extended"/>
              </a:rPr>
              <a:t>Sources: </a:t>
            </a:r>
          </a:p>
          <a:p>
            <a:r>
              <a:rPr lang="en-US" sz="1800" dirty="0">
                <a:solidFill>
                  <a:srgbClr val="2D3B45"/>
                </a:solidFill>
                <a:latin typeface="Lato Extended"/>
                <a:hlinkClick r:id="rId2"/>
              </a:rPr>
              <a:t>https://medium.com/@naistangz/building-a-ci-cd-pipeline-for-a-node-js-app-with-docker-and-jenkins-ee6db6e70d25</a:t>
            </a:r>
            <a:endParaRPr lang="en-US" sz="1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sz="2000" dirty="0">
                <a:hlinkClick r:id="rId3"/>
              </a:rPr>
              <a:t>https://www.socketxp.com/docs/guide/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https://www.jenkins.io/doc/book/installing/windows/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https://stackoverflow.com/questions/33766275/i-need-help-setting-up-a-github-webhook-with-a-localhost-jenkins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metalware&#10;&#10;Description automatically generated">
            <a:extLst>
              <a:ext uri="{FF2B5EF4-FFF2-40B4-BE49-F238E27FC236}">
                <a16:creationId xmlns:a16="http://schemas.microsoft.com/office/drawing/2014/main" id="{21D4751F-F9AE-4EBF-90FE-B1E96C00B4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r="-196" b="11348"/>
          <a:stretch/>
        </p:blipFill>
        <p:spPr>
          <a:xfrm>
            <a:off x="9097108" y="0"/>
            <a:ext cx="2431439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70312-ED63-4F0D-9B97-EFFFC240E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766457"/>
            <a:ext cx="10909073" cy="1654629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Continuous Integration and Continuous Deployment (CI/CD)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C6ADF1DB-FC78-4A25-9011-259267BC8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26" y="932016"/>
            <a:ext cx="7937284" cy="250651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084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5CB5C-F4E3-4ACD-A302-91AE2538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CI/CD Pipeline for a Node.js app with Docker &amp; Jenkins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501BE2F-E14D-4624-915C-34515063E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09" y="932016"/>
            <a:ext cx="4177518" cy="2506511"/>
          </a:xfrm>
          <a:prstGeom prst="rect">
            <a:avLst/>
          </a:prstGeom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48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C092-864C-409C-A254-551C293C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11F0-5E0D-4348-A1AB-F8EC0F9B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1.8.0 251, x86 64</a:t>
            </a:r>
          </a:p>
          <a:p>
            <a:r>
              <a:rPr lang="en-US" dirty="0"/>
              <a:t>Docker Version 19.03.8</a:t>
            </a:r>
          </a:p>
          <a:p>
            <a:r>
              <a:rPr lang="en-US" dirty="0"/>
              <a:t>Docker Hub Account</a:t>
            </a:r>
          </a:p>
          <a:p>
            <a:r>
              <a:rPr lang="en-US" dirty="0"/>
              <a:t>Jenkins 2.235.5</a:t>
            </a:r>
          </a:p>
          <a:p>
            <a:r>
              <a:rPr lang="en-US" dirty="0"/>
              <a:t>Jenkins Account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125A437-0CD0-4680-896F-7EB0D053F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72" y="1690688"/>
            <a:ext cx="3317328" cy="33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64F2-74BF-4338-8FA3-8A4AD597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1B59-21B2-483B-A391-1BF9AEEC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├──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Dockerfile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├── README.md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├── app.js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├──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package.json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├── public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│ └── images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│ └── docker.jpg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├── test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│ └── test-server.js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└── views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└──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index.ejs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04A3E2D-1EC7-4285-AF2A-D0671A5D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77" y="1512677"/>
            <a:ext cx="3290457" cy="38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B4FC-275D-4755-93DB-82E6768C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Docker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412-101D-4BFF-9675-5E035080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Docker file is configured to use the official Docker image for node.js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1</a:t>
            </a:r>
            <a:r>
              <a:rPr lang="en-US" sz="2200" dirty="0">
                <a:solidFill>
                  <a:srgbClr val="FF0000"/>
                </a:solidFill>
              </a:rPr>
              <a:t>   FROM </a:t>
            </a:r>
            <a:r>
              <a:rPr lang="en-US" sz="2200" dirty="0"/>
              <a:t>node</a:t>
            </a:r>
          </a:p>
          <a:p>
            <a:pPr marL="0" indent="0">
              <a:buNone/>
            </a:pPr>
            <a:r>
              <a:rPr lang="en-US" sz="2200" dirty="0"/>
              <a:t>2   </a:t>
            </a:r>
            <a:r>
              <a:rPr lang="en-US" sz="2200" dirty="0">
                <a:solidFill>
                  <a:srgbClr val="FF0000"/>
                </a:solidFill>
              </a:rPr>
              <a:t>WORKDIR</a:t>
            </a:r>
            <a:r>
              <a:rPr lang="en-US" sz="2200" dirty="0"/>
              <a:t> /</a:t>
            </a:r>
            <a:r>
              <a:rPr lang="en-US" sz="2200" dirty="0" err="1"/>
              <a:t>usr</a:t>
            </a:r>
            <a:r>
              <a:rPr lang="en-US" sz="2200" dirty="0"/>
              <a:t>/</a:t>
            </a:r>
            <a:r>
              <a:rPr lang="en-US" sz="2200" dirty="0" err="1"/>
              <a:t>src</a:t>
            </a:r>
            <a:r>
              <a:rPr lang="en-US" sz="2200" dirty="0"/>
              <a:t>/app</a:t>
            </a:r>
          </a:p>
          <a:p>
            <a:pPr marL="0" indent="0">
              <a:buNone/>
            </a:pPr>
            <a:r>
              <a:rPr lang="en-US" sz="2200" dirty="0"/>
              <a:t>3   </a:t>
            </a:r>
            <a:r>
              <a:rPr lang="en-US" sz="2200" dirty="0">
                <a:solidFill>
                  <a:srgbClr val="FF0000"/>
                </a:solidFill>
              </a:rPr>
              <a:t>COPY</a:t>
            </a:r>
            <a:r>
              <a:rPr lang="en-US" sz="2200" dirty="0"/>
              <a:t> package*.json ./</a:t>
            </a:r>
          </a:p>
          <a:p>
            <a:pPr marL="0" indent="0">
              <a:buNone/>
            </a:pPr>
            <a:r>
              <a:rPr lang="en-US" sz="2200" dirty="0"/>
              <a:t>4   </a:t>
            </a:r>
            <a:r>
              <a:rPr lang="en-US" sz="2200" dirty="0">
                <a:solidFill>
                  <a:srgbClr val="FF0000"/>
                </a:solidFill>
              </a:rPr>
              <a:t>RUN</a:t>
            </a:r>
            <a:r>
              <a:rPr lang="en-US" sz="2200" dirty="0"/>
              <a:t> </a:t>
            </a:r>
            <a:r>
              <a:rPr lang="en-US" sz="2200" dirty="0" err="1"/>
              <a:t>npm</a:t>
            </a:r>
            <a:r>
              <a:rPr lang="en-US" sz="2200" dirty="0"/>
              <a:t> install</a:t>
            </a:r>
          </a:p>
          <a:p>
            <a:pPr marL="0" indent="0">
              <a:buNone/>
            </a:pPr>
            <a:r>
              <a:rPr lang="en-US" sz="2200" dirty="0"/>
              <a:t>5   </a:t>
            </a:r>
            <a:r>
              <a:rPr lang="en-US" sz="2200" dirty="0">
                <a:solidFill>
                  <a:srgbClr val="FF0000"/>
                </a:solidFill>
              </a:rPr>
              <a:t>COPY</a:t>
            </a:r>
            <a:r>
              <a:rPr lang="en-US" sz="2200" dirty="0"/>
              <a:t> . .</a:t>
            </a:r>
          </a:p>
          <a:p>
            <a:pPr marL="0" indent="0">
              <a:buNone/>
            </a:pPr>
            <a:r>
              <a:rPr lang="en-US" sz="2200" dirty="0"/>
              <a:t>6   </a:t>
            </a:r>
            <a:r>
              <a:rPr lang="en-US" sz="2200" dirty="0">
                <a:solidFill>
                  <a:srgbClr val="FF0000"/>
                </a:solidFill>
              </a:rPr>
              <a:t>EXPOSE</a:t>
            </a:r>
            <a:r>
              <a:rPr lang="en-US" sz="2200" dirty="0"/>
              <a:t> 3000</a:t>
            </a:r>
          </a:p>
          <a:p>
            <a:pPr marL="0" indent="0">
              <a:buNone/>
            </a:pPr>
            <a:r>
              <a:rPr lang="en-US" sz="2200" dirty="0"/>
              <a:t>7   </a:t>
            </a:r>
            <a:r>
              <a:rPr lang="en-US" sz="2200" dirty="0">
                <a:solidFill>
                  <a:srgbClr val="FF0000"/>
                </a:solidFill>
              </a:rPr>
              <a:t>CMD</a:t>
            </a:r>
            <a:r>
              <a:rPr lang="en-US" sz="2200" dirty="0"/>
              <a:t> [“node”, “app.js”]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97AAA7C-E0E6-486B-B2A1-36A85C48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5" y="4001294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250B-89B2-4D40-940E-790488E0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1F73-56D5-4E96-AEDB-E4C545424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then build the docker image using the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Menlo"/>
              </a:rPr>
              <a:t>$ docker build -t bortizjr84/nodeApp:v1 .</a:t>
            </a:r>
            <a:endParaRPr lang="en-US" sz="2400" dirty="0"/>
          </a:p>
        </p:txBody>
      </p:sp>
      <p:pic>
        <p:nvPicPr>
          <p:cNvPr id="7" name="Picture 6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F2FFA8B0-B190-4661-BC38-36788F97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89" y="4258162"/>
            <a:ext cx="6604821" cy="20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4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00C7-8940-4C90-9984-212BEBC0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19ED-FDBC-4C21-8F54-978596EF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would create a GitHub repository and then clone this repo on our local machine.</a:t>
            </a:r>
          </a:p>
          <a:p>
            <a:r>
              <a:rPr lang="en-US" dirty="0"/>
              <a:t>In order to do this from our local machine we have to set up a </a:t>
            </a:r>
            <a:r>
              <a:rPr lang="en-US" b="1" dirty="0"/>
              <a:t>web-hook. </a:t>
            </a:r>
            <a:r>
              <a:rPr lang="en-US" dirty="0"/>
              <a:t>However, this only works over a public IP, so we need to create a reverse proxy for a secure tunnel from </a:t>
            </a:r>
            <a:r>
              <a:rPr lang="en-US" dirty="0" err="1"/>
              <a:t>github</a:t>
            </a:r>
            <a:r>
              <a:rPr lang="en-US" dirty="0"/>
              <a:t> to our Jenkins web service. </a:t>
            </a:r>
          </a:p>
          <a:p>
            <a:r>
              <a:rPr lang="en-US" dirty="0"/>
              <a:t>The Jenkins service runs on </a:t>
            </a:r>
            <a:r>
              <a:rPr lang="en-US" b="0" i="0" u="sng" dirty="0">
                <a:effectLst/>
                <a:latin typeface="Menlo"/>
                <a:hlinkClick r:id="rId2"/>
              </a:rPr>
              <a:t>http://localhost:8080/</a:t>
            </a:r>
            <a:r>
              <a:rPr lang="en-US" dirty="0">
                <a:latin typeface="Menlo"/>
              </a:rPr>
              <a:t> by default. We need to forward this to a public address such as </a:t>
            </a:r>
            <a:r>
              <a:rPr lang="en-US" b="0" i="0" u="sng" dirty="0">
                <a:effectLst/>
                <a:latin typeface="Menlo"/>
                <a:hlinkClick r:id="rId3"/>
              </a:rPr>
              <a:t>https://naistangz-hqujjbbo.socketxp.com/github-webhook/</a:t>
            </a:r>
            <a:r>
              <a:rPr lang="en-US" b="0" i="0" u="sng" dirty="0">
                <a:effectLst/>
                <a:latin typeface="Menlo"/>
              </a:rPr>
              <a:t>.</a:t>
            </a: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514A496-9E7A-48B8-9C25-E9397ECCC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497" y="365125"/>
            <a:ext cx="1319457" cy="13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3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63B4-8A5C-4D72-BC38-1741A6F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Socketxp.com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062C-DEFF-488B-82A3-4A621BE2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setup this secure tunnel we have to use a service called </a:t>
            </a:r>
            <a:r>
              <a:rPr lang="en-US" dirty="0" err="1"/>
              <a:t>Socketxp</a:t>
            </a:r>
            <a:r>
              <a:rPr lang="en-US" dirty="0"/>
              <a:t>. </a:t>
            </a:r>
          </a:p>
          <a:p>
            <a:r>
              <a:rPr lang="en-US" dirty="0"/>
              <a:t>Install </a:t>
            </a:r>
            <a:r>
              <a:rPr lang="en-US" dirty="0" err="1"/>
              <a:t>Socketxp</a:t>
            </a:r>
            <a:r>
              <a:rPr lang="en-US" dirty="0"/>
              <a:t> via a terminal for macOS or download exe file for Windows.</a:t>
            </a:r>
          </a:p>
          <a:p>
            <a:r>
              <a:rPr lang="en-US" dirty="0"/>
              <a:t>Sign up for an account and get Login Token.</a:t>
            </a:r>
          </a:p>
          <a:p>
            <a:r>
              <a:rPr lang="en-US" dirty="0"/>
              <a:t>The login token will allow you to setup a secure tunnel from your local machine running Jenkins to your GitHub webhook.</a:t>
            </a:r>
          </a:p>
          <a:p>
            <a:r>
              <a:rPr lang="en-US" dirty="0"/>
              <a:t>You then go back to the GitHub repository and setup the webhook.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CEFDA00-3BBC-4DB7-8031-A4164C308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293" y="317317"/>
            <a:ext cx="1440839" cy="14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9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789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Lato Extended</vt:lpstr>
      <vt:lpstr>Menlo</vt:lpstr>
      <vt:lpstr>Retrospect</vt:lpstr>
      <vt:lpstr>Capstone Project: Continuous Integration and Continuous Deployment (CI/CD) </vt:lpstr>
      <vt:lpstr>Continuous Integration and Continuous Deployment (CI/CD)</vt:lpstr>
      <vt:lpstr>CI/CD Pipeline for a Node.js app with Docker &amp; Jenkins</vt:lpstr>
      <vt:lpstr>Requirements for the CI/CD Pipeline</vt:lpstr>
      <vt:lpstr>File Structure</vt:lpstr>
      <vt:lpstr>Configuring the Docker file</vt:lpstr>
      <vt:lpstr>Building the docker image</vt:lpstr>
      <vt:lpstr>Configure GitHub Repo</vt:lpstr>
      <vt:lpstr>Socketxp.com</vt:lpstr>
      <vt:lpstr>Configuring Jenkins</vt:lpstr>
      <vt:lpstr>Jenkins Plugins</vt:lpstr>
      <vt:lpstr>Create Continuous Integration Build</vt:lpstr>
      <vt:lpstr>Create Continuous Integration Build (cont.)</vt:lpstr>
      <vt:lpstr>Docker Hub Setup</vt:lpstr>
      <vt:lpstr>Our CI/CD Pipeline is Now Setup!!!</vt:lpstr>
      <vt:lpstr>By: Benjamin Ortiz Jr.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Continuous Integration and Continuous Deployment (CI/CD) </dc:title>
  <dc:creator>Benjamin Ortizjr</dc:creator>
  <cp:lastModifiedBy>Benjamin Ortizjr</cp:lastModifiedBy>
  <cp:revision>1</cp:revision>
  <dcterms:created xsi:type="dcterms:W3CDTF">2021-07-26T02:07:40Z</dcterms:created>
  <dcterms:modified xsi:type="dcterms:W3CDTF">2021-07-26T03:29:03Z</dcterms:modified>
</cp:coreProperties>
</file>