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359" r:id="rId2"/>
    <p:sldId id="360" r:id="rId3"/>
    <p:sldId id="361" r:id="rId4"/>
    <p:sldId id="363" r:id="rId5"/>
    <p:sldId id="364" r:id="rId6"/>
    <p:sldId id="365" r:id="rId7"/>
    <p:sldId id="366" r:id="rId8"/>
    <p:sldId id="367" r:id="rId9"/>
    <p:sldId id="368" r:id="rId10"/>
    <p:sldId id="369" r:id="rId11"/>
    <p:sldId id="370" r:id="rId12"/>
    <p:sldId id="371" r:id="rId13"/>
    <p:sldId id="372" r:id="rId14"/>
    <p:sldId id="420" r:id="rId15"/>
    <p:sldId id="285" r:id="rId16"/>
    <p:sldId id="299" r:id="rId17"/>
    <p:sldId id="389" r:id="rId18"/>
    <p:sldId id="401" r:id="rId19"/>
    <p:sldId id="408" r:id="rId20"/>
    <p:sldId id="400" r:id="rId21"/>
    <p:sldId id="385" r:id="rId22"/>
    <p:sldId id="386" r:id="rId23"/>
    <p:sldId id="387" r:id="rId24"/>
    <p:sldId id="391" r:id="rId25"/>
    <p:sldId id="395" r:id="rId26"/>
    <p:sldId id="411" r:id="rId27"/>
    <p:sldId id="396" r:id="rId28"/>
    <p:sldId id="416" r:id="rId29"/>
    <p:sldId id="392" r:id="rId30"/>
    <p:sldId id="397" r:id="rId31"/>
    <p:sldId id="398" r:id="rId32"/>
    <p:sldId id="393" r:id="rId33"/>
    <p:sldId id="421" r:id="rId34"/>
    <p:sldId id="394" r:id="rId35"/>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Arial Unicode MS" pitchFamily="34" charset="-128"/>
        <a:cs typeface="Arial Unicode MS" pitchFamily="34" charset="-128"/>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Arial Unicode MS" pitchFamily="34" charset="-128"/>
        <a:cs typeface="Arial Unicode MS" pitchFamily="34" charset="-128"/>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Arial Unicode MS" pitchFamily="34" charset="-128"/>
        <a:cs typeface="Arial Unicode MS" pitchFamily="34" charset="-128"/>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Arial Unicode MS" pitchFamily="34" charset="-128"/>
        <a:cs typeface="Arial Unicode MS" pitchFamily="34" charset="-128"/>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tx1"/>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B4270"/>
    <a:srgbClr val="CC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092"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rcarles\Local%20Settings\Temporary%20Internet%20Files\Content.IE5\W79DIB87\gdp_delivery%5b1%5d.csv"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E:\Bureau\delivery2.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style val="27"/>
  <c:clrMapOvr bg1="lt1" tx1="dk1" bg2="lt2" tx2="dk2" accent1="accent1" accent2="accent2" accent3="accent3" accent4="accent4" accent5="accent5" accent6="accent6" hlink="hlink" folHlink="folHlink"/>
  <c:chart>
    <c:title>
      <c:tx>
        <c:rich>
          <a:bodyPr/>
          <a:lstStyle/>
          <a:p>
            <a:pPr>
              <a:defRPr/>
            </a:pPr>
            <a:r>
              <a:rPr lang="en-US"/>
              <a:t>livraisons par semaines depuis 2 ans 1/2</a:t>
            </a:r>
          </a:p>
        </c:rich>
      </c:tx>
    </c:title>
    <c:plotArea>
      <c:layout/>
      <c:barChart>
        <c:barDir val="col"/>
        <c:grouping val="clustered"/>
        <c:ser>
          <c:idx val="0"/>
          <c:order val="0"/>
          <c:tx>
            <c:strRef>
              <c:f>'gdp_delivery(1)'!$D$1</c:f>
              <c:strCache>
                <c:ptCount val="1"/>
                <c:pt idx="0">
                  <c:v>compte</c:v>
                </c:pt>
              </c:strCache>
            </c:strRef>
          </c:tx>
          <c:cat>
            <c:strRef>
              <c:f>'gdp_delivery(1)'!$C$2:$C$138</c:f>
              <c:strCache>
                <c:ptCount val="137"/>
                <c:pt idx="0">
                  <c:v>2008-8</c:v>
                </c:pt>
                <c:pt idx="1">
                  <c:v>2008-9</c:v>
                </c:pt>
                <c:pt idx="2">
                  <c:v>2008-10</c:v>
                </c:pt>
                <c:pt idx="3">
                  <c:v>2008-11</c:v>
                </c:pt>
                <c:pt idx="4">
                  <c:v>2008-12</c:v>
                </c:pt>
                <c:pt idx="5">
                  <c:v>2008-13</c:v>
                </c:pt>
                <c:pt idx="6">
                  <c:v>2008-14</c:v>
                </c:pt>
                <c:pt idx="7">
                  <c:v>2008-15</c:v>
                </c:pt>
                <c:pt idx="8">
                  <c:v>2008-16</c:v>
                </c:pt>
                <c:pt idx="9">
                  <c:v>2008-17</c:v>
                </c:pt>
                <c:pt idx="10">
                  <c:v>2008-18</c:v>
                </c:pt>
                <c:pt idx="11">
                  <c:v>2008-19</c:v>
                </c:pt>
                <c:pt idx="12">
                  <c:v>2008-20</c:v>
                </c:pt>
                <c:pt idx="13">
                  <c:v>2008-21</c:v>
                </c:pt>
                <c:pt idx="14">
                  <c:v>2008-22</c:v>
                </c:pt>
                <c:pt idx="15">
                  <c:v>2008-23</c:v>
                </c:pt>
                <c:pt idx="16">
                  <c:v>2008-24</c:v>
                </c:pt>
                <c:pt idx="17">
                  <c:v>2008-25</c:v>
                </c:pt>
                <c:pt idx="18">
                  <c:v>2008-26</c:v>
                </c:pt>
                <c:pt idx="19">
                  <c:v>2008-27</c:v>
                </c:pt>
                <c:pt idx="20">
                  <c:v>2008-28</c:v>
                </c:pt>
                <c:pt idx="21">
                  <c:v>2008-29</c:v>
                </c:pt>
                <c:pt idx="22">
                  <c:v>2008-30</c:v>
                </c:pt>
                <c:pt idx="23">
                  <c:v>2008-31</c:v>
                </c:pt>
                <c:pt idx="24">
                  <c:v>2008-32</c:v>
                </c:pt>
                <c:pt idx="25">
                  <c:v>2008-33</c:v>
                </c:pt>
                <c:pt idx="26">
                  <c:v>2008-34</c:v>
                </c:pt>
                <c:pt idx="27">
                  <c:v>2008-35</c:v>
                </c:pt>
                <c:pt idx="28">
                  <c:v>2008-36</c:v>
                </c:pt>
                <c:pt idx="29">
                  <c:v>2008-37</c:v>
                </c:pt>
                <c:pt idx="30">
                  <c:v>2008-38</c:v>
                </c:pt>
                <c:pt idx="31">
                  <c:v>2008-39</c:v>
                </c:pt>
                <c:pt idx="32">
                  <c:v>2008-40</c:v>
                </c:pt>
                <c:pt idx="33">
                  <c:v>2008-41</c:v>
                </c:pt>
                <c:pt idx="34">
                  <c:v>2008-42</c:v>
                </c:pt>
                <c:pt idx="35">
                  <c:v>2008-43</c:v>
                </c:pt>
                <c:pt idx="36">
                  <c:v>2008-44</c:v>
                </c:pt>
                <c:pt idx="37">
                  <c:v>2008-45</c:v>
                </c:pt>
                <c:pt idx="38">
                  <c:v>2008-46</c:v>
                </c:pt>
                <c:pt idx="39">
                  <c:v>2008-47</c:v>
                </c:pt>
                <c:pt idx="40">
                  <c:v>2008-48</c:v>
                </c:pt>
                <c:pt idx="41">
                  <c:v>2008-49</c:v>
                </c:pt>
                <c:pt idx="42">
                  <c:v>2008-50</c:v>
                </c:pt>
                <c:pt idx="43">
                  <c:v>2008-51</c:v>
                </c:pt>
                <c:pt idx="44">
                  <c:v>2008-52</c:v>
                </c:pt>
                <c:pt idx="45">
                  <c:v>2009-1</c:v>
                </c:pt>
                <c:pt idx="46">
                  <c:v>2009-2</c:v>
                </c:pt>
                <c:pt idx="47">
                  <c:v>2009-3</c:v>
                </c:pt>
                <c:pt idx="48">
                  <c:v>2009-4</c:v>
                </c:pt>
                <c:pt idx="49">
                  <c:v>2009-5</c:v>
                </c:pt>
                <c:pt idx="50">
                  <c:v>2009-6</c:v>
                </c:pt>
                <c:pt idx="51">
                  <c:v>2009-7</c:v>
                </c:pt>
                <c:pt idx="52">
                  <c:v>2009-8</c:v>
                </c:pt>
                <c:pt idx="53">
                  <c:v>2009-9</c:v>
                </c:pt>
                <c:pt idx="54">
                  <c:v>2009-10</c:v>
                </c:pt>
                <c:pt idx="55">
                  <c:v>2009-11</c:v>
                </c:pt>
                <c:pt idx="56">
                  <c:v>2009-12</c:v>
                </c:pt>
                <c:pt idx="57">
                  <c:v>2009-13</c:v>
                </c:pt>
                <c:pt idx="58">
                  <c:v>2009-14</c:v>
                </c:pt>
                <c:pt idx="59">
                  <c:v>2009-15</c:v>
                </c:pt>
                <c:pt idx="60">
                  <c:v>2009-16</c:v>
                </c:pt>
                <c:pt idx="61">
                  <c:v>2009-17</c:v>
                </c:pt>
                <c:pt idx="62">
                  <c:v>2009-18</c:v>
                </c:pt>
                <c:pt idx="63">
                  <c:v>2009-19</c:v>
                </c:pt>
                <c:pt idx="64">
                  <c:v>2009-20</c:v>
                </c:pt>
                <c:pt idx="65">
                  <c:v>2009-21</c:v>
                </c:pt>
                <c:pt idx="66">
                  <c:v>2009-22</c:v>
                </c:pt>
                <c:pt idx="67">
                  <c:v>2009-23</c:v>
                </c:pt>
                <c:pt idx="68">
                  <c:v>2009-24</c:v>
                </c:pt>
                <c:pt idx="69">
                  <c:v>2009-25</c:v>
                </c:pt>
                <c:pt idx="70">
                  <c:v>2009-26</c:v>
                </c:pt>
                <c:pt idx="71">
                  <c:v>2009-27</c:v>
                </c:pt>
                <c:pt idx="72">
                  <c:v>2009-28</c:v>
                </c:pt>
                <c:pt idx="73">
                  <c:v>2009-29</c:v>
                </c:pt>
                <c:pt idx="74">
                  <c:v>2009-30</c:v>
                </c:pt>
                <c:pt idx="75">
                  <c:v>2009-31</c:v>
                </c:pt>
                <c:pt idx="76">
                  <c:v>2009-32</c:v>
                </c:pt>
                <c:pt idx="77">
                  <c:v>2009-33</c:v>
                </c:pt>
                <c:pt idx="78">
                  <c:v>2009-34</c:v>
                </c:pt>
                <c:pt idx="79">
                  <c:v>2009-35</c:v>
                </c:pt>
                <c:pt idx="80">
                  <c:v>2009-36</c:v>
                </c:pt>
                <c:pt idx="81">
                  <c:v>2009-37</c:v>
                </c:pt>
                <c:pt idx="82">
                  <c:v>2009-38</c:v>
                </c:pt>
                <c:pt idx="83">
                  <c:v>2009-39</c:v>
                </c:pt>
                <c:pt idx="84">
                  <c:v>2009-40</c:v>
                </c:pt>
                <c:pt idx="85">
                  <c:v>2009-41</c:v>
                </c:pt>
                <c:pt idx="86">
                  <c:v>2009-42</c:v>
                </c:pt>
                <c:pt idx="87">
                  <c:v>2009-43</c:v>
                </c:pt>
                <c:pt idx="88">
                  <c:v>2009-44</c:v>
                </c:pt>
                <c:pt idx="89">
                  <c:v>2009-45</c:v>
                </c:pt>
                <c:pt idx="90">
                  <c:v>2009-46</c:v>
                </c:pt>
                <c:pt idx="91">
                  <c:v>2009-47</c:v>
                </c:pt>
                <c:pt idx="92">
                  <c:v>2009-48</c:v>
                </c:pt>
                <c:pt idx="93">
                  <c:v>2009-49</c:v>
                </c:pt>
                <c:pt idx="94">
                  <c:v>2009-50</c:v>
                </c:pt>
                <c:pt idx="95">
                  <c:v>2009-51</c:v>
                </c:pt>
                <c:pt idx="96">
                  <c:v>2010-1</c:v>
                </c:pt>
                <c:pt idx="97">
                  <c:v>2010-2</c:v>
                </c:pt>
                <c:pt idx="98">
                  <c:v>2010-3</c:v>
                </c:pt>
                <c:pt idx="99">
                  <c:v>2010-4</c:v>
                </c:pt>
                <c:pt idx="100">
                  <c:v>2010-5</c:v>
                </c:pt>
                <c:pt idx="101">
                  <c:v>2010-6</c:v>
                </c:pt>
                <c:pt idx="102">
                  <c:v>2010-7</c:v>
                </c:pt>
                <c:pt idx="103">
                  <c:v>2010-8</c:v>
                </c:pt>
                <c:pt idx="104">
                  <c:v>2010-9</c:v>
                </c:pt>
                <c:pt idx="105">
                  <c:v>2010-10</c:v>
                </c:pt>
                <c:pt idx="106">
                  <c:v>2010-11</c:v>
                </c:pt>
                <c:pt idx="107">
                  <c:v>2010-12</c:v>
                </c:pt>
                <c:pt idx="108">
                  <c:v>2010-13</c:v>
                </c:pt>
                <c:pt idx="109">
                  <c:v>2010-14</c:v>
                </c:pt>
                <c:pt idx="110">
                  <c:v>2010-15</c:v>
                </c:pt>
                <c:pt idx="111">
                  <c:v>2010-16</c:v>
                </c:pt>
                <c:pt idx="112">
                  <c:v>2010-17</c:v>
                </c:pt>
                <c:pt idx="113">
                  <c:v>2010-18</c:v>
                </c:pt>
                <c:pt idx="114">
                  <c:v>2010-20</c:v>
                </c:pt>
                <c:pt idx="115">
                  <c:v>2010-21</c:v>
                </c:pt>
                <c:pt idx="116">
                  <c:v>2010-22</c:v>
                </c:pt>
                <c:pt idx="117">
                  <c:v>2010-23</c:v>
                </c:pt>
                <c:pt idx="118">
                  <c:v>2010-24</c:v>
                </c:pt>
                <c:pt idx="119">
                  <c:v>2010-25</c:v>
                </c:pt>
                <c:pt idx="120">
                  <c:v>2010-26</c:v>
                </c:pt>
                <c:pt idx="121">
                  <c:v>2010-27</c:v>
                </c:pt>
                <c:pt idx="122">
                  <c:v>2010-28</c:v>
                </c:pt>
                <c:pt idx="123">
                  <c:v>2010-29</c:v>
                </c:pt>
                <c:pt idx="124">
                  <c:v>2010-30</c:v>
                </c:pt>
                <c:pt idx="125">
                  <c:v>2010-31</c:v>
                </c:pt>
                <c:pt idx="126">
                  <c:v>2010-32</c:v>
                </c:pt>
                <c:pt idx="127">
                  <c:v>2010-33</c:v>
                </c:pt>
                <c:pt idx="128">
                  <c:v>2010-34</c:v>
                </c:pt>
                <c:pt idx="129">
                  <c:v>2010-35</c:v>
                </c:pt>
                <c:pt idx="130">
                  <c:v>2010-36</c:v>
                </c:pt>
                <c:pt idx="131">
                  <c:v>2010-37</c:v>
                </c:pt>
                <c:pt idx="132">
                  <c:v>2010-38</c:v>
                </c:pt>
                <c:pt idx="133">
                  <c:v>2010-39</c:v>
                </c:pt>
                <c:pt idx="134">
                  <c:v>2010-40</c:v>
                </c:pt>
                <c:pt idx="135">
                  <c:v>2010-41</c:v>
                </c:pt>
                <c:pt idx="136">
                  <c:v>2010-42</c:v>
                </c:pt>
              </c:strCache>
            </c:strRef>
          </c:cat>
          <c:val>
            <c:numRef>
              <c:f>'gdp_delivery(1)'!$D$2:$D$138</c:f>
              <c:numCache>
                <c:formatCode>General</c:formatCode>
                <c:ptCount val="137"/>
                <c:pt idx="0">
                  <c:v>8</c:v>
                </c:pt>
                <c:pt idx="1">
                  <c:v>10</c:v>
                </c:pt>
                <c:pt idx="2">
                  <c:v>5</c:v>
                </c:pt>
                <c:pt idx="3">
                  <c:v>7</c:v>
                </c:pt>
                <c:pt idx="4">
                  <c:v>5</c:v>
                </c:pt>
                <c:pt idx="5">
                  <c:v>9</c:v>
                </c:pt>
                <c:pt idx="6">
                  <c:v>5</c:v>
                </c:pt>
                <c:pt idx="7">
                  <c:v>4</c:v>
                </c:pt>
                <c:pt idx="8">
                  <c:v>5</c:v>
                </c:pt>
                <c:pt idx="9">
                  <c:v>8</c:v>
                </c:pt>
                <c:pt idx="10">
                  <c:v>10</c:v>
                </c:pt>
                <c:pt idx="11">
                  <c:v>12</c:v>
                </c:pt>
                <c:pt idx="12">
                  <c:v>12</c:v>
                </c:pt>
                <c:pt idx="13">
                  <c:v>13</c:v>
                </c:pt>
                <c:pt idx="14">
                  <c:v>11</c:v>
                </c:pt>
                <c:pt idx="15">
                  <c:v>10</c:v>
                </c:pt>
                <c:pt idx="16">
                  <c:v>2</c:v>
                </c:pt>
                <c:pt idx="17">
                  <c:v>10</c:v>
                </c:pt>
                <c:pt idx="18">
                  <c:v>8</c:v>
                </c:pt>
                <c:pt idx="19">
                  <c:v>6</c:v>
                </c:pt>
                <c:pt idx="20">
                  <c:v>5</c:v>
                </c:pt>
                <c:pt idx="21">
                  <c:v>8</c:v>
                </c:pt>
                <c:pt idx="22">
                  <c:v>3</c:v>
                </c:pt>
                <c:pt idx="23">
                  <c:v>8</c:v>
                </c:pt>
                <c:pt idx="24">
                  <c:v>2</c:v>
                </c:pt>
                <c:pt idx="25">
                  <c:v>5</c:v>
                </c:pt>
                <c:pt idx="26">
                  <c:v>5</c:v>
                </c:pt>
                <c:pt idx="27">
                  <c:v>5</c:v>
                </c:pt>
                <c:pt idx="28">
                  <c:v>13</c:v>
                </c:pt>
                <c:pt idx="29">
                  <c:v>9</c:v>
                </c:pt>
                <c:pt idx="30">
                  <c:v>9</c:v>
                </c:pt>
                <c:pt idx="31">
                  <c:v>7</c:v>
                </c:pt>
                <c:pt idx="32">
                  <c:v>8</c:v>
                </c:pt>
                <c:pt idx="33">
                  <c:v>6</c:v>
                </c:pt>
                <c:pt idx="34">
                  <c:v>9</c:v>
                </c:pt>
                <c:pt idx="35">
                  <c:v>13</c:v>
                </c:pt>
                <c:pt idx="36">
                  <c:v>16</c:v>
                </c:pt>
                <c:pt idx="37">
                  <c:v>7</c:v>
                </c:pt>
                <c:pt idx="38">
                  <c:v>10</c:v>
                </c:pt>
                <c:pt idx="39">
                  <c:v>7</c:v>
                </c:pt>
                <c:pt idx="40">
                  <c:v>17</c:v>
                </c:pt>
                <c:pt idx="41">
                  <c:v>15</c:v>
                </c:pt>
                <c:pt idx="42">
                  <c:v>11</c:v>
                </c:pt>
                <c:pt idx="43">
                  <c:v>9</c:v>
                </c:pt>
                <c:pt idx="44">
                  <c:v>1</c:v>
                </c:pt>
                <c:pt idx="45">
                  <c:v>8</c:v>
                </c:pt>
                <c:pt idx="46">
                  <c:v>15</c:v>
                </c:pt>
                <c:pt idx="47">
                  <c:v>13</c:v>
                </c:pt>
                <c:pt idx="48">
                  <c:v>15</c:v>
                </c:pt>
                <c:pt idx="49">
                  <c:v>14</c:v>
                </c:pt>
                <c:pt idx="50">
                  <c:v>11</c:v>
                </c:pt>
                <c:pt idx="51">
                  <c:v>8</c:v>
                </c:pt>
                <c:pt idx="52">
                  <c:v>14</c:v>
                </c:pt>
                <c:pt idx="53">
                  <c:v>17</c:v>
                </c:pt>
                <c:pt idx="54">
                  <c:v>12</c:v>
                </c:pt>
                <c:pt idx="55">
                  <c:v>12</c:v>
                </c:pt>
                <c:pt idx="56">
                  <c:v>8</c:v>
                </c:pt>
                <c:pt idx="57">
                  <c:v>10</c:v>
                </c:pt>
                <c:pt idx="58">
                  <c:v>8</c:v>
                </c:pt>
                <c:pt idx="59">
                  <c:v>10</c:v>
                </c:pt>
                <c:pt idx="60">
                  <c:v>13</c:v>
                </c:pt>
                <c:pt idx="61">
                  <c:v>7</c:v>
                </c:pt>
                <c:pt idx="62">
                  <c:v>9</c:v>
                </c:pt>
                <c:pt idx="63">
                  <c:v>17</c:v>
                </c:pt>
                <c:pt idx="64">
                  <c:v>3</c:v>
                </c:pt>
                <c:pt idx="65">
                  <c:v>7</c:v>
                </c:pt>
                <c:pt idx="66">
                  <c:v>6</c:v>
                </c:pt>
                <c:pt idx="67">
                  <c:v>8</c:v>
                </c:pt>
                <c:pt idx="68">
                  <c:v>11</c:v>
                </c:pt>
                <c:pt idx="69">
                  <c:v>13</c:v>
                </c:pt>
                <c:pt idx="70">
                  <c:v>6</c:v>
                </c:pt>
                <c:pt idx="71">
                  <c:v>6</c:v>
                </c:pt>
                <c:pt idx="72">
                  <c:v>1</c:v>
                </c:pt>
                <c:pt idx="73">
                  <c:v>5</c:v>
                </c:pt>
                <c:pt idx="74">
                  <c:v>12</c:v>
                </c:pt>
                <c:pt idx="75">
                  <c:v>10</c:v>
                </c:pt>
                <c:pt idx="76">
                  <c:v>3</c:v>
                </c:pt>
                <c:pt idx="77">
                  <c:v>5</c:v>
                </c:pt>
                <c:pt idx="78">
                  <c:v>5</c:v>
                </c:pt>
                <c:pt idx="79">
                  <c:v>12</c:v>
                </c:pt>
                <c:pt idx="80">
                  <c:v>19</c:v>
                </c:pt>
                <c:pt idx="81">
                  <c:v>8</c:v>
                </c:pt>
                <c:pt idx="82">
                  <c:v>13</c:v>
                </c:pt>
                <c:pt idx="83">
                  <c:v>11</c:v>
                </c:pt>
                <c:pt idx="84">
                  <c:v>7</c:v>
                </c:pt>
                <c:pt idx="85">
                  <c:v>12</c:v>
                </c:pt>
                <c:pt idx="86">
                  <c:v>11</c:v>
                </c:pt>
                <c:pt idx="87">
                  <c:v>10</c:v>
                </c:pt>
                <c:pt idx="88">
                  <c:v>18</c:v>
                </c:pt>
                <c:pt idx="89">
                  <c:v>7</c:v>
                </c:pt>
                <c:pt idx="90">
                  <c:v>16</c:v>
                </c:pt>
                <c:pt idx="91">
                  <c:v>12</c:v>
                </c:pt>
                <c:pt idx="92">
                  <c:v>15</c:v>
                </c:pt>
                <c:pt idx="93">
                  <c:v>12</c:v>
                </c:pt>
                <c:pt idx="94">
                  <c:v>11</c:v>
                </c:pt>
                <c:pt idx="95">
                  <c:v>6</c:v>
                </c:pt>
                <c:pt idx="96">
                  <c:v>8</c:v>
                </c:pt>
                <c:pt idx="97">
                  <c:v>10</c:v>
                </c:pt>
                <c:pt idx="98">
                  <c:v>9</c:v>
                </c:pt>
                <c:pt idx="99">
                  <c:v>12</c:v>
                </c:pt>
                <c:pt idx="100">
                  <c:v>9</c:v>
                </c:pt>
                <c:pt idx="101">
                  <c:v>7</c:v>
                </c:pt>
                <c:pt idx="102">
                  <c:v>2</c:v>
                </c:pt>
                <c:pt idx="103">
                  <c:v>6</c:v>
                </c:pt>
                <c:pt idx="104">
                  <c:v>6</c:v>
                </c:pt>
                <c:pt idx="105">
                  <c:v>5</c:v>
                </c:pt>
                <c:pt idx="106">
                  <c:v>11</c:v>
                </c:pt>
                <c:pt idx="107">
                  <c:v>14</c:v>
                </c:pt>
                <c:pt idx="108">
                  <c:v>9</c:v>
                </c:pt>
                <c:pt idx="109">
                  <c:v>1</c:v>
                </c:pt>
                <c:pt idx="110">
                  <c:v>9</c:v>
                </c:pt>
                <c:pt idx="111">
                  <c:v>7</c:v>
                </c:pt>
                <c:pt idx="112">
                  <c:v>9</c:v>
                </c:pt>
                <c:pt idx="113">
                  <c:v>4</c:v>
                </c:pt>
                <c:pt idx="114">
                  <c:v>2</c:v>
                </c:pt>
                <c:pt idx="115">
                  <c:v>6</c:v>
                </c:pt>
                <c:pt idx="116">
                  <c:v>7</c:v>
                </c:pt>
                <c:pt idx="117">
                  <c:v>13</c:v>
                </c:pt>
                <c:pt idx="118">
                  <c:v>8</c:v>
                </c:pt>
                <c:pt idx="119">
                  <c:v>9</c:v>
                </c:pt>
                <c:pt idx="120">
                  <c:v>4</c:v>
                </c:pt>
                <c:pt idx="121">
                  <c:v>3</c:v>
                </c:pt>
                <c:pt idx="122">
                  <c:v>5</c:v>
                </c:pt>
                <c:pt idx="123">
                  <c:v>9</c:v>
                </c:pt>
                <c:pt idx="124">
                  <c:v>4</c:v>
                </c:pt>
                <c:pt idx="125">
                  <c:v>2</c:v>
                </c:pt>
                <c:pt idx="126">
                  <c:v>4</c:v>
                </c:pt>
                <c:pt idx="127">
                  <c:v>3</c:v>
                </c:pt>
                <c:pt idx="128">
                  <c:v>10</c:v>
                </c:pt>
                <c:pt idx="129">
                  <c:v>10</c:v>
                </c:pt>
                <c:pt idx="130">
                  <c:v>10</c:v>
                </c:pt>
                <c:pt idx="131">
                  <c:v>9</c:v>
                </c:pt>
                <c:pt idx="132">
                  <c:v>6</c:v>
                </c:pt>
                <c:pt idx="133">
                  <c:v>1</c:v>
                </c:pt>
                <c:pt idx="134">
                  <c:v>5</c:v>
                </c:pt>
                <c:pt idx="135">
                  <c:v>6</c:v>
                </c:pt>
                <c:pt idx="136">
                  <c:v>6</c:v>
                </c:pt>
              </c:numCache>
            </c:numRef>
          </c:val>
        </c:ser>
        <c:gapWidth val="0"/>
        <c:axId val="59589760"/>
        <c:axId val="59591296"/>
      </c:barChart>
      <c:catAx>
        <c:axId val="59589760"/>
        <c:scaling>
          <c:orientation val="minMax"/>
        </c:scaling>
        <c:axPos val="b"/>
        <c:majorTickMark val="none"/>
        <c:tickLblPos val="nextTo"/>
        <c:crossAx val="59591296"/>
        <c:crosses val="autoZero"/>
        <c:auto val="1"/>
        <c:lblAlgn val="ctr"/>
        <c:lblOffset val="100"/>
      </c:catAx>
      <c:valAx>
        <c:axId val="59591296"/>
        <c:scaling>
          <c:orientation val="minMax"/>
        </c:scaling>
        <c:axPos val="l"/>
        <c:title>
          <c:tx>
            <c:rich>
              <a:bodyPr/>
              <a:lstStyle/>
              <a:p>
                <a:pPr>
                  <a:defRPr/>
                </a:pPr>
                <a:r>
                  <a:rPr lang="fr-FR" sz="1400" b="1" i="0" baseline="0" dirty="0" smtClean="0"/>
                  <a:t>Nombre de livraisons</a:t>
                </a:r>
                <a:endParaRPr lang="fr-FR" sz="1400" b="1" i="0" baseline="0" dirty="0"/>
              </a:p>
            </c:rich>
          </c:tx>
        </c:title>
        <c:numFmt formatCode="General" sourceLinked="1"/>
        <c:tickLblPos val="nextTo"/>
        <c:crossAx val="59589760"/>
        <c:crosses val="autoZero"/>
        <c:crossBetween val="between"/>
      </c:valAx>
    </c:plotArea>
    <c:plotVisOnly val="1"/>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style val="29"/>
  <c:clrMapOvr bg1="lt1" tx1="dk1" bg2="lt2" tx2="dk2" accent1="accent1" accent2="accent2" accent3="accent3" accent4="accent4" accent5="accent5" accent6="accent6" hlink="hlink" folHlink="folHlink"/>
  <c:chart>
    <c:autoTitleDeleted val="1"/>
    <c:plotArea>
      <c:layout/>
      <c:barChart>
        <c:barDir val="col"/>
        <c:grouping val="clustered"/>
        <c:ser>
          <c:idx val="0"/>
          <c:order val="0"/>
          <c:tx>
            <c:strRef>
              <c:f>'gdp_delivery 2 '!$B$1</c:f>
              <c:strCache>
                <c:ptCount val="1"/>
                <c:pt idx="0">
                  <c:v>Nombre</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c:spPr>
          <c:cat>
            <c:strRef>
              <c:f>'gdp_delivery 2 '!$A$2:$A$139</c:f>
              <c:strCache>
                <c:ptCount val="138"/>
                <c:pt idx="0">
                  <c:v>2008-08</c:v>
                </c:pt>
                <c:pt idx="1">
                  <c:v>2008-09</c:v>
                </c:pt>
                <c:pt idx="2">
                  <c:v>2008-10</c:v>
                </c:pt>
                <c:pt idx="3">
                  <c:v>2008-11</c:v>
                </c:pt>
                <c:pt idx="4">
                  <c:v>2008-12</c:v>
                </c:pt>
                <c:pt idx="5">
                  <c:v>2008-13</c:v>
                </c:pt>
                <c:pt idx="6">
                  <c:v>2008-14</c:v>
                </c:pt>
                <c:pt idx="7">
                  <c:v>2008-15</c:v>
                </c:pt>
                <c:pt idx="8">
                  <c:v>2008-16</c:v>
                </c:pt>
                <c:pt idx="9">
                  <c:v>2008-17</c:v>
                </c:pt>
                <c:pt idx="10">
                  <c:v>2008-18</c:v>
                </c:pt>
                <c:pt idx="11">
                  <c:v>2008-19</c:v>
                </c:pt>
                <c:pt idx="12">
                  <c:v>2008-20</c:v>
                </c:pt>
                <c:pt idx="13">
                  <c:v>2008-21</c:v>
                </c:pt>
                <c:pt idx="14">
                  <c:v>2008-22</c:v>
                </c:pt>
                <c:pt idx="15">
                  <c:v>2008-23</c:v>
                </c:pt>
                <c:pt idx="16">
                  <c:v>2008-24</c:v>
                </c:pt>
                <c:pt idx="17">
                  <c:v>2008-25</c:v>
                </c:pt>
                <c:pt idx="18">
                  <c:v>2008-26</c:v>
                </c:pt>
                <c:pt idx="19">
                  <c:v>2008-27</c:v>
                </c:pt>
                <c:pt idx="20">
                  <c:v>2008-28</c:v>
                </c:pt>
                <c:pt idx="21">
                  <c:v>2008-29</c:v>
                </c:pt>
                <c:pt idx="22">
                  <c:v>2008-30</c:v>
                </c:pt>
                <c:pt idx="23">
                  <c:v>2008-31</c:v>
                </c:pt>
                <c:pt idx="24">
                  <c:v>2008-32</c:v>
                </c:pt>
                <c:pt idx="25">
                  <c:v>2008-33</c:v>
                </c:pt>
                <c:pt idx="26">
                  <c:v>2008-34</c:v>
                </c:pt>
                <c:pt idx="27">
                  <c:v>2008-35</c:v>
                </c:pt>
                <c:pt idx="28">
                  <c:v>2008-36</c:v>
                </c:pt>
                <c:pt idx="29">
                  <c:v>2008-37</c:v>
                </c:pt>
                <c:pt idx="30">
                  <c:v>2008-38</c:v>
                </c:pt>
                <c:pt idx="31">
                  <c:v>2008-39</c:v>
                </c:pt>
                <c:pt idx="32">
                  <c:v>2008-40</c:v>
                </c:pt>
                <c:pt idx="33">
                  <c:v>2008-41</c:v>
                </c:pt>
                <c:pt idx="34">
                  <c:v>2008-42</c:v>
                </c:pt>
                <c:pt idx="35">
                  <c:v>2008-43</c:v>
                </c:pt>
                <c:pt idx="36">
                  <c:v>2008-44</c:v>
                </c:pt>
                <c:pt idx="37">
                  <c:v>2008-45</c:v>
                </c:pt>
                <c:pt idx="38">
                  <c:v>2008-46</c:v>
                </c:pt>
                <c:pt idx="39">
                  <c:v>2008-47</c:v>
                </c:pt>
                <c:pt idx="40">
                  <c:v>2008-48</c:v>
                </c:pt>
                <c:pt idx="41">
                  <c:v>2008-49</c:v>
                </c:pt>
                <c:pt idx="42">
                  <c:v>2008-50</c:v>
                </c:pt>
                <c:pt idx="43">
                  <c:v>2008-51</c:v>
                </c:pt>
                <c:pt idx="44">
                  <c:v>2008-52</c:v>
                </c:pt>
                <c:pt idx="45">
                  <c:v>2009-01</c:v>
                </c:pt>
                <c:pt idx="46">
                  <c:v>2009-02</c:v>
                </c:pt>
                <c:pt idx="47">
                  <c:v>2009-03</c:v>
                </c:pt>
                <c:pt idx="48">
                  <c:v>2009-04</c:v>
                </c:pt>
                <c:pt idx="49">
                  <c:v>2009-05</c:v>
                </c:pt>
                <c:pt idx="50">
                  <c:v>2009-06</c:v>
                </c:pt>
                <c:pt idx="51">
                  <c:v>2009-07</c:v>
                </c:pt>
                <c:pt idx="52">
                  <c:v>2009-08</c:v>
                </c:pt>
                <c:pt idx="53">
                  <c:v>2009-09</c:v>
                </c:pt>
                <c:pt idx="54">
                  <c:v>2009-10</c:v>
                </c:pt>
                <c:pt idx="55">
                  <c:v>2009-11</c:v>
                </c:pt>
                <c:pt idx="56">
                  <c:v>2009-12</c:v>
                </c:pt>
                <c:pt idx="57">
                  <c:v>2009-13</c:v>
                </c:pt>
                <c:pt idx="58">
                  <c:v>2009-14</c:v>
                </c:pt>
                <c:pt idx="59">
                  <c:v>2009-15</c:v>
                </c:pt>
                <c:pt idx="60">
                  <c:v>2009-16</c:v>
                </c:pt>
                <c:pt idx="61">
                  <c:v>2009-17</c:v>
                </c:pt>
                <c:pt idx="62">
                  <c:v>2009-18</c:v>
                </c:pt>
                <c:pt idx="63">
                  <c:v>2009-19</c:v>
                </c:pt>
                <c:pt idx="64">
                  <c:v>2009-20</c:v>
                </c:pt>
                <c:pt idx="65">
                  <c:v>2009-21</c:v>
                </c:pt>
                <c:pt idx="66">
                  <c:v>2009-22</c:v>
                </c:pt>
                <c:pt idx="67">
                  <c:v>2009-23</c:v>
                </c:pt>
                <c:pt idx="68">
                  <c:v>2009-24</c:v>
                </c:pt>
                <c:pt idx="69">
                  <c:v>2009-25</c:v>
                </c:pt>
                <c:pt idx="70">
                  <c:v>2009-26</c:v>
                </c:pt>
                <c:pt idx="71">
                  <c:v>2009-27</c:v>
                </c:pt>
                <c:pt idx="72">
                  <c:v>2009-28</c:v>
                </c:pt>
                <c:pt idx="73">
                  <c:v>2009-29</c:v>
                </c:pt>
                <c:pt idx="74">
                  <c:v>2009-30</c:v>
                </c:pt>
                <c:pt idx="75">
                  <c:v>2009-31</c:v>
                </c:pt>
                <c:pt idx="76">
                  <c:v>2009-32</c:v>
                </c:pt>
                <c:pt idx="77">
                  <c:v>2009-33</c:v>
                </c:pt>
                <c:pt idx="78">
                  <c:v>2009-34</c:v>
                </c:pt>
                <c:pt idx="79">
                  <c:v>2009-35</c:v>
                </c:pt>
                <c:pt idx="80">
                  <c:v>2009-36</c:v>
                </c:pt>
                <c:pt idx="81">
                  <c:v>2009-37</c:v>
                </c:pt>
                <c:pt idx="82">
                  <c:v>2009-38</c:v>
                </c:pt>
                <c:pt idx="83">
                  <c:v>2009-39</c:v>
                </c:pt>
                <c:pt idx="84">
                  <c:v>2009-40</c:v>
                </c:pt>
                <c:pt idx="85">
                  <c:v>2009-41</c:v>
                </c:pt>
                <c:pt idx="86">
                  <c:v>2009-42</c:v>
                </c:pt>
                <c:pt idx="87">
                  <c:v>2009-43</c:v>
                </c:pt>
                <c:pt idx="88">
                  <c:v>2009-44</c:v>
                </c:pt>
                <c:pt idx="89">
                  <c:v>2009-45</c:v>
                </c:pt>
                <c:pt idx="90">
                  <c:v>2009-46</c:v>
                </c:pt>
                <c:pt idx="91">
                  <c:v>2009-47</c:v>
                </c:pt>
                <c:pt idx="92">
                  <c:v>2009-48</c:v>
                </c:pt>
                <c:pt idx="93">
                  <c:v>2009-49</c:v>
                </c:pt>
                <c:pt idx="94">
                  <c:v>2009-50</c:v>
                </c:pt>
                <c:pt idx="95">
                  <c:v>2009-51</c:v>
                </c:pt>
                <c:pt idx="96">
                  <c:v>2010-01</c:v>
                </c:pt>
                <c:pt idx="97">
                  <c:v>2010-02</c:v>
                </c:pt>
                <c:pt idx="98">
                  <c:v>2010-03</c:v>
                </c:pt>
                <c:pt idx="99">
                  <c:v>2010-04</c:v>
                </c:pt>
                <c:pt idx="100">
                  <c:v>2010-05</c:v>
                </c:pt>
                <c:pt idx="101">
                  <c:v>2010-06</c:v>
                </c:pt>
                <c:pt idx="102">
                  <c:v>2010-07</c:v>
                </c:pt>
                <c:pt idx="103">
                  <c:v>2010-08</c:v>
                </c:pt>
                <c:pt idx="104">
                  <c:v>2010-09</c:v>
                </c:pt>
                <c:pt idx="105">
                  <c:v>2010-10</c:v>
                </c:pt>
                <c:pt idx="106">
                  <c:v>2010-11</c:v>
                </c:pt>
                <c:pt idx="107">
                  <c:v>2010-12</c:v>
                </c:pt>
                <c:pt idx="108">
                  <c:v>2010-13</c:v>
                </c:pt>
                <c:pt idx="109">
                  <c:v>2010-14</c:v>
                </c:pt>
                <c:pt idx="110">
                  <c:v>2010-15</c:v>
                </c:pt>
                <c:pt idx="111">
                  <c:v>2010-16</c:v>
                </c:pt>
                <c:pt idx="112">
                  <c:v>2010-17</c:v>
                </c:pt>
                <c:pt idx="113">
                  <c:v>2010-18</c:v>
                </c:pt>
                <c:pt idx="114">
                  <c:v>2010-20</c:v>
                </c:pt>
                <c:pt idx="115">
                  <c:v>2010-21</c:v>
                </c:pt>
                <c:pt idx="116">
                  <c:v>2010-22</c:v>
                </c:pt>
                <c:pt idx="117">
                  <c:v>2010-23</c:v>
                </c:pt>
                <c:pt idx="118">
                  <c:v>2010-24</c:v>
                </c:pt>
                <c:pt idx="119">
                  <c:v>2010-25</c:v>
                </c:pt>
                <c:pt idx="120">
                  <c:v>2010-26</c:v>
                </c:pt>
                <c:pt idx="121">
                  <c:v>2010-27</c:v>
                </c:pt>
                <c:pt idx="122">
                  <c:v>2010-28</c:v>
                </c:pt>
                <c:pt idx="123">
                  <c:v>2010-29</c:v>
                </c:pt>
                <c:pt idx="124">
                  <c:v>2010-30</c:v>
                </c:pt>
                <c:pt idx="125">
                  <c:v>2010-31</c:v>
                </c:pt>
                <c:pt idx="126">
                  <c:v>2010-32</c:v>
                </c:pt>
                <c:pt idx="127">
                  <c:v>2010-33</c:v>
                </c:pt>
                <c:pt idx="128">
                  <c:v>2010-34</c:v>
                </c:pt>
                <c:pt idx="129">
                  <c:v>2010-35</c:v>
                </c:pt>
                <c:pt idx="130">
                  <c:v>2010-36</c:v>
                </c:pt>
                <c:pt idx="131">
                  <c:v>2010-37</c:v>
                </c:pt>
                <c:pt idx="132">
                  <c:v>2010-38</c:v>
                </c:pt>
                <c:pt idx="133">
                  <c:v>2010-39</c:v>
                </c:pt>
                <c:pt idx="134">
                  <c:v>2010-40</c:v>
                </c:pt>
                <c:pt idx="135">
                  <c:v>2010-41</c:v>
                </c:pt>
                <c:pt idx="136">
                  <c:v>2010-42</c:v>
                </c:pt>
                <c:pt idx="137">
                  <c:v>2010-43</c:v>
                </c:pt>
              </c:strCache>
            </c:strRef>
          </c:cat>
          <c:val>
            <c:numRef>
              <c:f>'gdp_delivery 2 '!$B$2:$B$139</c:f>
              <c:numCache>
                <c:formatCode>General</c:formatCode>
                <c:ptCount val="138"/>
                <c:pt idx="0">
                  <c:v>8</c:v>
                </c:pt>
                <c:pt idx="1">
                  <c:v>9</c:v>
                </c:pt>
                <c:pt idx="2">
                  <c:v>5</c:v>
                </c:pt>
                <c:pt idx="3">
                  <c:v>4</c:v>
                </c:pt>
                <c:pt idx="4">
                  <c:v>5</c:v>
                </c:pt>
                <c:pt idx="5">
                  <c:v>6</c:v>
                </c:pt>
                <c:pt idx="6">
                  <c:v>4</c:v>
                </c:pt>
                <c:pt idx="7">
                  <c:v>4</c:v>
                </c:pt>
                <c:pt idx="8">
                  <c:v>5</c:v>
                </c:pt>
                <c:pt idx="9">
                  <c:v>7</c:v>
                </c:pt>
                <c:pt idx="10">
                  <c:v>6</c:v>
                </c:pt>
                <c:pt idx="11">
                  <c:v>11</c:v>
                </c:pt>
                <c:pt idx="12">
                  <c:v>7</c:v>
                </c:pt>
                <c:pt idx="13">
                  <c:v>10</c:v>
                </c:pt>
                <c:pt idx="14">
                  <c:v>6</c:v>
                </c:pt>
                <c:pt idx="15">
                  <c:v>7</c:v>
                </c:pt>
                <c:pt idx="16">
                  <c:v>2</c:v>
                </c:pt>
                <c:pt idx="17">
                  <c:v>8</c:v>
                </c:pt>
                <c:pt idx="18">
                  <c:v>5</c:v>
                </c:pt>
                <c:pt idx="19">
                  <c:v>5</c:v>
                </c:pt>
                <c:pt idx="20">
                  <c:v>5</c:v>
                </c:pt>
                <c:pt idx="21">
                  <c:v>7</c:v>
                </c:pt>
                <c:pt idx="22">
                  <c:v>3</c:v>
                </c:pt>
                <c:pt idx="23">
                  <c:v>6</c:v>
                </c:pt>
                <c:pt idx="24">
                  <c:v>2</c:v>
                </c:pt>
                <c:pt idx="25">
                  <c:v>5</c:v>
                </c:pt>
                <c:pt idx="26">
                  <c:v>4</c:v>
                </c:pt>
                <c:pt idx="27">
                  <c:v>5</c:v>
                </c:pt>
                <c:pt idx="28">
                  <c:v>11</c:v>
                </c:pt>
                <c:pt idx="29">
                  <c:v>7</c:v>
                </c:pt>
                <c:pt idx="30">
                  <c:v>5</c:v>
                </c:pt>
                <c:pt idx="31">
                  <c:v>7</c:v>
                </c:pt>
                <c:pt idx="32">
                  <c:v>6</c:v>
                </c:pt>
                <c:pt idx="33">
                  <c:v>6</c:v>
                </c:pt>
                <c:pt idx="34">
                  <c:v>6</c:v>
                </c:pt>
                <c:pt idx="35">
                  <c:v>8</c:v>
                </c:pt>
                <c:pt idx="36">
                  <c:v>9</c:v>
                </c:pt>
                <c:pt idx="37">
                  <c:v>6</c:v>
                </c:pt>
                <c:pt idx="38">
                  <c:v>6</c:v>
                </c:pt>
                <c:pt idx="39">
                  <c:v>5</c:v>
                </c:pt>
                <c:pt idx="40">
                  <c:v>10</c:v>
                </c:pt>
                <c:pt idx="41">
                  <c:v>8</c:v>
                </c:pt>
                <c:pt idx="42">
                  <c:v>6</c:v>
                </c:pt>
                <c:pt idx="43">
                  <c:v>7</c:v>
                </c:pt>
                <c:pt idx="44">
                  <c:v>1</c:v>
                </c:pt>
                <c:pt idx="45">
                  <c:v>6</c:v>
                </c:pt>
                <c:pt idx="46">
                  <c:v>9</c:v>
                </c:pt>
                <c:pt idx="47">
                  <c:v>10</c:v>
                </c:pt>
                <c:pt idx="48">
                  <c:v>12</c:v>
                </c:pt>
                <c:pt idx="49">
                  <c:v>12</c:v>
                </c:pt>
                <c:pt idx="50">
                  <c:v>9</c:v>
                </c:pt>
                <c:pt idx="51">
                  <c:v>8</c:v>
                </c:pt>
                <c:pt idx="52">
                  <c:v>10</c:v>
                </c:pt>
                <c:pt idx="53">
                  <c:v>13</c:v>
                </c:pt>
                <c:pt idx="54">
                  <c:v>9</c:v>
                </c:pt>
                <c:pt idx="55">
                  <c:v>8</c:v>
                </c:pt>
                <c:pt idx="56">
                  <c:v>5</c:v>
                </c:pt>
                <c:pt idx="57">
                  <c:v>8</c:v>
                </c:pt>
                <c:pt idx="58">
                  <c:v>7</c:v>
                </c:pt>
                <c:pt idx="59">
                  <c:v>10</c:v>
                </c:pt>
                <c:pt idx="60">
                  <c:v>10</c:v>
                </c:pt>
                <c:pt idx="61">
                  <c:v>5</c:v>
                </c:pt>
                <c:pt idx="62">
                  <c:v>8</c:v>
                </c:pt>
                <c:pt idx="63">
                  <c:v>8</c:v>
                </c:pt>
                <c:pt idx="64">
                  <c:v>3</c:v>
                </c:pt>
                <c:pt idx="65">
                  <c:v>6</c:v>
                </c:pt>
                <c:pt idx="66">
                  <c:v>4</c:v>
                </c:pt>
                <c:pt idx="67">
                  <c:v>6</c:v>
                </c:pt>
                <c:pt idx="68">
                  <c:v>7</c:v>
                </c:pt>
                <c:pt idx="69">
                  <c:v>11</c:v>
                </c:pt>
                <c:pt idx="70">
                  <c:v>3</c:v>
                </c:pt>
                <c:pt idx="71">
                  <c:v>5</c:v>
                </c:pt>
                <c:pt idx="72">
                  <c:v>1</c:v>
                </c:pt>
                <c:pt idx="73">
                  <c:v>4</c:v>
                </c:pt>
                <c:pt idx="74">
                  <c:v>7</c:v>
                </c:pt>
                <c:pt idx="75">
                  <c:v>7</c:v>
                </c:pt>
                <c:pt idx="76">
                  <c:v>3</c:v>
                </c:pt>
                <c:pt idx="77">
                  <c:v>5</c:v>
                </c:pt>
                <c:pt idx="78">
                  <c:v>5</c:v>
                </c:pt>
                <c:pt idx="79">
                  <c:v>11</c:v>
                </c:pt>
                <c:pt idx="80">
                  <c:v>13</c:v>
                </c:pt>
                <c:pt idx="81">
                  <c:v>7</c:v>
                </c:pt>
                <c:pt idx="82">
                  <c:v>10</c:v>
                </c:pt>
                <c:pt idx="83">
                  <c:v>7</c:v>
                </c:pt>
                <c:pt idx="84">
                  <c:v>7</c:v>
                </c:pt>
                <c:pt idx="85">
                  <c:v>11</c:v>
                </c:pt>
                <c:pt idx="86">
                  <c:v>9</c:v>
                </c:pt>
                <c:pt idx="87">
                  <c:v>9</c:v>
                </c:pt>
                <c:pt idx="88">
                  <c:v>13</c:v>
                </c:pt>
                <c:pt idx="89">
                  <c:v>7</c:v>
                </c:pt>
                <c:pt idx="90">
                  <c:v>12</c:v>
                </c:pt>
                <c:pt idx="91">
                  <c:v>11</c:v>
                </c:pt>
                <c:pt idx="92">
                  <c:v>10</c:v>
                </c:pt>
                <c:pt idx="93">
                  <c:v>9</c:v>
                </c:pt>
                <c:pt idx="94">
                  <c:v>11</c:v>
                </c:pt>
                <c:pt idx="95">
                  <c:v>5</c:v>
                </c:pt>
                <c:pt idx="96">
                  <c:v>7</c:v>
                </c:pt>
                <c:pt idx="97">
                  <c:v>8</c:v>
                </c:pt>
                <c:pt idx="98">
                  <c:v>8</c:v>
                </c:pt>
                <c:pt idx="99">
                  <c:v>8</c:v>
                </c:pt>
                <c:pt idx="100">
                  <c:v>8</c:v>
                </c:pt>
                <c:pt idx="101">
                  <c:v>6</c:v>
                </c:pt>
                <c:pt idx="102">
                  <c:v>2</c:v>
                </c:pt>
                <c:pt idx="103">
                  <c:v>5</c:v>
                </c:pt>
                <c:pt idx="104">
                  <c:v>6</c:v>
                </c:pt>
                <c:pt idx="105">
                  <c:v>3</c:v>
                </c:pt>
                <c:pt idx="106">
                  <c:v>8</c:v>
                </c:pt>
                <c:pt idx="107">
                  <c:v>11</c:v>
                </c:pt>
                <c:pt idx="108">
                  <c:v>9</c:v>
                </c:pt>
                <c:pt idx="109">
                  <c:v>1</c:v>
                </c:pt>
                <c:pt idx="110">
                  <c:v>7</c:v>
                </c:pt>
                <c:pt idx="111">
                  <c:v>6</c:v>
                </c:pt>
                <c:pt idx="112">
                  <c:v>5</c:v>
                </c:pt>
                <c:pt idx="113">
                  <c:v>4</c:v>
                </c:pt>
                <c:pt idx="114">
                  <c:v>2</c:v>
                </c:pt>
                <c:pt idx="115">
                  <c:v>5</c:v>
                </c:pt>
                <c:pt idx="116">
                  <c:v>7</c:v>
                </c:pt>
                <c:pt idx="117">
                  <c:v>6</c:v>
                </c:pt>
                <c:pt idx="118">
                  <c:v>6</c:v>
                </c:pt>
                <c:pt idx="119">
                  <c:v>8</c:v>
                </c:pt>
                <c:pt idx="120">
                  <c:v>3</c:v>
                </c:pt>
                <c:pt idx="121">
                  <c:v>3</c:v>
                </c:pt>
                <c:pt idx="122">
                  <c:v>4</c:v>
                </c:pt>
                <c:pt idx="123">
                  <c:v>8</c:v>
                </c:pt>
                <c:pt idx="124">
                  <c:v>4</c:v>
                </c:pt>
                <c:pt idx="125">
                  <c:v>2</c:v>
                </c:pt>
                <c:pt idx="126">
                  <c:v>4</c:v>
                </c:pt>
                <c:pt idx="127">
                  <c:v>3</c:v>
                </c:pt>
                <c:pt idx="128">
                  <c:v>8</c:v>
                </c:pt>
                <c:pt idx="129">
                  <c:v>10</c:v>
                </c:pt>
                <c:pt idx="130">
                  <c:v>8</c:v>
                </c:pt>
                <c:pt idx="131">
                  <c:v>6</c:v>
                </c:pt>
                <c:pt idx="132">
                  <c:v>6</c:v>
                </c:pt>
                <c:pt idx="133">
                  <c:v>1</c:v>
                </c:pt>
                <c:pt idx="134">
                  <c:v>3</c:v>
                </c:pt>
                <c:pt idx="135">
                  <c:v>4</c:v>
                </c:pt>
                <c:pt idx="136">
                  <c:v>8</c:v>
                </c:pt>
                <c:pt idx="137">
                  <c:v>5</c:v>
                </c:pt>
              </c:numCache>
            </c:numRef>
          </c:val>
        </c:ser>
        <c:gapWidth val="0"/>
        <c:axId val="59560320"/>
        <c:axId val="59562240"/>
      </c:barChart>
      <c:catAx>
        <c:axId val="59560320"/>
        <c:scaling>
          <c:orientation val="minMax"/>
        </c:scaling>
        <c:axPos val="b"/>
        <c:title/>
        <c:majorTickMark val="none"/>
        <c:tickLblPos val="nextTo"/>
        <c:crossAx val="59562240"/>
        <c:crosses val="autoZero"/>
        <c:auto val="1"/>
        <c:lblAlgn val="ctr"/>
        <c:lblOffset val="100"/>
      </c:catAx>
      <c:valAx>
        <c:axId val="59562240"/>
        <c:scaling>
          <c:orientation val="minMax"/>
        </c:scaling>
        <c:axPos val="l"/>
        <c:title>
          <c:tx>
            <c:rich>
              <a:bodyPr/>
              <a:lstStyle/>
              <a:p>
                <a:pPr>
                  <a:defRPr/>
                </a:pPr>
                <a:r>
                  <a:rPr lang="fr-FR" sz="1400" dirty="0" smtClean="0"/>
                  <a:t>Nombre de  projets</a:t>
                </a:r>
                <a:endParaRPr lang="fr-FR" sz="1400" dirty="0"/>
              </a:p>
            </c:rich>
          </c:tx>
        </c:title>
        <c:numFmt formatCode="General" sourceLinked="1"/>
        <c:tickLblPos val="nextTo"/>
        <c:crossAx val="59560320"/>
        <c:crosses val="autoZero"/>
        <c:crossBetween val="between"/>
      </c:valAx>
    </c:plotArea>
    <c:plotVisOnly val="1"/>
  </c:chart>
  <c:spPr>
    <a:solidFill>
      <a:schemeClr val="lt1"/>
    </a:solidFill>
    <a:ln w="25400" cap="flat" cmpd="sng" algn="ctr">
      <a:solidFill>
        <a:schemeClr val="accent3"/>
      </a:solidFill>
      <a:prstDash val="solid"/>
    </a:ln>
    <a:effectLst/>
  </c:spPr>
  <c:txPr>
    <a:bodyPr/>
    <a:lstStyle/>
    <a:p>
      <a:pPr>
        <a:defRPr>
          <a:solidFill>
            <a:schemeClr val="dk1"/>
          </a:solidFill>
          <a:latin typeface="+mn-lt"/>
          <a:ea typeface="+mn-ea"/>
          <a:cs typeface="+mn-cs"/>
        </a:defRPr>
      </a:pPr>
      <a:endParaRPr lang="fr-FR"/>
    </a:p>
  </c:txPr>
  <c:externalData r:id="rId2"/>
</c:chartSpac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A3055-9181-49BC-B232-71B10E544F8E}" type="doc">
      <dgm:prSet loTypeId="urn:microsoft.com/office/officeart/2005/8/layout/chevron2" loCatId="list" qsTypeId="urn:microsoft.com/office/officeart/2005/8/quickstyle/simple1" qsCatId="simple" csTypeId="urn:microsoft.com/office/officeart/2005/8/colors/accent2_5" csCatId="accent2" phldr="1"/>
      <dgm:spPr/>
      <dgm:t>
        <a:bodyPr/>
        <a:lstStyle/>
        <a:p>
          <a:endParaRPr lang="fr-FR"/>
        </a:p>
      </dgm:t>
    </dgm:pt>
    <dgm:pt modelId="{70425965-6B7E-483C-9D4C-06B819DDB447}">
      <dgm:prSet phldrT="[Texte]" custT="1"/>
      <dgm:spPr/>
      <dgm:t>
        <a:bodyPr/>
        <a:lstStyle/>
        <a:p>
          <a:r>
            <a:rPr lang="fr-FR" sz="1100" dirty="0" smtClean="0"/>
            <a:t>2003</a:t>
          </a:r>
          <a:endParaRPr lang="fr-FR" sz="1100" dirty="0"/>
        </a:p>
      </dgm:t>
    </dgm:pt>
    <dgm:pt modelId="{BD588B59-AA87-44B6-A401-66F92D68544C}" type="parTrans" cxnId="{E006B8F7-87CB-4F51-A2E5-3DF3153D0E2B}">
      <dgm:prSet/>
      <dgm:spPr/>
      <dgm:t>
        <a:bodyPr/>
        <a:lstStyle/>
        <a:p>
          <a:endParaRPr lang="fr-FR"/>
        </a:p>
      </dgm:t>
    </dgm:pt>
    <dgm:pt modelId="{A328A0D1-051D-4E15-A8A4-E6C51ED6E92D}" type="sibTrans" cxnId="{E006B8F7-87CB-4F51-A2E5-3DF3153D0E2B}">
      <dgm:prSet/>
      <dgm:spPr/>
      <dgm:t>
        <a:bodyPr/>
        <a:lstStyle/>
        <a:p>
          <a:endParaRPr lang="fr-FR"/>
        </a:p>
      </dgm:t>
    </dgm:pt>
    <dgm:pt modelId="{00A18A55-6FB5-402D-B4FA-BC5CEC5611F9}">
      <dgm:prSet phldrT="[Texte]"/>
      <dgm:spPr/>
      <dgm:t>
        <a:bodyPr/>
        <a:lstStyle/>
        <a:p>
          <a:r>
            <a:rPr lang="fr-FR" dirty="0" smtClean="0">
              <a:solidFill>
                <a:srgbClr val="3B4270"/>
              </a:solidFill>
            </a:rPr>
            <a:t>Appel d'offre de choix d'un CMS et d'une solution d'hébergement</a:t>
          </a:r>
          <a:endParaRPr lang="fr-FR" dirty="0">
            <a:solidFill>
              <a:srgbClr val="3B4270"/>
            </a:solidFill>
          </a:endParaRPr>
        </a:p>
      </dgm:t>
    </dgm:pt>
    <dgm:pt modelId="{5F68D095-3B69-4753-91AD-43E8DF9E456D}" type="parTrans" cxnId="{1948E59D-3174-4AAA-8171-C57832C57A32}">
      <dgm:prSet/>
      <dgm:spPr/>
      <dgm:t>
        <a:bodyPr/>
        <a:lstStyle/>
        <a:p>
          <a:endParaRPr lang="fr-FR"/>
        </a:p>
      </dgm:t>
    </dgm:pt>
    <dgm:pt modelId="{10093206-9665-4CB3-B95A-5CD715777245}" type="sibTrans" cxnId="{1948E59D-3174-4AAA-8171-C57832C57A32}">
      <dgm:prSet/>
      <dgm:spPr/>
      <dgm:t>
        <a:bodyPr/>
        <a:lstStyle/>
        <a:p>
          <a:endParaRPr lang="fr-FR"/>
        </a:p>
      </dgm:t>
    </dgm:pt>
    <dgm:pt modelId="{38CAEA11-5E08-4F09-B6EB-58A5295BF6EE}">
      <dgm:prSet phldrT="[Texte]" custT="1"/>
      <dgm:spPr/>
      <dgm:t>
        <a:bodyPr/>
        <a:lstStyle/>
        <a:p>
          <a:r>
            <a:rPr lang="fr-FR" sz="1100" dirty="0" smtClean="0"/>
            <a:t>2004</a:t>
          </a:r>
        </a:p>
        <a:p>
          <a:r>
            <a:rPr lang="fr-FR" sz="1100" dirty="0" smtClean="0"/>
            <a:t>2005</a:t>
          </a:r>
          <a:endParaRPr lang="fr-FR" sz="1100" dirty="0"/>
        </a:p>
      </dgm:t>
    </dgm:pt>
    <dgm:pt modelId="{C867BC00-86CA-4258-885B-64EF5C2D14AF}" type="parTrans" cxnId="{0E78E506-9AD6-4AD8-BB4A-15235D136300}">
      <dgm:prSet/>
      <dgm:spPr/>
      <dgm:t>
        <a:bodyPr/>
        <a:lstStyle/>
        <a:p>
          <a:endParaRPr lang="fr-FR"/>
        </a:p>
      </dgm:t>
    </dgm:pt>
    <dgm:pt modelId="{92585B9F-261B-4B1F-A13B-622A8C4EAA1A}" type="sibTrans" cxnId="{0E78E506-9AD6-4AD8-BB4A-15235D136300}">
      <dgm:prSet/>
      <dgm:spPr/>
      <dgm:t>
        <a:bodyPr/>
        <a:lstStyle/>
        <a:p>
          <a:endParaRPr lang="fr-FR"/>
        </a:p>
      </dgm:t>
    </dgm:pt>
    <dgm:pt modelId="{88BB9CEB-F7E5-49D1-85AC-3CDA4C44AC46}">
      <dgm:prSet phldrT="[Texte]"/>
      <dgm:spPr/>
      <dgm:t>
        <a:bodyPr/>
        <a:lstStyle/>
        <a:p>
          <a:r>
            <a:rPr lang="fr-FR" dirty="0" smtClean="0">
              <a:solidFill>
                <a:srgbClr val="3B4270"/>
              </a:solidFill>
            </a:rPr>
            <a:t>Lancement de CANALPLUS.FR, puis du reste du groupe</a:t>
          </a:r>
          <a:endParaRPr lang="fr-FR" dirty="0">
            <a:solidFill>
              <a:srgbClr val="3B4270"/>
            </a:solidFill>
          </a:endParaRPr>
        </a:p>
      </dgm:t>
    </dgm:pt>
    <dgm:pt modelId="{746ACF39-EA9C-47E1-84E1-22745061DCB5}" type="parTrans" cxnId="{74B02AB7-5529-4E0A-B3BD-5D744FB60EE8}">
      <dgm:prSet/>
      <dgm:spPr/>
      <dgm:t>
        <a:bodyPr/>
        <a:lstStyle/>
        <a:p>
          <a:endParaRPr lang="fr-FR"/>
        </a:p>
      </dgm:t>
    </dgm:pt>
    <dgm:pt modelId="{337E28CB-2BA9-459D-AD01-0D3FDF8ACAA3}" type="sibTrans" cxnId="{74B02AB7-5529-4E0A-B3BD-5D744FB60EE8}">
      <dgm:prSet/>
      <dgm:spPr/>
      <dgm:t>
        <a:bodyPr/>
        <a:lstStyle/>
        <a:p>
          <a:endParaRPr lang="fr-FR"/>
        </a:p>
      </dgm:t>
    </dgm:pt>
    <dgm:pt modelId="{AAA83031-2DA0-4506-9DF1-AAA38DAA50FF}">
      <dgm:prSet phldrT="[Texte]" custT="1"/>
      <dgm:spPr/>
      <dgm:t>
        <a:bodyPr/>
        <a:lstStyle/>
        <a:p>
          <a:r>
            <a:rPr lang="fr-FR" sz="1100" dirty="0" smtClean="0"/>
            <a:t>2006</a:t>
          </a:r>
          <a:endParaRPr lang="fr-FR" sz="1100" dirty="0"/>
        </a:p>
      </dgm:t>
    </dgm:pt>
    <dgm:pt modelId="{767B1467-1E81-462E-831D-E584195E75A2}" type="parTrans" cxnId="{0E6C26A9-E9D2-4CA0-B804-890799BECCEC}">
      <dgm:prSet/>
      <dgm:spPr/>
      <dgm:t>
        <a:bodyPr/>
        <a:lstStyle/>
        <a:p>
          <a:endParaRPr lang="fr-FR"/>
        </a:p>
      </dgm:t>
    </dgm:pt>
    <dgm:pt modelId="{FD1FC2B8-69BA-433A-9A57-0FFB7C2D85B1}" type="sibTrans" cxnId="{0E6C26A9-E9D2-4CA0-B804-890799BECCEC}">
      <dgm:prSet/>
      <dgm:spPr/>
      <dgm:t>
        <a:bodyPr/>
        <a:lstStyle/>
        <a:p>
          <a:endParaRPr lang="fr-FR"/>
        </a:p>
      </dgm:t>
    </dgm:pt>
    <dgm:pt modelId="{89A8598C-1282-4E78-90FF-734537583FA9}">
      <dgm:prSet phldrT="[Texte]"/>
      <dgm:spPr/>
      <dgm:t>
        <a:bodyPr/>
        <a:lstStyle/>
        <a:p>
          <a:r>
            <a:rPr lang="fr-FR" dirty="0" smtClean="0">
              <a:solidFill>
                <a:srgbClr val="3B4270"/>
              </a:solidFill>
            </a:rPr>
            <a:t>Création d'une base d'inscrits ICARE</a:t>
          </a:r>
          <a:endParaRPr lang="fr-FR" dirty="0">
            <a:solidFill>
              <a:srgbClr val="3B4270"/>
            </a:solidFill>
          </a:endParaRPr>
        </a:p>
      </dgm:t>
    </dgm:pt>
    <dgm:pt modelId="{1F7A59A7-4F45-4655-9EE9-F6D1CC569A25}" type="parTrans" cxnId="{AA0DCC12-361D-431A-BB32-8C21A855DD14}">
      <dgm:prSet/>
      <dgm:spPr/>
      <dgm:t>
        <a:bodyPr/>
        <a:lstStyle/>
        <a:p>
          <a:endParaRPr lang="fr-FR"/>
        </a:p>
      </dgm:t>
    </dgm:pt>
    <dgm:pt modelId="{FC0848B0-A828-4DE2-A80B-51FA4D119023}" type="sibTrans" cxnId="{AA0DCC12-361D-431A-BB32-8C21A855DD14}">
      <dgm:prSet/>
      <dgm:spPr/>
      <dgm:t>
        <a:bodyPr/>
        <a:lstStyle/>
        <a:p>
          <a:endParaRPr lang="fr-FR"/>
        </a:p>
      </dgm:t>
    </dgm:pt>
    <dgm:pt modelId="{8A52DFEC-D560-46C9-A166-EDC82AD53916}">
      <dgm:prSet phldrT="[Texte]" custT="1"/>
      <dgm:spPr/>
      <dgm:t>
        <a:bodyPr/>
        <a:lstStyle/>
        <a:p>
          <a:r>
            <a:rPr lang="fr-FR" sz="1100" dirty="0" smtClean="0"/>
            <a:t>2008</a:t>
          </a:r>
          <a:endParaRPr lang="fr-FR" sz="1100" dirty="0"/>
        </a:p>
      </dgm:t>
    </dgm:pt>
    <dgm:pt modelId="{1CDFFB18-FFD1-4DA5-89EE-8135D868ED0D}" type="parTrans" cxnId="{57DE47D8-A92A-4D34-BD08-71FAA7BEAD28}">
      <dgm:prSet/>
      <dgm:spPr/>
      <dgm:t>
        <a:bodyPr/>
        <a:lstStyle/>
        <a:p>
          <a:endParaRPr lang="fr-FR"/>
        </a:p>
      </dgm:t>
    </dgm:pt>
    <dgm:pt modelId="{17C63A74-E433-4410-8B39-A7116C7E26C6}" type="sibTrans" cxnId="{57DE47D8-A92A-4D34-BD08-71FAA7BEAD28}">
      <dgm:prSet/>
      <dgm:spPr/>
      <dgm:t>
        <a:bodyPr/>
        <a:lstStyle/>
        <a:p>
          <a:endParaRPr lang="fr-FR"/>
        </a:p>
      </dgm:t>
    </dgm:pt>
    <dgm:pt modelId="{FA851D9F-DB94-4DBB-A7BC-691FB664E3C5}">
      <dgm:prSet phldrT="[Texte]"/>
      <dgm:spPr/>
      <dgm:t>
        <a:bodyPr/>
        <a:lstStyle/>
        <a:p>
          <a:r>
            <a:rPr lang="fr-FR" dirty="0" smtClean="0">
              <a:solidFill>
                <a:srgbClr val="3B4270"/>
              </a:solidFill>
            </a:rPr>
            <a:t>Lancement de  FOOT+ (exposition des inscrits dans un annuaire)</a:t>
          </a:r>
          <a:endParaRPr lang="fr-FR" dirty="0">
            <a:solidFill>
              <a:srgbClr val="3B4270"/>
            </a:solidFill>
          </a:endParaRPr>
        </a:p>
      </dgm:t>
    </dgm:pt>
    <dgm:pt modelId="{96387EEF-949B-4BD2-B8D9-85B9467BAFE7}" type="parTrans" cxnId="{C4157D2F-CCB4-45BC-B423-F6F059D0FA39}">
      <dgm:prSet/>
      <dgm:spPr/>
      <dgm:t>
        <a:bodyPr/>
        <a:lstStyle/>
        <a:p>
          <a:endParaRPr lang="fr-FR"/>
        </a:p>
      </dgm:t>
    </dgm:pt>
    <dgm:pt modelId="{1B398F6D-20BB-4AB7-A4C4-383F08B3762E}" type="sibTrans" cxnId="{C4157D2F-CCB4-45BC-B423-F6F059D0FA39}">
      <dgm:prSet/>
      <dgm:spPr/>
      <dgm:t>
        <a:bodyPr/>
        <a:lstStyle/>
        <a:p>
          <a:endParaRPr lang="fr-FR"/>
        </a:p>
      </dgm:t>
    </dgm:pt>
    <dgm:pt modelId="{79EC8300-1F2E-4B77-BC14-2F32C0A03DB1}">
      <dgm:prSet phldrT="[Texte]" custT="1"/>
      <dgm:spPr/>
      <dgm:t>
        <a:bodyPr/>
        <a:lstStyle/>
        <a:p>
          <a:r>
            <a:rPr lang="fr-FR" sz="1100" dirty="0" smtClean="0"/>
            <a:t>2009</a:t>
          </a:r>
          <a:endParaRPr lang="fr-FR" sz="1100" dirty="0"/>
        </a:p>
      </dgm:t>
    </dgm:pt>
    <dgm:pt modelId="{2C82C7FD-13B5-4A8C-9E37-7B4F85989D45}" type="parTrans" cxnId="{BF880DBF-10D2-449A-B73F-630133C4EE6A}">
      <dgm:prSet/>
      <dgm:spPr/>
      <dgm:t>
        <a:bodyPr/>
        <a:lstStyle/>
        <a:p>
          <a:endParaRPr lang="fr-FR"/>
        </a:p>
      </dgm:t>
    </dgm:pt>
    <dgm:pt modelId="{1AF9FA19-4595-4E69-A853-EC527196D346}" type="sibTrans" cxnId="{BF880DBF-10D2-449A-B73F-630133C4EE6A}">
      <dgm:prSet/>
      <dgm:spPr/>
      <dgm:t>
        <a:bodyPr/>
        <a:lstStyle/>
        <a:p>
          <a:endParaRPr lang="fr-FR"/>
        </a:p>
      </dgm:t>
    </dgm:pt>
    <dgm:pt modelId="{8276E7BE-3725-4523-9D86-0107AA3ECD92}">
      <dgm:prSet phldrT="[Texte]"/>
      <dgm:spPr/>
      <dgm:t>
        <a:bodyPr/>
        <a:lstStyle/>
        <a:p>
          <a:r>
            <a:rPr lang="fr-FR" dirty="0" smtClean="0">
              <a:solidFill>
                <a:srgbClr val="3B4270"/>
              </a:solidFill>
            </a:rPr>
            <a:t>Multiplication des CMS (lancement de la WEBTV, portail de souscription)</a:t>
          </a:r>
          <a:endParaRPr lang="fr-FR" dirty="0">
            <a:solidFill>
              <a:srgbClr val="3B4270"/>
            </a:solidFill>
          </a:endParaRPr>
        </a:p>
      </dgm:t>
    </dgm:pt>
    <dgm:pt modelId="{F94F1943-405E-47F6-BB9F-DEF3B69545FC}" type="parTrans" cxnId="{CBB09D7F-A9F1-427D-9CB5-167044954DD3}">
      <dgm:prSet/>
      <dgm:spPr/>
      <dgm:t>
        <a:bodyPr/>
        <a:lstStyle/>
        <a:p>
          <a:endParaRPr lang="fr-FR"/>
        </a:p>
      </dgm:t>
    </dgm:pt>
    <dgm:pt modelId="{BCEFE889-2E35-4EC8-8709-43983BF71C59}" type="sibTrans" cxnId="{CBB09D7F-A9F1-427D-9CB5-167044954DD3}">
      <dgm:prSet/>
      <dgm:spPr/>
      <dgm:t>
        <a:bodyPr/>
        <a:lstStyle/>
        <a:p>
          <a:endParaRPr lang="fr-FR"/>
        </a:p>
      </dgm:t>
    </dgm:pt>
    <dgm:pt modelId="{90B621FB-06F9-4372-B830-CCD8FCA8368D}">
      <dgm:prSet phldrT="[Texte]" custT="1"/>
      <dgm:spPr/>
      <dgm:t>
        <a:bodyPr/>
        <a:lstStyle/>
        <a:p>
          <a:r>
            <a:rPr lang="fr-FR" sz="1100" dirty="0" smtClean="0"/>
            <a:t>2010</a:t>
          </a:r>
          <a:endParaRPr lang="fr-FR" sz="1100" dirty="0"/>
        </a:p>
      </dgm:t>
    </dgm:pt>
    <dgm:pt modelId="{F49A5DE5-6582-48DC-BC2C-702283372FD7}" type="parTrans" cxnId="{08BE6AB5-1C40-4FBA-9BE1-85AF0D3D5B95}">
      <dgm:prSet/>
      <dgm:spPr/>
      <dgm:t>
        <a:bodyPr/>
        <a:lstStyle/>
        <a:p>
          <a:endParaRPr lang="fr-FR"/>
        </a:p>
      </dgm:t>
    </dgm:pt>
    <dgm:pt modelId="{A1B7E1E7-FA0E-4282-AA81-E63D9DD1B01F}" type="sibTrans" cxnId="{08BE6AB5-1C40-4FBA-9BE1-85AF0D3D5B95}">
      <dgm:prSet/>
      <dgm:spPr/>
      <dgm:t>
        <a:bodyPr/>
        <a:lstStyle/>
        <a:p>
          <a:endParaRPr lang="fr-FR"/>
        </a:p>
      </dgm:t>
    </dgm:pt>
    <dgm:pt modelId="{777B6F98-B369-4851-A74B-72AC17A632E8}">
      <dgm:prSet phldrT="[Texte]"/>
      <dgm:spPr/>
      <dgm:t>
        <a:bodyPr/>
        <a:lstStyle/>
        <a:p>
          <a:r>
            <a:rPr lang="fr-FR" dirty="0" smtClean="0">
              <a:solidFill>
                <a:srgbClr val="3B4270"/>
              </a:solidFill>
            </a:rPr>
            <a:t>Création d'une Plateforme Vidéo</a:t>
          </a:r>
          <a:endParaRPr lang="fr-FR" dirty="0">
            <a:solidFill>
              <a:srgbClr val="3B4270"/>
            </a:solidFill>
          </a:endParaRPr>
        </a:p>
      </dgm:t>
    </dgm:pt>
    <dgm:pt modelId="{65116496-0B90-457E-B8D2-A78C6BFBA217}" type="parTrans" cxnId="{A0E1DDE0-0C66-46B4-A2D4-92B4C2CCA750}">
      <dgm:prSet/>
      <dgm:spPr/>
      <dgm:t>
        <a:bodyPr/>
        <a:lstStyle/>
        <a:p>
          <a:endParaRPr lang="fr-FR"/>
        </a:p>
      </dgm:t>
    </dgm:pt>
    <dgm:pt modelId="{34244BE4-E7FF-4BE3-9027-149E5638D059}" type="sibTrans" cxnId="{A0E1DDE0-0C66-46B4-A2D4-92B4C2CCA750}">
      <dgm:prSet/>
      <dgm:spPr/>
      <dgm:t>
        <a:bodyPr/>
        <a:lstStyle/>
        <a:p>
          <a:endParaRPr lang="fr-FR"/>
        </a:p>
      </dgm:t>
    </dgm:pt>
    <dgm:pt modelId="{93DC7DBC-F954-49EF-9EA6-C472F93FB4D0}">
      <dgm:prSet phldrT="[Texte]" custT="1"/>
      <dgm:spPr/>
      <dgm:t>
        <a:bodyPr/>
        <a:lstStyle/>
        <a:p>
          <a:r>
            <a:rPr lang="fr-FR" sz="1100" dirty="0" smtClean="0"/>
            <a:t>2007</a:t>
          </a:r>
          <a:endParaRPr lang="fr-FR" sz="1100" dirty="0"/>
        </a:p>
      </dgm:t>
    </dgm:pt>
    <dgm:pt modelId="{BB675150-57C4-463A-BC2C-F0B1BD690689}" type="parTrans" cxnId="{1C3996AC-CF16-4B20-9AC1-0A9275BB294C}">
      <dgm:prSet/>
      <dgm:spPr/>
      <dgm:t>
        <a:bodyPr/>
        <a:lstStyle/>
        <a:p>
          <a:endParaRPr lang="fr-FR"/>
        </a:p>
      </dgm:t>
    </dgm:pt>
    <dgm:pt modelId="{4FE117CC-707E-4E5D-8AE9-6850DEA72D21}" type="sibTrans" cxnId="{1C3996AC-CF16-4B20-9AC1-0A9275BB294C}">
      <dgm:prSet/>
      <dgm:spPr/>
      <dgm:t>
        <a:bodyPr/>
        <a:lstStyle/>
        <a:p>
          <a:endParaRPr lang="fr-FR"/>
        </a:p>
      </dgm:t>
    </dgm:pt>
    <dgm:pt modelId="{E9055E21-7783-47F3-B85C-877EC3C33885}">
      <dgm:prSet phldrT="[Texte]"/>
      <dgm:spPr/>
      <dgm:t>
        <a:bodyPr/>
        <a:lstStyle/>
        <a:p>
          <a:r>
            <a:rPr lang="fr-FR" dirty="0" smtClean="0">
              <a:solidFill>
                <a:srgbClr val="3B4270"/>
              </a:solidFill>
            </a:rPr>
            <a:t>Reprise des sites TPS et MTH (hébergement)</a:t>
          </a:r>
          <a:endParaRPr lang="fr-FR" dirty="0">
            <a:solidFill>
              <a:srgbClr val="3B4270"/>
            </a:solidFill>
          </a:endParaRPr>
        </a:p>
      </dgm:t>
    </dgm:pt>
    <dgm:pt modelId="{0C1BFDF7-762C-4533-B905-34188DF35BAD}" type="parTrans" cxnId="{7748D2B9-E3EC-41B1-9814-B5F30296E519}">
      <dgm:prSet/>
      <dgm:spPr/>
      <dgm:t>
        <a:bodyPr/>
        <a:lstStyle/>
        <a:p>
          <a:endParaRPr lang="fr-FR"/>
        </a:p>
      </dgm:t>
    </dgm:pt>
    <dgm:pt modelId="{EEE9C2EC-6BB1-4751-907E-1D95860CE2C7}" type="sibTrans" cxnId="{7748D2B9-E3EC-41B1-9814-B5F30296E519}">
      <dgm:prSet/>
      <dgm:spPr/>
      <dgm:t>
        <a:bodyPr/>
        <a:lstStyle/>
        <a:p>
          <a:endParaRPr lang="fr-FR"/>
        </a:p>
      </dgm:t>
    </dgm:pt>
    <dgm:pt modelId="{05F2BF62-806F-4119-BA4F-A8FD27F7023B}">
      <dgm:prSet phldrT="[Texte]"/>
      <dgm:spPr/>
      <dgm:t>
        <a:bodyPr/>
        <a:lstStyle/>
        <a:p>
          <a:r>
            <a:rPr lang="fr-FR" dirty="0" smtClean="0">
              <a:solidFill>
                <a:srgbClr val="3B4270"/>
              </a:solidFill>
            </a:rPr>
            <a:t>Nouvelle version de CANALPLUS.FR avec CDN (AKAMAI)</a:t>
          </a:r>
          <a:endParaRPr lang="fr-FR" dirty="0">
            <a:solidFill>
              <a:srgbClr val="3B4270"/>
            </a:solidFill>
          </a:endParaRPr>
        </a:p>
      </dgm:t>
    </dgm:pt>
    <dgm:pt modelId="{2928DB74-B72C-4AE5-98F2-49BCD4E6B044}" type="parTrans" cxnId="{06E46D97-C4F9-4D36-ACD1-E0ACDB9E7592}">
      <dgm:prSet/>
      <dgm:spPr/>
      <dgm:t>
        <a:bodyPr/>
        <a:lstStyle/>
        <a:p>
          <a:endParaRPr lang="fr-FR"/>
        </a:p>
      </dgm:t>
    </dgm:pt>
    <dgm:pt modelId="{0DB034A9-6FC6-488A-9969-4013D1A72FCB}" type="sibTrans" cxnId="{06E46D97-C4F9-4D36-ACD1-E0ACDB9E7592}">
      <dgm:prSet/>
      <dgm:spPr/>
      <dgm:t>
        <a:bodyPr/>
        <a:lstStyle/>
        <a:p>
          <a:endParaRPr lang="fr-FR"/>
        </a:p>
      </dgm:t>
    </dgm:pt>
    <dgm:pt modelId="{50364ABC-ADF0-4133-B13A-3933B29A310D}">
      <dgm:prSet phldrT="[Texte]"/>
      <dgm:spPr/>
      <dgm:t>
        <a:bodyPr/>
        <a:lstStyle/>
        <a:p>
          <a:r>
            <a:rPr lang="fr-FR" dirty="0" err="1" smtClean="0">
              <a:solidFill>
                <a:srgbClr val="3B4270"/>
              </a:solidFill>
            </a:rPr>
            <a:t>Virtualisation</a:t>
          </a:r>
          <a:r>
            <a:rPr lang="fr-FR" dirty="0" smtClean="0">
              <a:solidFill>
                <a:srgbClr val="3B4270"/>
              </a:solidFill>
            </a:rPr>
            <a:t> de la Plateforme Internet</a:t>
          </a:r>
          <a:endParaRPr lang="fr-FR" dirty="0">
            <a:solidFill>
              <a:srgbClr val="3B4270"/>
            </a:solidFill>
          </a:endParaRPr>
        </a:p>
      </dgm:t>
    </dgm:pt>
    <dgm:pt modelId="{9D690497-57B2-484E-A258-BBC9504D290E}" type="parTrans" cxnId="{1BD80E8F-14D3-41E9-A99F-80525DFFD153}">
      <dgm:prSet/>
      <dgm:spPr/>
      <dgm:t>
        <a:bodyPr/>
        <a:lstStyle/>
        <a:p>
          <a:endParaRPr lang="fr-FR"/>
        </a:p>
      </dgm:t>
    </dgm:pt>
    <dgm:pt modelId="{37DC628F-2199-41C6-B463-9EB3DA8C98D7}" type="sibTrans" cxnId="{1BD80E8F-14D3-41E9-A99F-80525DFFD153}">
      <dgm:prSet/>
      <dgm:spPr/>
      <dgm:t>
        <a:bodyPr/>
        <a:lstStyle/>
        <a:p>
          <a:endParaRPr lang="fr-FR"/>
        </a:p>
      </dgm:t>
    </dgm:pt>
    <dgm:pt modelId="{88BA9E93-5FEE-44BE-9506-B1666820069B}">
      <dgm:prSet phldrT="[Texte]"/>
      <dgm:spPr/>
      <dgm:t>
        <a:bodyPr/>
        <a:lstStyle/>
        <a:p>
          <a:r>
            <a:rPr lang="fr-FR" dirty="0" smtClean="0">
              <a:solidFill>
                <a:srgbClr val="3B4270"/>
              </a:solidFill>
            </a:rPr>
            <a:t>Lancement de LIVE TV (renforcement des </a:t>
          </a:r>
          <a:r>
            <a:rPr lang="fr-FR" dirty="0" err="1" smtClean="0">
              <a:solidFill>
                <a:srgbClr val="3B4270"/>
              </a:solidFill>
            </a:rPr>
            <a:t>process</a:t>
          </a:r>
          <a:r>
            <a:rPr lang="fr-FR" dirty="0" smtClean="0">
              <a:solidFill>
                <a:srgbClr val="3B4270"/>
              </a:solidFill>
            </a:rPr>
            <a:t> de vérification des exigences DSI)</a:t>
          </a:r>
          <a:endParaRPr lang="fr-FR" dirty="0">
            <a:solidFill>
              <a:srgbClr val="3B4270"/>
            </a:solidFill>
          </a:endParaRPr>
        </a:p>
      </dgm:t>
    </dgm:pt>
    <dgm:pt modelId="{2ADCFE46-6F25-4D56-A63C-5B3788D35151}" type="parTrans" cxnId="{AB88C9A5-29CC-4945-88B0-DE73E41908EC}">
      <dgm:prSet/>
      <dgm:spPr/>
      <dgm:t>
        <a:bodyPr/>
        <a:lstStyle/>
        <a:p>
          <a:endParaRPr lang="fr-FR"/>
        </a:p>
      </dgm:t>
    </dgm:pt>
    <dgm:pt modelId="{2EB12066-7F18-4782-A736-C2C11A24F940}" type="sibTrans" cxnId="{AB88C9A5-29CC-4945-88B0-DE73E41908EC}">
      <dgm:prSet/>
      <dgm:spPr/>
      <dgm:t>
        <a:bodyPr/>
        <a:lstStyle/>
        <a:p>
          <a:endParaRPr lang="fr-FR"/>
        </a:p>
      </dgm:t>
    </dgm:pt>
    <dgm:pt modelId="{14467FA4-7702-4EC5-A47B-2981FF3AAAEE}" type="pres">
      <dgm:prSet presAssocID="{290A3055-9181-49BC-B232-71B10E544F8E}" presName="linearFlow" presStyleCnt="0">
        <dgm:presLayoutVars>
          <dgm:dir/>
          <dgm:animLvl val="lvl"/>
          <dgm:resizeHandles val="exact"/>
        </dgm:presLayoutVars>
      </dgm:prSet>
      <dgm:spPr/>
      <dgm:t>
        <a:bodyPr/>
        <a:lstStyle/>
        <a:p>
          <a:endParaRPr lang="fr-FR"/>
        </a:p>
      </dgm:t>
    </dgm:pt>
    <dgm:pt modelId="{CA4ED8FF-8FF7-425D-B210-A4A6577FACD9}" type="pres">
      <dgm:prSet presAssocID="{70425965-6B7E-483C-9D4C-06B819DDB447}" presName="composite" presStyleCnt="0"/>
      <dgm:spPr/>
    </dgm:pt>
    <dgm:pt modelId="{2623A4A3-F322-4074-B3D5-E798909F8042}" type="pres">
      <dgm:prSet presAssocID="{70425965-6B7E-483C-9D4C-06B819DDB447}" presName="parentText" presStyleLbl="alignNode1" presStyleIdx="0" presStyleCnt="7">
        <dgm:presLayoutVars>
          <dgm:chMax val="1"/>
          <dgm:bulletEnabled val="1"/>
        </dgm:presLayoutVars>
      </dgm:prSet>
      <dgm:spPr/>
      <dgm:t>
        <a:bodyPr/>
        <a:lstStyle/>
        <a:p>
          <a:endParaRPr lang="fr-FR"/>
        </a:p>
      </dgm:t>
    </dgm:pt>
    <dgm:pt modelId="{9BA80FDF-8791-4FFC-AD98-F9141AE97487}" type="pres">
      <dgm:prSet presAssocID="{70425965-6B7E-483C-9D4C-06B819DDB447}" presName="descendantText" presStyleLbl="alignAcc1" presStyleIdx="0" presStyleCnt="7">
        <dgm:presLayoutVars>
          <dgm:bulletEnabled val="1"/>
        </dgm:presLayoutVars>
      </dgm:prSet>
      <dgm:spPr/>
      <dgm:t>
        <a:bodyPr/>
        <a:lstStyle/>
        <a:p>
          <a:endParaRPr lang="fr-FR"/>
        </a:p>
      </dgm:t>
    </dgm:pt>
    <dgm:pt modelId="{D18F9D0F-EAD0-4335-867C-E00D129843BC}" type="pres">
      <dgm:prSet presAssocID="{A328A0D1-051D-4E15-A8A4-E6C51ED6E92D}" presName="sp" presStyleCnt="0"/>
      <dgm:spPr/>
    </dgm:pt>
    <dgm:pt modelId="{976F77F3-B14D-47B5-9023-BAFA202816BD}" type="pres">
      <dgm:prSet presAssocID="{38CAEA11-5E08-4F09-B6EB-58A5295BF6EE}" presName="composite" presStyleCnt="0"/>
      <dgm:spPr/>
    </dgm:pt>
    <dgm:pt modelId="{9E7E9000-6138-4944-87BE-AA31C648BBD4}" type="pres">
      <dgm:prSet presAssocID="{38CAEA11-5E08-4F09-B6EB-58A5295BF6EE}" presName="parentText" presStyleLbl="alignNode1" presStyleIdx="1" presStyleCnt="7">
        <dgm:presLayoutVars>
          <dgm:chMax val="1"/>
          <dgm:bulletEnabled val="1"/>
        </dgm:presLayoutVars>
      </dgm:prSet>
      <dgm:spPr/>
      <dgm:t>
        <a:bodyPr/>
        <a:lstStyle/>
        <a:p>
          <a:endParaRPr lang="fr-FR"/>
        </a:p>
      </dgm:t>
    </dgm:pt>
    <dgm:pt modelId="{AB48D04D-23C6-4876-8684-DA9AEFC15A59}" type="pres">
      <dgm:prSet presAssocID="{38CAEA11-5E08-4F09-B6EB-58A5295BF6EE}" presName="descendantText" presStyleLbl="alignAcc1" presStyleIdx="1" presStyleCnt="7">
        <dgm:presLayoutVars>
          <dgm:bulletEnabled val="1"/>
        </dgm:presLayoutVars>
      </dgm:prSet>
      <dgm:spPr/>
      <dgm:t>
        <a:bodyPr/>
        <a:lstStyle/>
        <a:p>
          <a:endParaRPr lang="fr-FR"/>
        </a:p>
      </dgm:t>
    </dgm:pt>
    <dgm:pt modelId="{D7AE08AF-3196-4B50-955D-84F89F4DF518}" type="pres">
      <dgm:prSet presAssocID="{92585B9F-261B-4B1F-A13B-622A8C4EAA1A}" presName="sp" presStyleCnt="0"/>
      <dgm:spPr/>
    </dgm:pt>
    <dgm:pt modelId="{0B3C57A7-1775-4329-A9F0-DF10AACC91AF}" type="pres">
      <dgm:prSet presAssocID="{AAA83031-2DA0-4506-9DF1-AAA38DAA50FF}" presName="composite" presStyleCnt="0"/>
      <dgm:spPr/>
    </dgm:pt>
    <dgm:pt modelId="{A54D7875-B921-4079-99A2-D84BB9088ADA}" type="pres">
      <dgm:prSet presAssocID="{AAA83031-2DA0-4506-9DF1-AAA38DAA50FF}" presName="parentText" presStyleLbl="alignNode1" presStyleIdx="2" presStyleCnt="7">
        <dgm:presLayoutVars>
          <dgm:chMax val="1"/>
          <dgm:bulletEnabled val="1"/>
        </dgm:presLayoutVars>
      </dgm:prSet>
      <dgm:spPr/>
      <dgm:t>
        <a:bodyPr/>
        <a:lstStyle/>
        <a:p>
          <a:endParaRPr lang="fr-FR"/>
        </a:p>
      </dgm:t>
    </dgm:pt>
    <dgm:pt modelId="{FF6432E2-1112-4544-8FB7-502D5363733C}" type="pres">
      <dgm:prSet presAssocID="{AAA83031-2DA0-4506-9DF1-AAA38DAA50FF}" presName="descendantText" presStyleLbl="alignAcc1" presStyleIdx="2" presStyleCnt="7">
        <dgm:presLayoutVars>
          <dgm:bulletEnabled val="1"/>
        </dgm:presLayoutVars>
      </dgm:prSet>
      <dgm:spPr/>
      <dgm:t>
        <a:bodyPr/>
        <a:lstStyle/>
        <a:p>
          <a:endParaRPr lang="fr-FR"/>
        </a:p>
      </dgm:t>
    </dgm:pt>
    <dgm:pt modelId="{2EF802D2-22F7-4A12-BCCA-46F4EEA77601}" type="pres">
      <dgm:prSet presAssocID="{FD1FC2B8-69BA-433A-9A57-0FFB7C2D85B1}" presName="sp" presStyleCnt="0"/>
      <dgm:spPr/>
    </dgm:pt>
    <dgm:pt modelId="{CA766AB5-5CCE-42B4-B5D6-089A6907DF7F}" type="pres">
      <dgm:prSet presAssocID="{93DC7DBC-F954-49EF-9EA6-C472F93FB4D0}" presName="composite" presStyleCnt="0"/>
      <dgm:spPr/>
    </dgm:pt>
    <dgm:pt modelId="{0C059A07-3074-4A2D-8188-54A6136EAC22}" type="pres">
      <dgm:prSet presAssocID="{93DC7DBC-F954-49EF-9EA6-C472F93FB4D0}" presName="parentText" presStyleLbl="alignNode1" presStyleIdx="3" presStyleCnt="7">
        <dgm:presLayoutVars>
          <dgm:chMax val="1"/>
          <dgm:bulletEnabled val="1"/>
        </dgm:presLayoutVars>
      </dgm:prSet>
      <dgm:spPr/>
      <dgm:t>
        <a:bodyPr/>
        <a:lstStyle/>
        <a:p>
          <a:endParaRPr lang="fr-FR"/>
        </a:p>
      </dgm:t>
    </dgm:pt>
    <dgm:pt modelId="{39AC3315-42A0-41DE-83DB-8FF56F411416}" type="pres">
      <dgm:prSet presAssocID="{93DC7DBC-F954-49EF-9EA6-C472F93FB4D0}" presName="descendantText" presStyleLbl="alignAcc1" presStyleIdx="3" presStyleCnt="7">
        <dgm:presLayoutVars>
          <dgm:bulletEnabled val="1"/>
        </dgm:presLayoutVars>
      </dgm:prSet>
      <dgm:spPr/>
      <dgm:t>
        <a:bodyPr/>
        <a:lstStyle/>
        <a:p>
          <a:endParaRPr lang="fr-FR"/>
        </a:p>
      </dgm:t>
    </dgm:pt>
    <dgm:pt modelId="{29FD6BDD-E23F-4463-AACB-612431D322DB}" type="pres">
      <dgm:prSet presAssocID="{4FE117CC-707E-4E5D-8AE9-6850DEA72D21}" presName="sp" presStyleCnt="0"/>
      <dgm:spPr/>
    </dgm:pt>
    <dgm:pt modelId="{038C7392-E19B-45D8-9D8F-56A433098D27}" type="pres">
      <dgm:prSet presAssocID="{8A52DFEC-D560-46C9-A166-EDC82AD53916}" presName="composite" presStyleCnt="0"/>
      <dgm:spPr/>
    </dgm:pt>
    <dgm:pt modelId="{32010C77-72CD-4CCF-A21A-847062F866E6}" type="pres">
      <dgm:prSet presAssocID="{8A52DFEC-D560-46C9-A166-EDC82AD53916}" presName="parentText" presStyleLbl="alignNode1" presStyleIdx="4" presStyleCnt="7">
        <dgm:presLayoutVars>
          <dgm:chMax val="1"/>
          <dgm:bulletEnabled val="1"/>
        </dgm:presLayoutVars>
      </dgm:prSet>
      <dgm:spPr/>
      <dgm:t>
        <a:bodyPr/>
        <a:lstStyle/>
        <a:p>
          <a:endParaRPr lang="fr-FR"/>
        </a:p>
      </dgm:t>
    </dgm:pt>
    <dgm:pt modelId="{0782427F-55CF-4FC1-BE06-2260B5521B80}" type="pres">
      <dgm:prSet presAssocID="{8A52DFEC-D560-46C9-A166-EDC82AD53916}" presName="descendantText" presStyleLbl="alignAcc1" presStyleIdx="4" presStyleCnt="7">
        <dgm:presLayoutVars>
          <dgm:bulletEnabled val="1"/>
        </dgm:presLayoutVars>
      </dgm:prSet>
      <dgm:spPr/>
      <dgm:t>
        <a:bodyPr/>
        <a:lstStyle/>
        <a:p>
          <a:endParaRPr lang="fr-FR"/>
        </a:p>
      </dgm:t>
    </dgm:pt>
    <dgm:pt modelId="{0FC82FF2-01F0-4680-A7D5-A3CCAD653D37}" type="pres">
      <dgm:prSet presAssocID="{17C63A74-E433-4410-8B39-A7116C7E26C6}" presName="sp" presStyleCnt="0"/>
      <dgm:spPr/>
    </dgm:pt>
    <dgm:pt modelId="{44D473C0-286D-46B2-B12E-B2C826A2D0F5}" type="pres">
      <dgm:prSet presAssocID="{79EC8300-1F2E-4B77-BC14-2F32C0A03DB1}" presName="composite" presStyleCnt="0"/>
      <dgm:spPr/>
    </dgm:pt>
    <dgm:pt modelId="{8A89F0A7-EDA9-4E63-A7AF-62B4365A40CD}" type="pres">
      <dgm:prSet presAssocID="{79EC8300-1F2E-4B77-BC14-2F32C0A03DB1}" presName="parentText" presStyleLbl="alignNode1" presStyleIdx="5" presStyleCnt="7">
        <dgm:presLayoutVars>
          <dgm:chMax val="1"/>
          <dgm:bulletEnabled val="1"/>
        </dgm:presLayoutVars>
      </dgm:prSet>
      <dgm:spPr/>
      <dgm:t>
        <a:bodyPr/>
        <a:lstStyle/>
        <a:p>
          <a:endParaRPr lang="fr-FR"/>
        </a:p>
      </dgm:t>
    </dgm:pt>
    <dgm:pt modelId="{BC8753F0-F438-4BCE-93F5-6ED40E9DE144}" type="pres">
      <dgm:prSet presAssocID="{79EC8300-1F2E-4B77-BC14-2F32C0A03DB1}" presName="descendantText" presStyleLbl="alignAcc1" presStyleIdx="5" presStyleCnt="7">
        <dgm:presLayoutVars>
          <dgm:bulletEnabled val="1"/>
        </dgm:presLayoutVars>
      </dgm:prSet>
      <dgm:spPr/>
      <dgm:t>
        <a:bodyPr/>
        <a:lstStyle/>
        <a:p>
          <a:endParaRPr lang="fr-FR"/>
        </a:p>
      </dgm:t>
    </dgm:pt>
    <dgm:pt modelId="{8B24831E-C6DE-44E8-84B8-490E96F803EC}" type="pres">
      <dgm:prSet presAssocID="{1AF9FA19-4595-4E69-A853-EC527196D346}" presName="sp" presStyleCnt="0"/>
      <dgm:spPr/>
    </dgm:pt>
    <dgm:pt modelId="{88D9A205-982F-4D22-9AF6-6AE98B1B6B84}" type="pres">
      <dgm:prSet presAssocID="{90B621FB-06F9-4372-B830-CCD8FCA8368D}" presName="composite" presStyleCnt="0"/>
      <dgm:spPr/>
    </dgm:pt>
    <dgm:pt modelId="{C2D04F6F-AC06-4CA5-A766-16B4CBBBC624}" type="pres">
      <dgm:prSet presAssocID="{90B621FB-06F9-4372-B830-CCD8FCA8368D}" presName="parentText" presStyleLbl="alignNode1" presStyleIdx="6" presStyleCnt="7">
        <dgm:presLayoutVars>
          <dgm:chMax val="1"/>
          <dgm:bulletEnabled val="1"/>
        </dgm:presLayoutVars>
      </dgm:prSet>
      <dgm:spPr/>
      <dgm:t>
        <a:bodyPr/>
        <a:lstStyle/>
        <a:p>
          <a:endParaRPr lang="fr-FR"/>
        </a:p>
      </dgm:t>
    </dgm:pt>
    <dgm:pt modelId="{A13F3F05-A7E2-40A7-BC28-D3151D159FA1}" type="pres">
      <dgm:prSet presAssocID="{90B621FB-06F9-4372-B830-CCD8FCA8368D}" presName="descendantText" presStyleLbl="alignAcc1" presStyleIdx="6" presStyleCnt="7">
        <dgm:presLayoutVars>
          <dgm:bulletEnabled val="1"/>
        </dgm:presLayoutVars>
      </dgm:prSet>
      <dgm:spPr/>
      <dgm:t>
        <a:bodyPr/>
        <a:lstStyle/>
        <a:p>
          <a:endParaRPr lang="fr-FR"/>
        </a:p>
      </dgm:t>
    </dgm:pt>
  </dgm:ptLst>
  <dgm:cxnLst>
    <dgm:cxn modelId="{CBB09D7F-A9F1-427D-9CB5-167044954DD3}" srcId="{79EC8300-1F2E-4B77-BC14-2F32C0A03DB1}" destId="{8276E7BE-3725-4523-9D86-0107AA3ECD92}" srcOrd="0" destOrd="0" parTransId="{F94F1943-405E-47F6-BB9F-DEF3B69545FC}" sibTransId="{BCEFE889-2E35-4EC8-8709-43983BF71C59}"/>
    <dgm:cxn modelId="{75AB9EA2-1C9F-4B5E-B17D-7170F5F97C01}" type="presOf" srcId="{90B621FB-06F9-4372-B830-CCD8FCA8368D}" destId="{C2D04F6F-AC06-4CA5-A766-16B4CBBBC624}" srcOrd="0" destOrd="0" presId="urn:microsoft.com/office/officeart/2005/8/layout/chevron2"/>
    <dgm:cxn modelId="{4425B0BC-7E79-4A75-A733-165561D14752}" type="presOf" srcId="{290A3055-9181-49BC-B232-71B10E544F8E}" destId="{14467FA4-7702-4EC5-A47B-2981FF3AAAEE}" srcOrd="0" destOrd="0" presId="urn:microsoft.com/office/officeart/2005/8/layout/chevron2"/>
    <dgm:cxn modelId="{A0E1DDE0-0C66-46B4-A2D4-92B4C2CCA750}" srcId="{90B621FB-06F9-4372-B830-CCD8FCA8368D}" destId="{777B6F98-B369-4851-A74B-72AC17A632E8}" srcOrd="0" destOrd="0" parTransId="{65116496-0B90-457E-B8D2-A78C6BFBA217}" sibTransId="{34244BE4-E7FF-4BE3-9027-149E5638D059}"/>
    <dgm:cxn modelId="{7748D2B9-E3EC-41B1-9814-B5F30296E519}" srcId="{93DC7DBC-F954-49EF-9EA6-C472F93FB4D0}" destId="{E9055E21-7783-47F3-B85C-877EC3C33885}" srcOrd="0" destOrd="0" parTransId="{0C1BFDF7-762C-4533-B905-34188DF35BAD}" sibTransId="{EEE9C2EC-6BB1-4751-907E-1D95860CE2C7}"/>
    <dgm:cxn modelId="{7ED3634C-9FC2-431C-820D-DDCBFA79E93E}" type="presOf" srcId="{777B6F98-B369-4851-A74B-72AC17A632E8}" destId="{A13F3F05-A7E2-40A7-BC28-D3151D159FA1}" srcOrd="0" destOrd="0" presId="urn:microsoft.com/office/officeart/2005/8/layout/chevron2"/>
    <dgm:cxn modelId="{E006B8F7-87CB-4F51-A2E5-3DF3153D0E2B}" srcId="{290A3055-9181-49BC-B232-71B10E544F8E}" destId="{70425965-6B7E-483C-9D4C-06B819DDB447}" srcOrd="0" destOrd="0" parTransId="{BD588B59-AA87-44B6-A401-66F92D68544C}" sibTransId="{A328A0D1-051D-4E15-A8A4-E6C51ED6E92D}"/>
    <dgm:cxn modelId="{1948E59D-3174-4AAA-8171-C57832C57A32}" srcId="{70425965-6B7E-483C-9D4C-06B819DDB447}" destId="{00A18A55-6FB5-402D-B4FA-BC5CEC5611F9}" srcOrd="0" destOrd="0" parTransId="{5F68D095-3B69-4753-91AD-43E8DF9E456D}" sibTransId="{10093206-9665-4CB3-B95A-5CD715777245}"/>
    <dgm:cxn modelId="{0E6C26A9-E9D2-4CA0-B804-890799BECCEC}" srcId="{290A3055-9181-49BC-B232-71B10E544F8E}" destId="{AAA83031-2DA0-4506-9DF1-AAA38DAA50FF}" srcOrd="2" destOrd="0" parTransId="{767B1467-1E81-462E-831D-E584195E75A2}" sibTransId="{FD1FC2B8-69BA-433A-9A57-0FFB7C2D85B1}"/>
    <dgm:cxn modelId="{7B5903AB-3B78-48F0-84BA-4B9B0FE78654}" type="presOf" srcId="{93DC7DBC-F954-49EF-9EA6-C472F93FB4D0}" destId="{0C059A07-3074-4A2D-8188-54A6136EAC22}" srcOrd="0" destOrd="0" presId="urn:microsoft.com/office/officeart/2005/8/layout/chevron2"/>
    <dgm:cxn modelId="{3724A59E-D943-4345-A5C4-1E952CE3D093}" type="presOf" srcId="{70425965-6B7E-483C-9D4C-06B819DDB447}" destId="{2623A4A3-F322-4074-B3D5-E798909F8042}" srcOrd="0" destOrd="0" presId="urn:microsoft.com/office/officeart/2005/8/layout/chevron2"/>
    <dgm:cxn modelId="{74B02AB7-5529-4E0A-B3BD-5D744FB60EE8}" srcId="{38CAEA11-5E08-4F09-B6EB-58A5295BF6EE}" destId="{88BB9CEB-F7E5-49D1-85AC-3CDA4C44AC46}" srcOrd="0" destOrd="0" parTransId="{746ACF39-EA9C-47E1-84E1-22745061DCB5}" sibTransId="{337E28CB-2BA9-459D-AD01-0D3FDF8ACAA3}"/>
    <dgm:cxn modelId="{AB88C9A5-29CC-4945-88B0-DE73E41908EC}" srcId="{90B621FB-06F9-4372-B830-CCD8FCA8368D}" destId="{88BA9E93-5FEE-44BE-9506-B1666820069B}" srcOrd="1" destOrd="0" parTransId="{2ADCFE46-6F25-4D56-A63C-5B3788D35151}" sibTransId="{2EB12066-7F18-4782-A736-C2C11A24F940}"/>
    <dgm:cxn modelId="{57DE47D8-A92A-4D34-BD08-71FAA7BEAD28}" srcId="{290A3055-9181-49BC-B232-71B10E544F8E}" destId="{8A52DFEC-D560-46C9-A166-EDC82AD53916}" srcOrd="4" destOrd="0" parTransId="{1CDFFB18-FFD1-4DA5-89EE-8135D868ED0D}" sibTransId="{17C63A74-E433-4410-8B39-A7116C7E26C6}"/>
    <dgm:cxn modelId="{AA0DCC12-361D-431A-BB32-8C21A855DD14}" srcId="{AAA83031-2DA0-4506-9DF1-AAA38DAA50FF}" destId="{89A8598C-1282-4E78-90FF-734537583FA9}" srcOrd="0" destOrd="0" parTransId="{1F7A59A7-4F45-4655-9EE9-F6D1CC569A25}" sibTransId="{FC0848B0-A828-4DE2-A80B-51FA4D119023}"/>
    <dgm:cxn modelId="{CDF06D6B-E21B-4206-B585-A00CF8B8088F}" type="presOf" srcId="{00A18A55-6FB5-402D-B4FA-BC5CEC5611F9}" destId="{9BA80FDF-8791-4FFC-AD98-F9141AE97487}" srcOrd="0" destOrd="0" presId="urn:microsoft.com/office/officeart/2005/8/layout/chevron2"/>
    <dgm:cxn modelId="{FFE0C708-331F-4299-954A-92E688CBB153}" type="presOf" srcId="{38CAEA11-5E08-4F09-B6EB-58A5295BF6EE}" destId="{9E7E9000-6138-4944-87BE-AA31C648BBD4}" srcOrd="0" destOrd="0" presId="urn:microsoft.com/office/officeart/2005/8/layout/chevron2"/>
    <dgm:cxn modelId="{D967492C-0F20-435B-AC5A-3444473526E6}" type="presOf" srcId="{88BB9CEB-F7E5-49D1-85AC-3CDA4C44AC46}" destId="{AB48D04D-23C6-4876-8684-DA9AEFC15A59}" srcOrd="0" destOrd="0" presId="urn:microsoft.com/office/officeart/2005/8/layout/chevron2"/>
    <dgm:cxn modelId="{0E78E506-9AD6-4AD8-BB4A-15235D136300}" srcId="{290A3055-9181-49BC-B232-71B10E544F8E}" destId="{38CAEA11-5E08-4F09-B6EB-58A5295BF6EE}" srcOrd="1" destOrd="0" parTransId="{C867BC00-86CA-4258-885B-64EF5C2D14AF}" sibTransId="{92585B9F-261B-4B1F-A13B-622A8C4EAA1A}"/>
    <dgm:cxn modelId="{1BD80E8F-14D3-41E9-A99F-80525DFFD153}" srcId="{79EC8300-1F2E-4B77-BC14-2F32C0A03DB1}" destId="{50364ABC-ADF0-4133-B13A-3933B29A310D}" srcOrd="1" destOrd="0" parTransId="{9D690497-57B2-484E-A258-BBC9504D290E}" sibTransId="{37DC628F-2199-41C6-B463-9EB3DA8C98D7}"/>
    <dgm:cxn modelId="{9BC14C58-5FFF-4351-84A8-E7F7A36E43C3}" type="presOf" srcId="{79EC8300-1F2E-4B77-BC14-2F32C0A03DB1}" destId="{8A89F0A7-EDA9-4E63-A7AF-62B4365A40CD}" srcOrd="0" destOrd="0" presId="urn:microsoft.com/office/officeart/2005/8/layout/chevron2"/>
    <dgm:cxn modelId="{ACA5955A-7A65-455F-A5C1-B58CFEE0AD6B}" type="presOf" srcId="{8276E7BE-3725-4523-9D86-0107AA3ECD92}" destId="{BC8753F0-F438-4BCE-93F5-6ED40E9DE144}" srcOrd="0" destOrd="0" presId="urn:microsoft.com/office/officeart/2005/8/layout/chevron2"/>
    <dgm:cxn modelId="{AE76BB44-DB93-4E04-9B70-2BD3CD1F2207}" type="presOf" srcId="{89A8598C-1282-4E78-90FF-734537583FA9}" destId="{FF6432E2-1112-4544-8FB7-502D5363733C}" srcOrd="0" destOrd="0" presId="urn:microsoft.com/office/officeart/2005/8/layout/chevron2"/>
    <dgm:cxn modelId="{C4157D2F-CCB4-45BC-B423-F6F059D0FA39}" srcId="{8A52DFEC-D560-46C9-A166-EDC82AD53916}" destId="{FA851D9F-DB94-4DBB-A7BC-691FB664E3C5}" srcOrd="0" destOrd="0" parTransId="{96387EEF-949B-4BD2-B8D9-85B9467BAFE7}" sibTransId="{1B398F6D-20BB-4AB7-A4C4-383F08B3762E}"/>
    <dgm:cxn modelId="{1C3996AC-CF16-4B20-9AC1-0A9275BB294C}" srcId="{290A3055-9181-49BC-B232-71B10E544F8E}" destId="{93DC7DBC-F954-49EF-9EA6-C472F93FB4D0}" srcOrd="3" destOrd="0" parTransId="{BB675150-57C4-463A-BC2C-F0B1BD690689}" sibTransId="{4FE117CC-707E-4E5D-8AE9-6850DEA72D21}"/>
    <dgm:cxn modelId="{97C69DD8-FC98-44C6-A237-58DD9F635BFE}" type="presOf" srcId="{E9055E21-7783-47F3-B85C-877EC3C33885}" destId="{39AC3315-42A0-41DE-83DB-8FF56F411416}" srcOrd="0" destOrd="0" presId="urn:microsoft.com/office/officeart/2005/8/layout/chevron2"/>
    <dgm:cxn modelId="{06E46D97-C4F9-4D36-ACD1-E0ACDB9E7592}" srcId="{93DC7DBC-F954-49EF-9EA6-C472F93FB4D0}" destId="{05F2BF62-806F-4119-BA4F-A8FD27F7023B}" srcOrd="1" destOrd="0" parTransId="{2928DB74-B72C-4AE5-98F2-49BCD4E6B044}" sibTransId="{0DB034A9-6FC6-488A-9969-4013D1A72FCB}"/>
    <dgm:cxn modelId="{11703892-D52A-4E96-A815-D1E809D5D59E}" type="presOf" srcId="{50364ABC-ADF0-4133-B13A-3933B29A310D}" destId="{BC8753F0-F438-4BCE-93F5-6ED40E9DE144}" srcOrd="0" destOrd="1" presId="urn:microsoft.com/office/officeart/2005/8/layout/chevron2"/>
    <dgm:cxn modelId="{755AA551-8DFF-4CB3-9FBF-6763A650A332}" type="presOf" srcId="{05F2BF62-806F-4119-BA4F-A8FD27F7023B}" destId="{39AC3315-42A0-41DE-83DB-8FF56F411416}" srcOrd="0" destOrd="1" presId="urn:microsoft.com/office/officeart/2005/8/layout/chevron2"/>
    <dgm:cxn modelId="{08BE6AB5-1C40-4FBA-9BE1-85AF0D3D5B95}" srcId="{290A3055-9181-49BC-B232-71B10E544F8E}" destId="{90B621FB-06F9-4372-B830-CCD8FCA8368D}" srcOrd="6" destOrd="0" parTransId="{F49A5DE5-6582-48DC-BC2C-702283372FD7}" sibTransId="{A1B7E1E7-FA0E-4282-AA81-E63D9DD1B01F}"/>
    <dgm:cxn modelId="{95454AD5-8CB8-447E-9A69-55D7B35AB6AC}" type="presOf" srcId="{FA851D9F-DB94-4DBB-A7BC-691FB664E3C5}" destId="{0782427F-55CF-4FC1-BE06-2260B5521B80}" srcOrd="0" destOrd="0" presId="urn:microsoft.com/office/officeart/2005/8/layout/chevron2"/>
    <dgm:cxn modelId="{5A18DAE6-C766-454C-9A76-BA21281C9A9D}" type="presOf" srcId="{88BA9E93-5FEE-44BE-9506-B1666820069B}" destId="{A13F3F05-A7E2-40A7-BC28-D3151D159FA1}" srcOrd="0" destOrd="1" presId="urn:microsoft.com/office/officeart/2005/8/layout/chevron2"/>
    <dgm:cxn modelId="{AB9B2EED-30E5-4F1B-9FFF-F2A3484A58CC}" type="presOf" srcId="{AAA83031-2DA0-4506-9DF1-AAA38DAA50FF}" destId="{A54D7875-B921-4079-99A2-D84BB9088ADA}" srcOrd="0" destOrd="0" presId="urn:microsoft.com/office/officeart/2005/8/layout/chevron2"/>
    <dgm:cxn modelId="{EACF75EE-453C-4682-B9BF-2747BED6D18C}" type="presOf" srcId="{8A52DFEC-D560-46C9-A166-EDC82AD53916}" destId="{32010C77-72CD-4CCF-A21A-847062F866E6}" srcOrd="0" destOrd="0" presId="urn:microsoft.com/office/officeart/2005/8/layout/chevron2"/>
    <dgm:cxn modelId="{BF880DBF-10D2-449A-B73F-630133C4EE6A}" srcId="{290A3055-9181-49BC-B232-71B10E544F8E}" destId="{79EC8300-1F2E-4B77-BC14-2F32C0A03DB1}" srcOrd="5" destOrd="0" parTransId="{2C82C7FD-13B5-4A8C-9E37-7B4F85989D45}" sibTransId="{1AF9FA19-4595-4E69-A853-EC527196D346}"/>
    <dgm:cxn modelId="{CDF1CEF4-AD7C-40AE-BB06-8B54EC43BF6F}" type="presParOf" srcId="{14467FA4-7702-4EC5-A47B-2981FF3AAAEE}" destId="{CA4ED8FF-8FF7-425D-B210-A4A6577FACD9}" srcOrd="0" destOrd="0" presId="urn:microsoft.com/office/officeart/2005/8/layout/chevron2"/>
    <dgm:cxn modelId="{96B9D232-662A-4F8B-B52F-4DD8A9FDD41C}" type="presParOf" srcId="{CA4ED8FF-8FF7-425D-B210-A4A6577FACD9}" destId="{2623A4A3-F322-4074-B3D5-E798909F8042}" srcOrd="0" destOrd="0" presId="urn:microsoft.com/office/officeart/2005/8/layout/chevron2"/>
    <dgm:cxn modelId="{9280AAFD-23CC-4651-912A-BA1B81310A68}" type="presParOf" srcId="{CA4ED8FF-8FF7-425D-B210-A4A6577FACD9}" destId="{9BA80FDF-8791-4FFC-AD98-F9141AE97487}" srcOrd="1" destOrd="0" presId="urn:microsoft.com/office/officeart/2005/8/layout/chevron2"/>
    <dgm:cxn modelId="{BCB3266F-5F9C-4168-973D-DE2513AF202D}" type="presParOf" srcId="{14467FA4-7702-4EC5-A47B-2981FF3AAAEE}" destId="{D18F9D0F-EAD0-4335-867C-E00D129843BC}" srcOrd="1" destOrd="0" presId="urn:microsoft.com/office/officeart/2005/8/layout/chevron2"/>
    <dgm:cxn modelId="{90FA059D-BD97-40AF-A77F-1EACA1D2B49E}" type="presParOf" srcId="{14467FA4-7702-4EC5-A47B-2981FF3AAAEE}" destId="{976F77F3-B14D-47B5-9023-BAFA202816BD}" srcOrd="2" destOrd="0" presId="urn:microsoft.com/office/officeart/2005/8/layout/chevron2"/>
    <dgm:cxn modelId="{9E11BE2E-1A9A-4430-A52A-AC629ACB0490}" type="presParOf" srcId="{976F77F3-B14D-47B5-9023-BAFA202816BD}" destId="{9E7E9000-6138-4944-87BE-AA31C648BBD4}" srcOrd="0" destOrd="0" presId="urn:microsoft.com/office/officeart/2005/8/layout/chevron2"/>
    <dgm:cxn modelId="{D76833FA-333A-48A3-8CBB-EEE000593D0D}" type="presParOf" srcId="{976F77F3-B14D-47B5-9023-BAFA202816BD}" destId="{AB48D04D-23C6-4876-8684-DA9AEFC15A59}" srcOrd="1" destOrd="0" presId="urn:microsoft.com/office/officeart/2005/8/layout/chevron2"/>
    <dgm:cxn modelId="{C5F46C0B-DB59-421E-884D-765A785B3F7C}" type="presParOf" srcId="{14467FA4-7702-4EC5-A47B-2981FF3AAAEE}" destId="{D7AE08AF-3196-4B50-955D-84F89F4DF518}" srcOrd="3" destOrd="0" presId="urn:microsoft.com/office/officeart/2005/8/layout/chevron2"/>
    <dgm:cxn modelId="{C0970999-47A4-450B-B6DD-EFCB26B512E9}" type="presParOf" srcId="{14467FA4-7702-4EC5-A47B-2981FF3AAAEE}" destId="{0B3C57A7-1775-4329-A9F0-DF10AACC91AF}" srcOrd="4" destOrd="0" presId="urn:microsoft.com/office/officeart/2005/8/layout/chevron2"/>
    <dgm:cxn modelId="{C2DB2F2F-C4DE-4D15-8F27-AA9BC2EEC6EC}" type="presParOf" srcId="{0B3C57A7-1775-4329-A9F0-DF10AACC91AF}" destId="{A54D7875-B921-4079-99A2-D84BB9088ADA}" srcOrd="0" destOrd="0" presId="urn:microsoft.com/office/officeart/2005/8/layout/chevron2"/>
    <dgm:cxn modelId="{F087144E-3BAA-45DF-9FE8-491F46FF85D9}" type="presParOf" srcId="{0B3C57A7-1775-4329-A9F0-DF10AACC91AF}" destId="{FF6432E2-1112-4544-8FB7-502D5363733C}" srcOrd="1" destOrd="0" presId="urn:microsoft.com/office/officeart/2005/8/layout/chevron2"/>
    <dgm:cxn modelId="{9B3B244F-EAF5-4415-9D7D-1E5BA852F31A}" type="presParOf" srcId="{14467FA4-7702-4EC5-A47B-2981FF3AAAEE}" destId="{2EF802D2-22F7-4A12-BCCA-46F4EEA77601}" srcOrd="5" destOrd="0" presId="urn:microsoft.com/office/officeart/2005/8/layout/chevron2"/>
    <dgm:cxn modelId="{2A5A8C95-4692-40A7-BD18-4A786ED487D3}" type="presParOf" srcId="{14467FA4-7702-4EC5-A47B-2981FF3AAAEE}" destId="{CA766AB5-5CCE-42B4-B5D6-089A6907DF7F}" srcOrd="6" destOrd="0" presId="urn:microsoft.com/office/officeart/2005/8/layout/chevron2"/>
    <dgm:cxn modelId="{ED7C2C6C-1F19-4EFF-97F1-119061E2720D}" type="presParOf" srcId="{CA766AB5-5CCE-42B4-B5D6-089A6907DF7F}" destId="{0C059A07-3074-4A2D-8188-54A6136EAC22}" srcOrd="0" destOrd="0" presId="urn:microsoft.com/office/officeart/2005/8/layout/chevron2"/>
    <dgm:cxn modelId="{5779105A-9EDF-449B-9087-C672118EC38D}" type="presParOf" srcId="{CA766AB5-5CCE-42B4-B5D6-089A6907DF7F}" destId="{39AC3315-42A0-41DE-83DB-8FF56F411416}" srcOrd="1" destOrd="0" presId="urn:microsoft.com/office/officeart/2005/8/layout/chevron2"/>
    <dgm:cxn modelId="{BFC005E3-C974-4DAC-953B-31C8F48B873F}" type="presParOf" srcId="{14467FA4-7702-4EC5-A47B-2981FF3AAAEE}" destId="{29FD6BDD-E23F-4463-AACB-612431D322DB}" srcOrd="7" destOrd="0" presId="urn:microsoft.com/office/officeart/2005/8/layout/chevron2"/>
    <dgm:cxn modelId="{BC889AB9-1336-4F3E-AAC3-2400756DF7C2}" type="presParOf" srcId="{14467FA4-7702-4EC5-A47B-2981FF3AAAEE}" destId="{038C7392-E19B-45D8-9D8F-56A433098D27}" srcOrd="8" destOrd="0" presId="urn:microsoft.com/office/officeart/2005/8/layout/chevron2"/>
    <dgm:cxn modelId="{AEBEAE15-6DF8-4982-AB0D-1BA49A6DE2AE}" type="presParOf" srcId="{038C7392-E19B-45D8-9D8F-56A433098D27}" destId="{32010C77-72CD-4CCF-A21A-847062F866E6}" srcOrd="0" destOrd="0" presId="urn:microsoft.com/office/officeart/2005/8/layout/chevron2"/>
    <dgm:cxn modelId="{3D3F9957-9657-4FDE-98B7-8BD2C2DCB757}" type="presParOf" srcId="{038C7392-E19B-45D8-9D8F-56A433098D27}" destId="{0782427F-55CF-4FC1-BE06-2260B5521B80}" srcOrd="1" destOrd="0" presId="urn:microsoft.com/office/officeart/2005/8/layout/chevron2"/>
    <dgm:cxn modelId="{C8B3E5DD-D5AF-438B-99ED-60BB3D5CE0D5}" type="presParOf" srcId="{14467FA4-7702-4EC5-A47B-2981FF3AAAEE}" destId="{0FC82FF2-01F0-4680-A7D5-A3CCAD653D37}" srcOrd="9" destOrd="0" presId="urn:microsoft.com/office/officeart/2005/8/layout/chevron2"/>
    <dgm:cxn modelId="{C2A65D15-A24A-47DA-BF3D-9F816852C103}" type="presParOf" srcId="{14467FA4-7702-4EC5-A47B-2981FF3AAAEE}" destId="{44D473C0-286D-46B2-B12E-B2C826A2D0F5}" srcOrd="10" destOrd="0" presId="urn:microsoft.com/office/officeart/2005/8/layout/chevron2"/>
    <dgm:cxn modelId="{1EF362CB-8D41-4278-848F-5FB9AC2128B4}" type="presParOf" srcId="{44D473C0-286D-46B2-B12E-B2C826A2D0F5}" destId="{8A89F0A7-EDA9-4E63-A7AF-62B4365A40CD}" srcOrd="0" destOrd="0" presId="urn:microsoft.com/office/officeart/2005/8/layout/chevron2"/>
    <dgm:cxn modelId="{74EBB4A6-BC9F-458E-9A79-6CFF3B91130D}" type="presParOf" srcId="{44D473C0-286D-46B2-B12E-B2C826A2D0F5}" destId="{BC8753F0-F438-4BCE-93F5-6ED40E9DE144}" srcOrd="1" destOrd="0" presId="urn:microsoft.com/office/officeart/2005/8/layout/chevron2"/>
    <dgm:cxn modelId="{2FD02B00-843E-45DC-976A-0A6202C3B3FC}" type="presParOf" srcId="{14467FA4-7702-4EC5-A47B-2981FF3AAAEE}" destId="{8B24831E-C6DE-44E8-84B8-490E96F803EC}" srcOrd="11" destOrd="0" presId="urn:microsoft.com/office/officeart/2005/8/layout/chevron2"/>
    <dgm:cxn modelId="{EAB6CA61-98A7-4E5B-B715-714C2CD587FE}" type="presParOf" srcId="{14467FA4-7702-4EC5-A47B-2981FF3AAAEE}" destId="{88D9A205-982F-4D22-9AF6-6AE98B1B6B84}" srcOrd="12" destOrd="0" presId="urn:microsoft.com/office/officeart/2005/8/layout/chevron2"/>
    <dgm:cxn modelId="{07244B8C-9E61-4749-B99F-C6BD7A872879}" type="presParOf" srcId="{88D9A205-982F-4D22-9AF6-6AE98B1B6B84}" destId="{C2D04F6F-AC06-4CA5-A766-16B4CBBBC624}" srcOrd="0" destOrd="0" presId="urn:microsoft.com/office/officeart/2005/8/layout/chevron2"/>
    <dgm:cxn modelId="{B554799F-9000-49AD-B2C8-311C7A1B502C}" type="presParOf" srcId="{88D9A205-982F-4D22-9AF6-6AE98B1B6B84}" destId="{A13F3F05-A7E2-40A7-BC28-D3151D159FA1}"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3074"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r-FR" noProof="0" smtClean="0"/>
          </a:p>
        </p:txBody>
      </p:sp>
      <p:sp>
        <p:nvSpPr>
          <p:cNvPr id="3075"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8" charset="0"/>
                <a:ea typeface="+mn-ea"/>
                <a:cs typeface="Arial Unicode MS" charset="0"/>
              </a:defRPr>
            </a:lvl1pPr>
          </a:lstStyle>
          <a:p>
            <a:pPr>
              <a:defRPr/>
            </a:pPr>
            <a:endParaRPr lang="fr-FR"/>
          </a:p>
        </p:txBody>
      </p:sp>
      <p:sp>
        <p:nvSpPr>
          <p:cNvPr id="3076"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8" charset="0"/>
                <a:ea typeface="+mn-ea"/>
                <a:cs typeface="Arial Unicode MS" charset="0"/>
              </a:defRPr>
            </a:lvl1pPr>
          </a:lstStyle>
          <a:p>
            <a:pPr>
              <a:defRPr/>
            </a:pPr>
            <a:endParaRPr lang="fr-FR"/>
          </a:p>
        </p:txBody>
      </p:sp>
      <p:sp>
        <p:nvSpPr>
          <p:cNvPr id="3077"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8" charset="0"/>
                <a:ea typeface="+mn-ea"/>
                <a:cs typeface="Arial Unicode MS" charset="0"/>
              </a:defRPr>
            </a:lvl1pPr>
          </a:lstStyle>
          <a:p>
            <a:pPr>
              <a:defRPr/>
            </a:pPr>
            <a:endParaRPr lang="fr-FR"/>
          </a:p>
        </p:txBody>
      </p:sp>
      <p:sp>
        <p:nvSpPr>
          <p:cNvPr id="3078"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8" charset="0"/>
                <a:ea typeface="+mn-ea"/>
                <a:cs typeface="Arial Unicode MS" charset="0"/>
              </a:defRPr>
            </a:lvl1pPr>
          </a:lstStyle>
          <a:p>
            <a:pPr>
              <a:defRPr/>
            </a:pPr>
            <a:fld id="{398F1D45-8F1D-4685-8671-AE75AD266321}"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p:spPr>
        <p:txBody>
          <a:bodyPr/>
          <a:lstStyle/>
          <a:p>
            <a:fld id="{9D2C3EF5-1250-4375-95C6-B23F2D7DB4DA}" type="slidenum">
              <a:rPr lang="en-US" smtClean="0">
                <a:ea typeface="Arial Unicode MS" pitchFamily="34" charset="-128"/>
                <a:cs typeface="Arial Unicode MS" pitchFamily="34" charset="-128"/>
              </a:rPr>
              <a:pPr/>
              <a:t>1</a:t>
            </a:fld>
            <a:endParaRPr lang="en-US" smtClean="0">
              <a:ea typeface="Arial Unicode MS" pitchFamily="34" charset="-128"/>
              <a:cs typeface="Arial Unicode MS" pitchFamily="34" charset="-128"/>
            </a:endParaRPr>
          </a:p>
        </p:txBody>
      </p:sp>
      <p:sp>
        <p:nvSpPr>
          <p:cNvPr id="41987" name="Rectangle 2"/>
          <p:cNvSpPr>
            <a:spLocks noGrp="1" noRot="1" noChangeAspect="1" noChangeArrowheads="1" noTextEdit="1"/>
          </p:cNvSpPr>
          <p:nvPr>
            <p:ph type="sldImg"/>
          </p:nvPr>
        </p:nvSpPr>
        <p:spPr>
          <a:xfrm>
            <a:off x="1106488" y="801688"/>
            <a:ext cx="5346700" cy="4010025"/>
          </a:xfrm>
        </p:spPr>
      </p:sp>
      <p:sp>
        <p:nvSpPr>
          <p:cNvPr id="41988" name="Rectangle 3"/>
          <p:cNvSpPr>
            <a:spLocks noGrp="1" noChangeArrowheads="1"/>
          </p:cNvSpPr>
          <p:nvPr>
            <p:ph type="body" idx="1"/>
          </p:nvPr>
        </p:nvSpPr>
        <p:spPr>
          <a:xfrm>
            <a:off x="757238" y="5080000"/>
            <a:ext cx="6045200" cy="4810125"/>
          </a:xfrm>
          <a:noFill/>
          <a:ln/>
        </p:spPr>
        <p:txBody>
          <a:bodyPr/>
          <a:lstStyle/>
          <a:p>
            <a:pPr eaLnBrk="1" hangingPunct="1"/>
            <a:endParaRPr lang="fr-FR" smtClean="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p:spPr>
        <p:txBody>
          <a:bodyPr/>
          <a:lstStyle/>
          <a:p>
            <a:fld id="{CC4F324F-4742-4B68-BFDA-24991EEFF238}" type="slidenum">
              <a:rPr lang="en-US" smtClean="0">
                <a:ea typeface="Arial Unicode MS" pitchFamily="34" charset="-128"/>
                <a:cs typeface="Arial Unicode MS" pitchFamily="34" charset="-128"/>
              </a:rPr>
              <a:pPr/>
              <a:t>2</a:t>
            </a:fld>
            <a:endParaRPr lang="en-US" smtClean="0">
              <a:ea typeface="Arial Unicode MS" pitchFamily="34" charset="-128"/>
              <a:cs typeface="Arial Unicode MS" pitchFamily="34" charset="-128"/>
            </a:endParaRPr>
          </a:p>
        </p:txBody>
      </p:sp>
      <p:sp>
        <p:nvSpPr>
          <p:cNvPr id="43011" name="Rectangle 2"/>
          <p:cNvSpPr>
            <a:spLocks noGrp="1" noRot="1" noChangeAspect="1" noChangeArrowheads="1" noTextEdit="1"/>
          </p:cNvSpPr>
          <p:nvPr>
            <p:ph type="sldImg"/>
          </p:nvPr>
        </p:nvSpPr>
        <p:spPr>
          <a:xfrm>
            <a:off x="1106488" y="801688"/>
            <a:ext cx="5346700" cy="4010025"/>
          </a:xfrm>
        </p:spPr>
      </p:sp>
      <p:sp>
        <p:nvSpPr>
          <p:cNvPr id="43012" name="Rectangle 3"/>
          <p:cNvSpPr>
            <a:spLocks noGrp="1" noChangeArrowheads="1"/>
          </p:cNvSpPr>
          <p:nvPr>
            <p:ph type="body" idx="1"/>
          </p:nvPr>
        </p:nvSpPr>
        <p:spPr>
          <a:xfrm>
            <a:off x="757238" y="5080000"/>
            <a:ext cx="6045200" cy="4810125"/>
          </a:xfrm>
          <a:noFill/>
          <a:ln/>
        </p:spPr>
        <p:txBody>
          <a:bodyPr/>
          <a:lstStyle/>
          <a:p>
            <a:pPr eaLnBrk="1" hangingPunct="1"/>
            <a:endParaRPr lang="fr-FR" smtClean="0">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p:spPr>
        <p:txBody>
          <a:bodyPr/>
          <a:lstStyle/>
          <a:p>
            <a:fld id="{C9D5F3B9-C093-4CA3-8262-86DD27B1B487}" type="slidenum">
              <a:rPr lang="en-US" smtClean="0">
                <a:ea typeface="Arial Unicode MS" pitchFamily="34" charset="-128"/>
                <a:cs typeface="Arial Unicode MS" pitchFamily="34" charset="-128"/>
              </a:rPr>
              <a:pPr/>
              <a:t>4</a:t>
            </a:fld>
            <a:endParaRPr lang="en-US" smtClean="0">
              <a:ea typeface="Arial Unicode MS" pitchFamily="34" charset="-128"/>
              <a:cs typeface="Arial Unicode MS" pitchFamily="34" charset="-128"/>
            </a:endParaRPr>
          </a:p>
        </p:txBody>
      </p:sp>
      <p:sp>
        <p:nvSpPr>
          <p:cNvPr id="44035" name="Rectangle 2"/>
          <p:cNvSpPr>
            <a:spLocks noGrp="1" noRot="1" noChangeAspect="1" noChangeArrowheads="1" noTextEdit="1"/>
          </p:cNvSpPr>
          <p:nvPr>
            <p:ph type="sldImg"/>
          </p:nvPr>
        </p:nvSpPr>
        <p:spPr>
          <a:xfrm>
            <a:off x="1106488" y="801688"/>
            <a:ext cx="5346700" cy="4010025"/>
          </a:xfrm>
        </p:spPr>
      </p:sp>
      <p:sp>
        <p:nvSpPr>
          <p:cNvPr id="44036" name="Rectangle 3"/>
          <p:cNvSpPr>
            <a:spLocks noGrp="1" noChangeArrowheads="1"/>
          </p:cNvSpPr>
          <p:nvPr>
            <p:ph type="body" idx="1"/>
          </p:nvPr>
        </p:nvSpPr>
        <p:spPr>
          <a:xfrm>
            <a:off x="757238" y="5080000"/>
            <a:ext cx="6045200" cy="4810125"/>
          </a:xfrm>
          <a:noFill/>
          <a:ln/>
        </p:spPr>
        <p:txBody>
          <a:bodyPr/>
          <a:lstStyle/>
          <a:p>
            <a:pPr eaLnBrk="1" hangingPunct="1"/>
            <a:endParaRPr lang="fr-FR" smtClean="0">
              <a:ea typeface="MS PGothic"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p:sp>
      <p:sp>
        <p:nvSpPr>
          <p:cNvPr id="45059" name="Espace réservé des commentaires 2"/>
          <p:cNvSpPr>
            <a:spLocks noGrp="1"/>
          </p:cNvSpPr>
          <p:nvPr>
            <p:ph type="body" idx="1"/>
          </p:nvPr>
        </p:nvSpPr>
        <p:spPr>
          <a:noFill/>
          <a:ln/>
        </p:spPr>
        <p:txBody>
          <a:bodyPr/>
          <a:lstStyle/>
          <a:p>
            <a:endParaRPr lang="fr-FR" smtClean="0">
              <a:ea typeface="MS PGothic" pitchFamily="34" charset="-128"/>
            </a:endParaRPr>
          </a:p>
        </p:txBody>
      </p:sp>
      <p:sp>
        <p:nvSpPr>
          <p:cNvPr id="45060" name="Espace réservé du numéro de diapositive 3"/>
          <p:cNvSpPr>
            <a:spLocks noGrp="1"/>
          </p:cNvSpPr>
          <p:nvPr>
            <p:ph type="sldNum" sz="quarter"/>
          </p:nvPr>
        </p:nvSpPr>
        <p:spPr>
          <a:noFill/>
        </p:spPr>
        <p:txBody>
          <a:bodyPr/>
          <a:lstStyle/>
          <a:p>
            <a:fld id="{9D799F33-FAEA-45C2-BD18-AD5ECE5330C7}" type="slidenum">
              <a:rPr lang="en-US" smtClean="0">
                <a:ea typeface="Arial Unicode MS" pitchFamily="34" charset="-128"/>
                <a:cs typeface="Arial Unicode MS" pitchFamily="34" charset="-128"/>
              </a:rPr>
              <a:pPr/>
              <a:t>5</a:t>
            </a:fld>
            <a:endParaRPr lang="en-US" smtClean="0">
              <a:ea typeface="Arial Unicode MS" pitchFamily="34" charset="-128"/>
              <a:cs typeface="Arial Unicode MS"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e l'image des diapositives 1"/>
          <p:cNvSpPr>
            <a:spLocks noGrp="1" noRot="1" noChangeAspect="1" noTextEdit="1"/>
          </p:cNvSpPr>
          <p:nvPr>
            <p:ph type="sldImg"/>
          </p:nvPr>
        </p:nvSpPr>
        <p:spPr/>
      </p:sp>
      <p:sp>
        <p:nvSpPr>
          <p:cNvPr id="46083" name="Espace réservé des commentaires 2"/>
          <p:cNvSpPr>
            <a:spLocks noGrp="1"/>
          </p:cNvSpPr>
          <p:nvPr>
            <p:ph type="body" idx="1"/>
          </p:nvPr>
        </p:nvSpPr>
        <p:spPr>
          <a:noFill/>
          <a:ln/>
        </p:spPr>
        <p:txBody>
          <a:bodyPr/>
          <a:lstStyle/>
          <a:p>
            <a:endParaRPr lang="fr-FR" smtClean="0"/>
          </a:p>
        </p:txBody>
      </p:sp>
      <p:sp>
        <p:nvSpPr>
          <p:cNvPr id="4" name="Espace réservé du numéro de diapositive 3"/>
          <p:cNvSpPr>
            <a:spLocks noGrp="1"/>
          </p:cNvSpPr>
          <p:nvPr>
            <p:ph type="sldNum" sz="quarter"/>
          </p:nvPr>
        </p:nvSpPr>
        <p:spPr/>
        <p:txBody>
          <a:bodyPr/>
          <a:lstStyle/>
          <a:p>
            <a:pPr>
              <a:defRPr/>
            </a:pPr>
            <a:fld id="{1CEBE584-C776-480D-AAED-8A16512F90B2}" type="slidenum">
              <a:rPr lang="fr-FR" smtClean="0"/>
              <a:pPr>
                <a:defRPr/>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p:sp>
      <p:sp>
        <p:nvSpPr>
          <p:cNvPr id="47107" name="Espace réservé des commentaires 2"/>
          <p:cNvSpPr>
            <a:spLocks noGrp="1"/>
          </p:cNvSpPr>
          <p:nvPr>
            <p:ph type="body" idx="1"/>
          </p:nvPr>
        </p:nvSpPr>
        <p:spPr>
          <a:noFill/>
          <a:ln/>
        </p:spPr>
        <p:txBody>
          <a:bodyPr/>
          <a:lstStyle/>
          <a:p>
            <a:endParaRPr lang="fr-FR" smtClean="0">
              <a:ea typeface="MS PGothic" pitchFamily="34" charset="-128"/>
            </a:endParaRPr>
          </a:p>
        </p:txBody>
      </p:sp>
      <p:sp>
        <p:nvSpPr>
          <p:cNvPr id="47108" name="Espace réservé du numéro de diapositive 3"/>
          <p:cNvSpPr>
            <a:spLocks noGrp="1"/>
          </p:cNvSpPr>
          <p:nvPr>
            <p:ph type="sldNum" sz="quarter"/>
          </p:nvPr>
        </p:nvSpPr>
        <p:spPr>
          <a:noFill/>
        </p:spPr>
        <p:txBody>
          <a:bodyPr/>
          <a:lstStyle/>
          <a:p>
            <a:fld id="{2DA62354-6685-478D-8290-A76ED654DA20}" type="slidenum">
              <a:rPr lang="en-US" smtClean="0">
                <a:ea typeface="Arial Unicode MS" pitchFamily="34" charset="-128"/>
                <a:cs typeface="Arial Unicode MS" pitchFamily="34" charset="-128"/>
              </a:rPr>
              <a:pPr/>
              <a:t>8</a:t>
            </a:fld>
            <a:endParaRPr lang="en-US" smtClean="0">
              <a:ea typeface="Arial Unicode MS" pitchFamily="34" charset="-128"/>
              <a:cs typeface="Arial Unicode MS"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p:spPr>
        <p:txBody>
          <a:bodyPr/>
          <a:lstStyle/>
          <a:p>
            <a:fld id="{E9C6A93C-C127-48E5-9654-3D3509BB4154}" type="slidenum">
              <a:rPr lang="en-US" smtClean="0">
                <a:ea typeface="Arial Unicode MS" pitchFamily="34" charset="-128"/>
                <a:cs typeface="Arial Unicode MS" pitchFamily="34" charset="-128"/>
              </a:rPr>
              <a:pPr/>
              <a:t>13</a:t>
            </a:fld>
            <a:endParaRPr lang="en-US" smtClean="0">
              <a:ea typeface="Arial Unicode MS" pitchFamily="34" charset="-128"/>
              <a:cs typeface="Arial Unicode MS" pitchFamily="34" charset="-128"/>
            </a:endParaRPr>
          </a:p>
        </p:txBody>
      </p:sp>
      <p:sp>
        <p:nvSpPr>
          <p:cNvPr id="48131" name="Rectangle 2"/>
          <p:cNvSpPr>
            <a:spLocks noGrp="1" noRot="1" noChangeAspect="1" noChangeArrowheads="1" noTextEdit="1"/>
          </p:cNvSpPr>
          <p:nvPr>
            <p:ph type="sldImg"/>
          </p:nvPr>
        </p:nvSpPr>
        <p:spPr>
          <a:xfrm>
            <a:off x="1106488" y="801688"/>
            <a:ext cx="5346700" cy="4010025"/>
          </a:xfrm>
        </p:spPr>
      </p:sp>
      <p:sp>
        <p:nvSpPr>
          <p:cNvPr id="48132" name="Rectangle 3"/>
          <p:cNvSpPr>
            <a:spLocks noGrp="1" noChangeArrowheads="1"/>
          </p:cNvSpPr>
          <p:nvPr>
            <p:ph type="body" idx="1"/>
          </p:nvPr>
        </p:nvSpPr>
        <p:spPr>
          <a:xfrm>
            <a:off x="757238" y="5080000"/>
            <a:ext cx="6045200" cy="4810125"/>
          </a:xfrm>
          <a:noFill/>
          <a:ln/>
        </p:spPr>
        <p:txBody>
          <a:bodyPr/>
          <a:lstStyle/>
          <a:p>
            <a:pPr eaLnBrk="1" hangingPunct="1"/>
            <a:endParaRPr lang="fr-FR" smtClean="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fld id="{E1AE09AD-4719-4DFA-AEC6-BEFD17F85746}" type="slidenum">
              <a:rPr lang="en-US" smtClean="0">
                <a:ea typeface="Arial Unicode MS" pitchFamily="34" charset="-128"/>
                <a:cs typeface="Arial Unicode MS" pitchFamily="34" charset="-128"/>
              </a:rPr>
              <a:pPr/>
              <a:t>15</a:t>
            </a:fld>
            <a:endParaRPr lang="en-US" smtClean="0">
              <a:ea typeface="Arial Unicode MS" pitchFamily="34" charset="-128"/>
              <a:cs typeface="Arial Unicode MS" pitchFamily="34" charset="-128"/>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ln/>
        </p:spPr>
        <p:txBody>
          <a:bodyPr/>
          <a:lstStyle/>
          <a:p>
            <a:pPr eaLnBrk="1" hangingPunct="1"/>
            <a:endParaRPr lang="fr-FR" smtClean="0">
              <a:ea typeface="MS PGothic"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p:cNvSpPr>
            <a:spLocks noGrp="1" noRot="1" noChangeAspect="1" noTextEdit="1"/>
          </p:cNvSpPr>
          <p:nvPr>
            <p:ph type="sldImg"/>
          </p:nvPr>
        </p:nvSpPr>
        <p:spPr/>
      </p:sp>
      <p:sp>
        <p:nvSpPr>
          <p:cNvPr id="50179" name="Espace réservé des commentaires 2"/>
          <p:cNvSpPr>
            <a:spLocks noGrp="1"/>
          </p:cNvSpPr>
          <p:nvPr>
            <p:ph type="body" idx="1"/>
          </p:nvPr>
        </p:nvSpPr>
        <p:spPr>
          <a:noFill/>
          <a:ln/>
        </p:spPr>
        <p:txBody>
          <a:bodyPr/>
          <a:lstStyle/>
          <a:p>
            <a:endParaRPr lang="fr-FR" smtClean="0">
              <a:ea typeface="MS PGothic" pitchFamily="34" charset="-128"/>
            </a:endParaRPr>
          </a:p>
        </p:txBody>
      </p:sp>
      <p:sp>
        <p:nvSpPr>
          <p:cNvPr id="50180" name="Espace réservé du numéro de diapositive 3"/>
          <p:cNvSpPr>
            <a:spLocks noGrp="1"/>
          </p:cNvSpPr>
          <p:nvPr>
            <p:ph type="sldNum" sz="quarter"/>
          </p:nvPr>
        </p:nvSpPr>
        <p:spPr>
          <a:noFill/>
        </p:spPr>
        <p:txBody>
          <a:bodyPr/>
          <a:lstStyle/>
          <a:p>
            <a:fld id="{BFCF40EF-EE4E-4C8D-AF52-C907ABA2F389}" type="slidenum">
              <a:rPr lang="en-US" smtClean="0">
                <a:ea typeface="Arial Unicode MS" pitchFamily="34" charset="-128"/>
                <a:cs typeface="Arial Unicode MS" pitchFamily="34" charset="-128"/>
              </a:rPr>
              <a:pPr/>
              <a:t>19</a:t>
            </a:fld>
            <a:endParaRPr lang="en-US" smtClean="0">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55650" y="2347913"/>
            <a:ext cx="8569325" cy="1620837"/>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3"/>
          <p:cNvSpPr>
            <a:spLocks noGrp="1" noChangeArrowheads="1"/>
          </p:cNvSpPr>
          <p:nvPr>
            <p:ph type="sldNum" idx="10"/>
          </p:nvPr>
        </p:nvSpPr>
        <p:spPr>
          <a:ln/>
        </p:spPr>
        <p:txBody>
          <a:bodyPr/>
          <a:lstStyle>
            <a:lvl1pPr>
              <a:defRPr/>
            </a:lvl1pPr>
          </a:lstStyle>
          <a:p>
            <a:pPr>
              <a:defRPr/>
            </a:pPr>
            <a:fld id="{52CDBC2D-8DFF-4763-9360-508BC503FAC4}" type="slidenum">
              <a:rPr lang="fr-FR"/>
              <a:pPr>
                <a:defRPr/>
              </a:pPr>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sldNum" idx="10"/>
          </p:nvPr>
        </p:nvSpPr>
        <p:spPr>
          <a:ln/>
        </p:spPr>
        <p:txBody>
          <a:bodyPr/>
          <a:lstStyle>
            <a:lvl1pPr>
              <a:defRPr/>
            </a:lvl1pPr>
          </a:lstStyle>
          <a:p>
            <a:pPr>
              <a:defRPr/>
            </a:pPr>
            <a:fld id="{B928EFCD-D659-45F9-969B-B6FDB729EB10}" type="slidenum">
              <a:rPr lang="fr-FR"/>
              <a:pPr>
                <a:defRPr/>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305675" y="301625"/>
            <a:ext cx="2266950" cy="645477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503238" y="301625"/>
            <a:ext cx="6650037" cy="64547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sldNum" idx="10"/>
          </p:nvPr>
        </p:nvSpPr>
        <p:spPr>
          <a:ln/>
        </p:spPr>
        <p:txBody>
          <a:bodyPr/>
          <a:lstStyle>
            <a:lvl1pPr>
              <a:defRPr/>
            </a:lvl1pPr>
          </a:lstStyle>
          <a:p>
            <a:pPr>
              <a:defRPr/>
            </a:pPr>
            <a:fld id="{43BF0252-312E-4433-A171-B49F79656722}" type="slidenum">
              <a:rPr lang="fr-FR"/>
              <a:pPr>
                <a:defRPr/>
              </a:pPr>
              <a:t>‹N°›</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Vide">
    <p:spTree>
      <p:nvGrpSpPr>
        <p:cNvPr id="1" name=""/>
        <p:cNvGrpSpPr/>
        <p:nvPr/>
      </p:nvGrpSpPr>
      <p:grpSpPr>
        <a:xfrm>
          <a:off x="0" y="0"/>
          <a:ext cx="0" cy="0"/>
          <a:chOff x="0" y="0"/>
          <a:chExt cx="0" cy="0"/>
        </a:xfrm>
      </p:grpSpPr>
      <p:sp>
        <p:nvSpPr>
          <p:cNvPr id="3" name="Titre 2"/>
          <p:cNvSpPr>
            <a:spLocks noGrp="1"/>
          </p:cNvSpPr>
          <p:nvPr>
            <p:ph type="title"/>
          </p:nvPr>
        </p:nvSpPr>
        <p:spPr>
          <a:xfrm>
            <a:off x="1175" y="2668581"/>
            <a:ext cx="10080625" cy="1170658"/>
          </a:xfrm>
          <a:solidFill>
            <a:srgbClr val="FFFFFF">
              <a:alpha val="80000"/>
            </a:srgbClr>
          </a:solidFill>
          <a:ln w="9525">
            <a:noFill/>
            <a:miter lim="800000"/>
            <a:headEnd/>
            <a:tailEnd/>
          </a:ln>
          <a:effectLst/>
        </p:spPr>
        <p:txBody>
          <a:bodyPr>
            <a:noAutofit/>
          </a:bodyPr>
          <a:lstStyle>
            <a:lvl1pPr algn="ctr" rtl="0" fontAlgn="base">
              <a:lnSpc>
                <a:spcPct val="75000"/>
              </a:lnSpc>
              <a:spcBef>
                <a:spcPct val="0"/>
              </a:spcBef>
              <a:spcAft>
                <a:spcPct val="0"/>
              </a:spcAft>
              <a:defRPr lang="fr-FR" sz="4400" kern="1200" dirty="0" smtClean="0">
                <a:solidFill>
                  <a:schemeClr val="tx1"/>
                </a:solidFill>
                <a:latin typeface="Arial" charset="0"/>
                <a:ea typeface="+mn-ea"/>
                <a:cs typeface="Arial" charset="0"/>
              </a:defRPr>
            </a:lvl1pPr>
          </a:lstStyle>
          <a:p>
            <a:r>
              <a:rPr lang="fr-FR" smtClean="0"/>
              <a:t>Cliquez pour modifier le style du titre</a:t>
            </a:r>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ide">
    <p:spTree>
      <p:nvGrpSpPr>
        <p:cNvPr id="1" name=""/>
        <p:cNvGrpSpPr/>
        <p:nvPr/>
      </p:nvGrpSpPr>
      <p:grpSpPr>
        <a:xfrm>
          <a:off x="0" y="0"/>
          <a:ext cx="0" cy="0"/>
          <a:chOff x="0" y="0"/>
          <a:chExt cx="0" cy="0"/>
        </a:xfrm>
      </p:grpSpPr>
      <p:sp>
        <p:nvSpPr>
          <p:cNvPr id="3" name="Titre 2"/>
          <p:cNvSpPr>
            <a:spLocks noGrp="1"/>
          </p:cNvSpPr>
          <p:nvPr>
            <p:ph type="title"/>
          </p:nvPr>
        </p:nvSpPr>
        <p:spPr>
          <a:xfrm>
            <a:off x="1175" y="2668581"/>
            <a:ext cx="10080625" cy="1170658"/>
          </a:xfrm>
          <a:solidFill>
            <a:srgbClr val="FFFFFF">
              <a:alpha val="80000"/>
            </a:srgbClr>
          </a:solidFill>
          <a:ln w="9525">
            <a:noFill/>
            <a:miter lim="800000"/>
            <a:headEnd/>
            <a:tailEnd/>
          </a:ln>
          <a:effectLst/>
        </p:spPr>
        <p:txBody>
          <a:bodyPr>
            <a:noAutofit/>
          </a:bodyPr>
          <a:lstStyle>
            <a:lvl1pPr algn="ctr" rtl="0" fontAlgn="base">
              <a:lnSpc>
                <a:spcPct val="75000"/>
              </a:lnSpc>
              <a:spcBef>
                <a:spcPct val="0"/>
              </a:spcBef>
              <a:spcAft>
                <a:spcPct val="0"/>
              </a:spcAft>
              <a:defRPr lang="fr-FR" sz="4400" kern="1200" dirty="0" smtClean="0">
                <a:solidFill>
                  <a:schemeClr val="tx1"/>
                </a:solidFill>
                <a:latin typeface="Arial" charset="0"/>
                <a:ea typeface="+mn-ea"/>
                <a:cs typeface="Arial" charset="0"/>
              </a:defRPr>
            </a:lvl1pPr>
          </a:lstStyle>
          <a:p>
            <a:r>
              <a:rPr lang="fr-FR" smtClean="0"/>
              <a:t>Cliquez pour modifier le style du titre</a:t>
            </a:r>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Vide">
    <p:spTree>
      <p:nvGrpSpPr>
        <p:cNvPr id="1" name=""/>
        <p:cNvGrpSpPr/>
        <p:nvPr/>
      </p:nvGrpSpPr>
      <p:grpSpPr>
        <a:xfrm>
          <a:off x="0" y="0"/>
          <a:ext cx="0" cy="0"/>
          <a:chOff x="0" y="0"/>
          <a:chExt cx="0" cy="0"/>
        </a:xfrm>
      </p:grpSpPr>
      <p:sp>
        <p:nvSpPr>
          <p:cNvPr id="3" name="Titre 2"/>
          <p:cNvSpPr>
            <a:spLocks noGrp="1"/>
          </p:cNvSpPr>
          <p:nvPr>
            <p:ph type="title"/>
          </p:nvPr>
        </p:nvSpPr>
        <p:spPr>
          <a:xfrm>
            <a:off x="1175" y="2668581"/>
            <a:ext cx="10080625" cy="1170658"/>
          </a:xfrm>
          <a:solidFill>
            <a:srgbClr val="FFFFFF">
              <a:alpha val="80000"/>
            </a:srgbClr>
          </a:solidFill>
          <a:ln w="9525">
            <a:noFill/>
            <a:miter lim="800000"/>
            <a:headEnd/>
            <a:tailEnd/>
          </a:ln>
          <a:effectLst/>
        </p:spPr>
        <p:txBody>
          <a:bodyPr>
            <a:noAutofit/>
          </a:bodyPr>
          <a:lstStyle>
            <a:lvl1pPr algn="ctr" rtl="0" fontAlgn="base">
              <a:lnSpc>
                <a:spcPct val="75000"/>
              </a:lnSpc>
              <a:spcBef>
                <a:spcPct val="0"/>
              </a:spcBef>
              <a:spcAft>
                <a:spcPct val="0"/>
              </a:spcAft>
              <a:defRPr lang="fr-FR" sz="4400" kern="1200" dirty="0" smtClean="0">
                <a:solidFill>
                  <a:schemeClr val="tx1"/>
                </a:solidFill>
                <a:latin typeface="Arial" charset="0"/>
                <a:ea typeface="+mn-ea"/>
                <a:cs typeface="Arial" charset="0"/>
              </a:defRPr>
            </a:lvl1pPr>
          </a:lstStyle>
          <a:p>
            <a:r>
              <a:rPr lang="fr-FR" smtClean="0"/>
              <a:t>Cliquez pour modifier le style du titre</a:t>
            </a:r>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Vide">
    <p:spTree>
      <p:nvGrpSpPr>
        <p:cNvPr id="1" name=""/>
        <p:cNvGrpSpPr/>
        <p:nvPr/>
      </p:nvGrpSpPr>
      <p:grpSpPr>
        <a:xfrm>
          <a:off x="0" y="0"/>
          <a:ext cx="0" cy="0"/>
          <a:chOff x="0" y="0"/>
          <a:chExt cx="0" cy="0"/>
        </a:xfrm>
      </p:grpSpPr>
      <p:sp>
        <p:nvSpPr>
          <p:cNvPr id="3" name="Titre 2"/>
          <p:cNvSpPr>
            <a:spLocks noGrp="1"/>
          </p:cNvSpPr>
          <p:nvPr>
            <p:ph type="title"/>
          </p:nvPr>
        </p:nvSpPr>
        <p:spPr>
          <a:xfrm>
            <a:off x="1175" y="2668581"/>
            <a:ext cx="10080625" cy="1170658"/>
          </a:xfrm>
          <a:solidFill>
            <a:srgbClr val="FFFFFF">
              <a:alpha val="80000"/>
            </a:srgbClr>
          </a:solidFill>
          <a:ln w="9525">
            <a:noFill/>
            <a:miter lim="800000"/>
            <a:headEnd/>
            <a:tailEnd/>
          </a:ln>
          <a:effectLst/>
        </p:spPr>
        <p:txBody>
          <a:bodyPr>
            <a:noAutofit/>
          </a:bodyPr>
          <a:lstStyle>
            <a:lvl1pPr algn="ctr" rtl="0" fontAlgn="base">
              <a:lnSpc>
                <a:spcPct val="75000"/>
              </a:lnSpc>
              <a:spcBef>
                <a:spcPct val="0"/>
              </a:spcBef>
              <a:spcAft>
                <a:spcPct val="0"/>
              </a:spcAft>
              <a:defRPr lang="fr-FR" sz="4400" kern="1200" dirty="0" smtClean="0">
                <a:solidFill>
                  <a:schemeClr val="tx1"/>
                </a:solidFill>
                <a:latin typeface="Arial" charset="0"/>
                <a:ea typeface="+mn-ea"/>
                <a:cs typeface="Arial" charset="0"/>
              </a:defRPr>
            </a:lvl1pPr>
          </a:lstStyle>
          <a:p>
            <a:r>
              <a:rPr lang="fr-FR" smtClean="0"/>
              <a:t>Cliquez pour modifier le style du titre</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sldNum" idx="10"/>
          </p:nvPr>
        </p:nvSpPr>
        <p:spPr>
          <a:ln/>
        </p:spPr>
        <p:txBody>
          <a:bodyPr/>
          <a:lstStyle>
            <a:lvl1pPr>
              <a:defRPr/>
            </a:lvl1pPr>
          </a:lstStyle>
          <a:p>
            <a:pPr>
              <a:defRPr/>
            </a:pPr>
            <a:fld id="{65EFB6B3-7B10-4090-A0E1-96BE38D8712D}" type="slidenum">
              <a:rPr lang="fr-FR"/>
              <a:pPr>
                <a:defRPr/>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96925" y="4857750"/>
            <a:ext cx="8567738" cy="15017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sldNum" idx="10"/>
          </p:nvPr>
        </p:nvSpPr>
        <p:spPr>
          <a:ln/>
        </p:spPr>
        <p:txBody>
          <a:bodyPr/>
          <a:lstStyle>
            <a:lvl1pPr>
              <a:defRPr/>
            </a:lvl1pPr>
          </a:lstStyle>
          <a:p>
            <a:pPr>
              <a:defRPr/>
            </a:pPr>
            <a:fld id="{439308C4-1881-463D-B58B-3837609AE041}" type="slidenum">
              <a:rPr lang="fr-FR"/>
              <a:pPr>
                <a:defRPr/>
              </a:pPr>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sldNum" idx="10"/>
          </p:nvPr>
        </p:nvSpPr>
        <p:spPr>
          <a:ln/>
        </p:spPr>
        <p:txBody>
          <a:bodyPr/>
          <a:lstStyle>
            <a:lvl1pPr>
              <a:defRPr/>
            </a:lvl1pPr>
          </a:lstStyle>
          <a:p>
            <a:pPr>
              <a:defRPr/>
            </a:pPr>
            <a:fld id="{167764D0-4D00-4CEE-86A4-EB43567A0126}" type="slidenum">
              <a:rPr lang="fr-FR"/>
              <a:pPr>
                <a:defRPr/>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4825" y="303213"/>
            <a:ext cx="9072563" cy="1258887"/>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sldNum" idx="10"/>
          </p:nvPr>
        </p:nvSpPr>
        <p:spPr>
          <a:ln/>
        </p:spPr>
        <p:txBody>
          <a:bodyPr/>
          <a:lstStyle>
            <a:lvl1pPr>
              <a:defRPr/>
            </a:lvl1pPr>
          </a:lstStyle>
          <a:p>
            <a:pPr>
              <a:defRPr/>
            </a:pPr>
            <a:fld id="{39E1D22C-364B-4D82-8C98-42C8FB124501}" type="slidenum">
              <a:rPr lang="fr-FR"/>
              <a:pPr>
                <a:defRPr/>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sldNum" idx="10"/>
          </p:nvPr>
        </p:nvSpPr>
        <p:spPr>
          <a:ln/>
        </p:spPr>
        <p:txBody>
          <a:bodyPr/>
          <a:lstStyle>
            <a:lvl1pPr>
              <a:defRPr/>
            </a:lvl1pPr>
          </a:lstStyle>
          <a:p>
            <a:pPr>
              <a:defRPr/>
            </a:pPr>
            <a:fld id="{CFD0D48E-4B13-4D38-9829-BEC11D8C2835}" type="slidenum">
              <a:rPr lang="fr-FR"/>
              <a:pPr>
                <a:defRPr/>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a:ln/>
        </p:spPr>
        <p:txBody>
          <a:bodyPr/>
          <a:lstStyle>
            <a:lvl1pPr>
              <a:defRPr/>
            </a:lvl1pPr>
          </a:lstStyle>
          <a:p>
            <a:pPr>
              <a:defRPr/>
            </a:pPr>
            <a:fld id="{EC167A40-B4EC-4428-BB68-6FA6ECFC2C8B}" type="slidenum">
              <a:rPr lang="fr-FR"/>
              <a:pPr>
                <a:defRPr/>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04825" y="301625"/>
            <a:ext cx="3316288" cy="1279525"/>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sldNum" idx="10"/>
          </p:nvPr>
        </p:nvSpPr>
        <p:spPr>
          <a:ln/>
        </p:spPr>
        <p:txBody>
          <a:bodyPr/>
          <a:lstStyle>
            <a:lvl1pPr>
              <a:defRPr/>
            </a:lvl1pPr>
          </a:lstStyle>
          <a:p>
            <a:pPr>
              <a:defRPr/>
            </a:pPr>
            <a:fld id="{A3F557D8-334A-4938-A36B-7CAA061EB818}" type="slidenum">
              <a:rPr lang="fr-FR"/>
              <a:pPr>
                <a:defRPr/>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76438" y="5291138"/>
            <a:ext cx="6048375" cy="625475"/>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sldNum" idx="10"/>
          </p:nvPr>
        </p:nvSpPr>
        <p:spPr>
          <a:ln/>
        </p:spPr>
        <p:txBody>
          <a:bodyPr/>
          <a:lstStyle>
            <a:lvl1pPr>
              <a:defRPr/>
            </a:lvl1pPr>
          </a:lstStyle>
          <a:p>
            <a:pPr>
              <a:defRPr/>
            </a:pPr>
            <a:fld id="{BA2837FD-7C0C-4594-B0E6-2D1B4EB2E0C9}" type="slidenum">
              <a:rPr lang="fr-FR"/>
              <a:pPr>
                <a:defRPr/>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3"/>
          <p:cNvPicPr>
            <a:picLocks noChangeAspect="1" noChangeArrowheads="1"/>
          </p:cNvPicPr>
          <p:nvPr userDrawn="1"/>
        </p:nvPicPr>
        <p:blipFill>
          <a:blip r:embed="rId17"/>
          <a:srcRect/>
          <a:stretch>
            <a:fillRect/>
          </a:stretch>
        </p:blipFill>
        <p:spPr bwMode="auto">
          <a:xfrm>
            <a:off x="3254375" y="7065963"/>
            <a:ext cx="2663825" cy="300037"/>
          </a:xfrm>
          <a:prstGeom prst="rect">
            <a:avLst/>
          </a:prstGeom>
          <a:noFill/>
          <a:ln w="9525">
            <a:noFill/>
            <a:miter lim="800000"/>
            <a:headEnd/>
            <a:tailEnd/>
          </a:ln>
        </p:spPr>
      </p:pic>
      <p:sp>
        <p:nvSpPr>
          <p:cNvPr id="1027"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8"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0"/>
            <a:r>
              <a:rPr lang="en-GB" smtClean="0"/>
              <a:t>Second Outline Level</a:t>
            </a:r>
          </a:p>
          <a:p>
            <a:pPr lvl="0"/>
            <a:r>
              <a:rPr lang="en-GB" smtClean="0"/>
              <a:t>Third Outline Level</a:t>
            </a:r>
          </a:p>
          <a:p>
            <a:pPr lvl="0"/>
            <a:r>
              <a:rPr lang="en-GB" smtClean="0"/>
              <a:t>Fourth Outline Level</a:t>
            </a:r>
          </a:p>
          <a:p>
            <a:pPr lvl="0"/>
            <a:r>
              <a:rPr lang="en-GB" smtClean="0"/>
              <a:t>Fifth Outline Level</a:t>
            </a:r>
          </a:p>
          <a:p>
            <a:pPr lvl="0"/>
            <a:r>
              <a:rPr lang="en-GB" smtClean="0"/>
              <a:t>Sixth Outline Level</a:t>
            </a:r>
          </a:p>
          <a:p>
            <a:pPr lvl="0"/>
            <a:r>
              <a:rPr lang="en-GB" smtClean="0"/>
              <a:t>Seventh Outline Level</a:t>
            </a:r>
          </a:p>
          <a:p>
            <a:pPr lvl="0"/>
            <a:r>
              <a:rPr lang="en-GB" smtClean="0"/>
              <a:t>Eighth Outline Level</a:t>
            </a:r>
          </a:p>
          <a:p>
            <a:pPr lvl="0"/>
            <a:r>
              <a:rPr lang="en-GB" smtClean="0"/>
              <a:t>Ninth Outline Level</a:t>
            </a:r>
          </a:p>
        </p:txBody>
      </p:sp>
      <p:sp>
        <p:nvSpPr>
          <p:cNvPr id="2" name="Rectangle 3"/>
          <p:cNvSpPr>
            <a:spLocks noGrp="1" noChangeArrowheads="1"/>
          </p:cNvSpPr>
          <p:nvPr>
            <p:ph type="sldNum"/>
          </p:nvPr>
        </p:nvSpPr>
        <p:spPr bwMode="auto">
          <a:xfrm>
            <a:off x="3779838" y="6858000"/>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Lst>
              <a:defRPr sz="1400">
                <a:solidFill>
                  <a:srgbClr val="000000"/>
                </a:solidFill>
                <a:latin typeface="Times New Roman" pitchFamily="18" charset="0"/>
                <a:ea typeface="+mn-ea"/>
                <a:cs typeface="Arial Unicode MS" charset="0"/>
              </a:defRPr>
            </a:lvl1pPr>
          </a:lstStyle>
          <a:p>
            <a:pPr>
              <a:defRPr/>
            </a:pPr>
            <a:fld id="{3163DDD2-3C8C-4412-BEAD-EC5389EFA972}" type="slidenum">
              <a:rPr lang="fr-FR"/>
              <a:pPr>
                <a:defRPr/>
              </a:pPr>
              <a:t>‹N°›</a:t>
            </a:fld>
            <a:endParaRPr lang="fr-FR" dirty="0"/>
          </a:p>
        </p:txBody>
      </p:sp>
      <p:sp>
        <p:nvSpPr>
          <p:cNvPr id="3" name="Text Box 4"/>
          <p:cNvSpPr txBox="1">
            <a:spLocks noChangeArrowheads="1"/>
          </p:cNvSpPr>
          <p:nvPr/>
        </p:nvSpPr>
        <p:spPr bwMode="auto">
          <a:xfrm>
            <a:off x="-36513" y="-261938"/>
            <a:ext cx="539751" cy="2206626"/>
          </a:xfrm>
          <a:prstGeom prst="rect">
            <a:avLst/>
          </a:prstGeom>
          <a:noFill/>
          <a:ln w="9525">
            <a:noFill/>
            <a:round/>
            <a:headEnd/>
            <a:tailEnd/>
          </a:ln>
          <a:effectLst/>
        </p:spPr>
        <p:txBody>
          <a:bodyPr lIns="90000" tIns="159660" rIns="90000" bIns="45000"/>
          <a:lstStyle/>
          <a:p>
            <a:pPr>
              <a:defRPr/>
            </a:pPr>
            <a:r>
              <a:rPr lang="fr-FR" sz="13000">
                <a:solidFill>
                  <a:srgbClr val="3B4270"/>
                </a:solidFill>
                <a:ea typeface="+mn-ea"/>
                <a:cs typeface="Arial Unicode MS" charset="0"/>
              </a:rPr>
              <a:t>{</a:t>
            </a:r>
          </a:p>
        </p:txBody>
      </p:sp>
      <p:pic>
        <p:nvPicPr>
          <p:cNvPr id="1031" name="Picture 5"/>
          <p:cNvPicPr>
            <a:picLocks noChangeAspect="1" noChangeArrowheads="1"/>
          </p:cNvPicPr>
          <p:nvPr/>
        </p:nvPicPr>
        <p:blipFill>
          <a:blip r:embed="rId18"/>
          <a:srcRect/>
          <a:stretch>
            <a:fillRect/>
          </a:stretch>
        </p:blipFill>
        <p:spPr bwMode="auto">
          <a:xfrm>
            <a:off x="255588" y="6989763"/>
            <a:ext cx="823912" cy="390525"/>
          </a:xfrm>
          <a:prstGeom prst="rect">
            <a:avLst/>
          </a:prstGeom>
          <a:noFill/>
          <a:ln w="9525">
            <a:noFill/>
            <a:round/>
            <a:headEnd/>
            <a:tailEnd/>
          </a:ln>
        </p:spPr>
      </p:pic>
      <p:pic>
        <p:nvPicPr>
          <p:cNvPr id="1032" name="Picture 6"/>
          <p:cNvPicPr>
            <a:picLocks noChangeAspect="1" noChangeArrowheads="1"/>
          </p:cNvPicPr>
          <p:nvPr/>
        </p:nvPicPr>
        <p:blipFill>
          <a:blip r:embed="rId19"/>
          <a:srcRect/>
          <a:stretch>
            <a:fillRect/>
          </a:stretch>
        </p:blipFill>
        <p:spPr bwMode="auto">
          <a:xfrm>
            <a:off x="7559675" y="5321300"/>
            <a:ext cx="2495550" cy="2238375"/>
          </a:xfrm>
          <a:prstGeom prst="rect">
            <a:avLst/>
          </a:prstGeom>
          <a:noFill/>
          <a:ln w="9525">
            <a:noFill/>
            <a:round/>
            <a:headEnd/>
            <a:tailEnd/>
          </a:ln>
        </p:spPr>
      </p:pic>
      <p:pic>
        <p:nvPicPr>
          <p:cNvPr id="1033" name="Image 15" descr="1225599956-logo-canal-plus.gif"/>
          <p:cNvPicPr>
            <a:picLocks noChangeAspect="1"/>
          </p:cNvPicPr>
          <p:nvPr userDrawn="1"/>
        </p:nvPicPr>
        <p:blipFill>
          <a:blip r:embed="rId20"/>
          <a:srcRect/>
          <a:stretch>
            <a:fillRect/>
          </a:stretch>
        </p:blipFill>
        <p:spPr bwMode="auto">
          <a:xfrm>
            <a:off x="1468438" y="7045325"/>
            <a:ext cx="1500187" cy="352425"/>
          </a:xfrm>
          <a:prstGeom prst="rect">
            <a:avLst/>
          </a:prstGeom>
          <a:noFill/>
          <a:ln w="9525">
            <a:noFill/>
            <a:miter lim="800000"/>
            <a:headEnd/>
            <a:tailEnd/>
          </a:ln>
        </p:spPr>
      </p:pic>
      <p:pic>
        <p:nvPicPr>
          <p:cNvPr id="1034" name="Picture 12"/>
          <p:cNvPicPr>
            <a:picLocks noChangeAspect="1" noChangeArrowheads="1"/>
          </p:cNvPicPr>
          <p:nvPr userDrawn="1"/>
        </p:nvPicPr>
        <p:blipFill>
          <a:blip r:embed="rId21"/>
          <a:srcRect/>
          <a:stretch>
            <a:fillRect/>
          </a:stretch>
        </p:blipFill>
        <p:spPr bwMode="auto">
          <a:xfrm>
            <a:off x="6069013" y="6994525"/>
            <a:ext cx="1400175" cy="476250"/>
          </a:xfrm>
          <a:prstGeom prst="rect">
            <a:avLst/>
          </a:prstGeom>
          <a:noFill/>
          <a:ln w="9525">
            <a:solidFill>
              <a:schemeClr val="bg1"/>
            </a:solidFill>
            <a:miter lim="800000"/>
            <a:headEnd/>
            <a:tailEnd/>
          </a:ln>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 id="2147484110" r:id="rId13"/>
    <p:sldLayoutId id="2147484111" r:id="rId14"/>
    <p:sldLayoutId id="2147484112" r:id="rId15"/>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B4270"/>
          </a:solidFill>
          <a:latin typeface="+mj-lt"/>
          <a:ea typeface="Arial Unicode MS" pitchFamily="34" charset="-128"/>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B4270"/>
          </a:solidFill>
          <a:latin typeface="Arial" charset="0"/>
          <a:ea typeface="Arial Unicode MS" pitchFamily="34" charset="-128"/>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B4270"/>
          </a:solidFill>
          <a:latin typeface="Arial" charset="0"/>
          <a:ea typeface="Arial Unicode MS" pitchFamily="34" charset="-128"/>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B4270"/>
          </a:solidFill>
          <a:latin typeface="Arial" charset="0"/>
          <a:ea typeface="Arial Unicode MS" pitchFamily="34" charset="-128"/>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B4270"/>
          </a:solidFill>
          <a:latin typeface="Arial" charset="0"/>
          <a:ea typeface="Arial Unicode MS" pitchFamily="34" charset="-128"/>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3B4270"/>
          </a:solidFill>
          <a:latin typeface="Arial"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3B4270"/>
          </a:solidFill>
          <a:latin typeface="Arial"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3B4270"/>
          </a:solidFill>
          <a:latin typeface="Arial"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b="1">
          <a:solidFill>
            <a:srgbClr val="3B4270"/>
          </a:solidFill>
          <a:latin typeface="Arial" charset="0"/>
          <a:cs typeface="Arial Unicode M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8" charset="0"/>
        <a:buChar char="•"/>
        <a:defRPr sz="3200">
          <a:solidFill>
            <a:srgbClr val="3B4270"/>
          </a:solidFill>
          <a:latin typeface="+mn-lt"/>
          <a:ea typeface="Arial Unicode MS" pitchFamily="34" charset="-128"/>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8" charset="0"/>
        <a:buChar char="–"/>
        <a:defRPr sz="2800">
          <a:solidFill>
            <a:srgbClr val="3B4270"/>
          </a:solidFill>
          <a:latin typeface="+mn-lt"/>
          <a:ea typeface="Arial Unicode MS" pitchFamily="34" charset="-128"/>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8" charset="0"/>
        <a:buChar char="•"/>
        <a:defRPr sz="2400">
          <a:solidFill>
            <a:srgbClr val="3B4270"/>
          </a:solidFill>
          <a:latin typeface="+mn-lt"/>
          <a:ea typeface="Arial Unicode MS" pitchFamily="34" charset="-128"/>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8" charset="0"/>
        <a:buChar char="–"/>
        <a:defRPr sz="2000">
          <a:solidFill>
            <a:srgbClr val="3B4270"/>
          </a:solidFill>
          <a:latin typeface="+mn-lt"/>
          <a:ea typeface="Arial Unicode MS" pitchFamily="34" charset="-128"/>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8" charset="0"/>
        <a:buChar char="»"/>
        <a:defRPr sz="2000">
          <a:solidFill>
            <a:srgbClr val="3B4270"/>
          </a:solidFill>
          <a:latin typeface="+mn-lt"/>
          <a:ea typeface="Arial Unicode MS" pitchFamily="34" charset="-128"/>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3B427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3B427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3B427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3B427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mailto:raphael.carles@interakting.com" TargetMode="External"/><Relationship Id="rId5" Type="http://schemas.openxmlformats.org/officeDocument/2006/relationships/image" Target="../media/image7.jpeg"/><Relationship Id="rId4" Type="http://schemas.openxmlformats.org/officeDocument/2006/relationships/hyperlink" Target="mailto:patrick.boutard@mutualite.f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jpeg"/><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2.emf"/><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jpeg"/></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323850"/>
            <a:ext cx="10080625" cy="5759450"/>
          </a:xfrm>
          <a:prstGeom prst="rect">
            <a:avLst/>
          </a:prstGeom>
          <a:gradFill flip="none" rotWithShape="1">
            <a:gsLst>
              <a:gs pos="40000">
                <a:schemeClr val="tx1"/>
              </a:gs>
              <a:gs pos="100000">
                <a:srgbClr val="FFFFFF"/>
              </a:gs>
            </a:gsLst>
            <a:lin ang="5400000" scaled="0"/>
            <a:tileRect/>
          </a:gradFill>
          <a:ln w="0" cap="flat" cmpd="sng" algn="ctr">
            <a:noFill/>
            <a:prstDash val="solid"/>
            <a:round/>
            <a:headEnd type="none" w="med" len="med"/>
            <a:tailEnd type="none" w="med" len="med"/>
          </a:ln>
          <a:effectLst/>
        </p:spPr>
        <p:txBody>
          <a:bodyPr lIns="100794" tIns="50397" rIns="100794" bIns="50397"/>
          <a:lstStyle/>
          <a:p>
            <a:pPr>
              <a:defRPr/>
            </a:pPr>
            <a:endParaRPr lang="fr-FR" dirty="0">
              <a:latin typeface="Arial" pitchFamily="-112" charset="0"/>
              <a:ea typeface="+mn-ea"/>
              <a:cs typeface="+mn-cs"/>
            </a:endParaRPr>
          </a:p>
        </p:txBody>
      </p:sp>
      <p:pic>
        <p:nvPicPr>
          <p:cNvPr id="12" name="Picture 11"/>
          <p:cNvPicPr>
            <a:picLocks noChangeAspect="1" noChangeArrowheads="1"/>
          </p:cNvPicPr>
          <p:nvPr/>
        </p:nvPicPr>
        <p:blipFill>
          <a:blip r:embed="rId3" cstate="screen"/>
          <a:srcRect/>
          <a:stretch>
            <a:fillRect/>
          </a:stretch>
        </p:blipFill>
        <p:spPr bwMode="auto">
          <a:xfrm>
            <a:off x="0" y="1"/>
            <a:ext cx="4275516" cy="2110409"/>
          </a:xfrm>
          <a:prstGeom prst="rect">
            <a:avLst/>
          </a:prstGeom>
          <a:noFill/>
          <a:ln w="9525">
            <a:noFill/>
            <a:miter lim="800000"/>
            <a:headEnd/>
            <a:tailEnd/>
          </a:ln>
          <a:effectLst>
            <a:reflection stA="65000" endPos="14000" dist="12700" dir="5400000" sy="-100000" algn="bl" rotWithShape="0"/>
          </a:effectLst>
        </p:spPr>
      </p:pic>
      <p:sp>
        <p:nvSpPr>
          <p:cNvPr id="16391" name="ZoneTexte 10"/>
          <p:cNvSpPr txBox="1">
            <a:spLocks noChangeArrowheads="1"/>
          </p:cNvSpPr>
          <p:nvPr/>
        </p:nvSpPr>
        <p:spPr bwMode="auto">
          <a:xfrm>
            <a:off x="839788" y="2603500"/>
            <a:ext cx="8232775" cy="1447800"/>
          </a:xfrm>
          <a:prstGeom prst="rect">
            <a:avLst/>
          </a:prstGeom>
          <a:noFill/>
          <a:ln w="9525">
            <a:noFill/>
            <a:miter lim="800000"/>
            <a:headEnd/>
            <a:tailEnd/>
          </a:ln>
        </p:spPr>
        <p:txBody>
          <a:bodyPr lIns="100794" tIns="50397" rIns="100794" bIns="50397">
            <a:spAutoFit/>
          </a:bodyPr>
          <a:lstStyle/>
          <a:p>
            <a:pPr algn="ctr">
              <a:defRPr/>
            </a:pPr>
            <a:endParaRPr lang="fr-FR" sz="1400" b="1" dirty="0">
              <a:solidFill>
                <a:schemeClr val="bg1"/>
              </a:solidFill>
              <a:ea typeface="+mn-ea"/>
              <a:cs typeface="Arial Unicode MS" charset="0"/>
            </a:endParaRPr>
          </a:p>
          <a:p>
            <a:pPr algn="ctr">
              <a:defRPr/>
            </a:pPr>
            <a:r>
              <a:rPr lang="fr-FR" sz="4000" b="1" dirty="0">
                <a:solidFill>
                  <a:schemeClr val="bg1"/>
                </a:solidFill>
                <a:effectLst>
                  <a:outerShdw blurRad="38100" dist="38100" dir="2700000" algn="tl">
                    <a:srgbClr val="C0C0C0"/>
                  </a:outerShdw>
                </a:effectLst>
                <a:latin typeface="Verdana" charset="0"/>
                <a:ea typeface="+mn-ea"/>
                <a:cs typeface="Arial Unicode MS" charset="0"/>
              </a:rPr>
              <a:t>Industrialisation du PHP</a:t>
            </a:r>
          </a:p>
          <a:p>
            <a:pPr algn="ctr">
              <a:defRPr/>
            </a:pPr>
            <a:r>
              <a:rPr lang="fr-FR" sz="4000" b="1" dirty="0">
                <a:solidFill>
                  <a:schemeClr val="bg1"/>
                </a:solidFill>
                <a:effectLst>
                  <a:outerShdw blurRad="38100" dist="38100" dir="2700000" algn="tl">
                    <a:srgbClr val="C0C0C0"/>
                  </a:outerShdw>
                </a:effectLst>
                <a:latin typeface="Verdana" charset="0"/>
                <a:ea typeface="+mn-ea"/>
                <a:cs typeface="Arial Unicode MS" charset="0"/>
              </a:rPr>
              <a:t>L’exemple de Canal+</a:t>
            </a:r>
            <a:endParaRPr lang="fr-FR" sz="1600" b="1" dirty="0">
              <a:solidFill>
                <a:schemeClr val="bg1"/>
              </a:solidFill>
              <a:ea typeface="+mn-ea"/>
              <a:cs typeface="Arial Unicode MS" charset="0"/>
            </a:endParaRPr>
          </a:p>
        </p:txBody>
      </p:sp>
      <p:sp>
        <p:nvSpPr>
          <p:cNvPr id="6149" name="ZoneTexte 10"/>
          <p:cNvSpPr txBox="1">
            <a:spLocks noChangeArrowheads="1"/>
          </p:cNvSpPr>
          <p:nvPr/>
        </p:nvSpPr>
        <p:spPr bwMode="auto">
          <a:xfrm>
            <a:off x="4200525" y="755650"/>
            <a:ext cx="4872038" cy="989013"/>
          </a:xfrm>
          <a:prstGeom prst="rect">
            <a:avLst/>
          </a:prstGeom>
          <a:noFill/>
          <a:ln w="9525">
            <a:noFill/>
            <a:miter lim="800000"/>
            <a:headEnd/>
            <a:tailEnd/>
          </a:ln>
        </p:spPr>
        <p:txBody>
          <a:bodyPr lIns="100794" tIns="50397" rIns="100794" bIns="50397">
            <a:spAutoFit/>
          </a:bodyPr>
          <a:lstStyle/>
          <a:p>
            <a:pPr algn="r"/>
            <a:r>
              <a:rPr lang="fr-FR" sz="3100" b="1">
                <a:solidFill>
                  <a:srgbClr val="FFFFFF"/>
                </a:solidFill>
              </a:rPr>
              <a:t>L’agence digitale nouvelle génération</a:t>
            </a:r>
          </a:p>
        </p:txBody>
      </p:sp>
      <p:sp>
        <p:nvSpPr>
          <p:cNvPr id="9" name="Rectangle 10"/>
          <p:cNvSpPr>
            <a:spLocks noChangeArrowheads="1"/>
          </p:cNvSpPr>
          <p:nvPr/>
        </p:nvSpPr>
        <p:spPr bwMode="auto">
          <a:xfrm>
            <a:off x="355600" y="5508625"/>
            <a:ext cx="5653088" cy="1031875"/>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lIns="100794" tIns="50397" rIns="100794" bIns="50397" anchor="ctr">
            <a:spAutoFit/>
          </a:bodyPr>
          <a:lstStyle/>
          <a:p>
            <a:pPr eaLnBrk="0">
              <a:defRPr/>
            </a:pPr>
            <a:r>
              <a:rPr lang="de-DE" sz="1300" b="1" dirty="0">
                <a:solidFill>
                  <a:srgbClr val="000000"/>
                </a:solidFill>
                <a:cs typeface="Arial Unicode MS" charset="0"/>
              </a:rPr>
              <a:t>Clément CALVIER</a:t>
            </a:r>
            <a:endParaRPr lang="de-DE" sz="1300" dirty="0">
              <a:solidFill>
                <a:srgbClr val="000000"/>
              </a:solidFill>
              <a:cs typeface="Arial Unicode MS" charset="0"/>
            </a:endParaRPr>
          </a:p>
          <a:p>
            <a:pPr eaLnBrk="0">
              <a:defRPr/>
            </a:pPr>
            <a:r>
              <a:rPr lang="fr-FR" sz="1300" b="1" dirty="0">
                <a:solidFill>
                  <a:srgbClr val="000000"/>
                </a:solidFill>
                <a:ea typeface="Batang" pitchFamily="18" charset="-127"/>
                <a:cs typeface="Arial Unicode MS" charset="0"/>
              </a:rPr>
              <a:t>Responsable de service</a:t>
            </a:r>
          </a:p>
          <a:p>
            <a:pPr eaLnBrk="0">
              <a:defRPr/>
            </a:pPr>
            <a:r>
              <a:rPr lang="fr-FR" sz="1300" b="1" dirty="0">
                <a:solidFill>
                  <a:srgbClr val="000000"/>
                </a:solidFill>
                <a:ea typeface="Batang" pitchFamily="18" charset="-127"/>
                <a:cs typeface="Arial Unicode MS" charset="0"/>
              </a:rPr>
              <a:t>(Etudes solutions WEB) </a:t>
            </a:r>
            <a:r>
              <a:rPr lang="de-DE" sz="1300" b="1" dirty="0">
                <a:solidFill>
                  <a:srgbClr val="000000"/>
                </a:solidFill>
                <a:ea typeface="Batang" pitchFamily="18" charset="-127"/>
                <a:cs typeface="Arial Unicode MS" charset="0"/>
              </a:rPr>
              <a:t/>
            </a:r>
            <a:br>
              <a:rPr lang="de-DE" sz="1300" b="1" dirty="0">
                <a:solidFill>
                  <a:srgbClr val="000000"/>
                </a:solidFill>
                <a:ea typeface="Batang" pitchFamily="18" charset="-127"/>
                <a:cs typeface="Arial Unicode MS" charset="0"/>
              </a:rPr>
            </a:br>
            <a:r>
              <a:rPr lang="de-DE" altLang="ko-KR" sz="1300" dirty="0">
                <a:solidFill>
                  <a:srgbClr val="000000"/>
                </a:solidFill>
                <a:ea typeface="Batang" pitchFamily="18" charset="-127"/>
                <a:cs typeface="Arial Unicode MS" charset="0"/>
                <a:hlinkClick r:id="rId4"/>
              </a:rPr>
              <a:t>clement.calvier@canal-plus.com </a:t>
            </a:r>
          </a:p>
          <a:p>
            <a:pPr eaLnBrk="0">
              <a:defRPr/>
            </a:pPr>
            <a:r>
              <a:rPr lang="fr-FR" sz="1300" b="1" dirty="0">
                <a:solidFill>
                  <a:srgbClr val="000000"/>
                </a:solidFill>
                <a:ea typeface="Batang" pitchFamily="18" charset="-127"/>
                <a:cs typeface="Arial Unicode MS" charset="0"/>
              </a:rPr>
              <a:t>CANAL+ FRANCE</a:t>
            </a:r>
            <a:endParaRPr lang="fr-FR" sz="1300" dirty="0">
              <a:solidFill>
                <a:srgbClr val="000000"/>
              </a:solidFill>
              <a:cs typeface="Arial Unicode MS" charset="0"/>
            </a:endParaRPr>
          </a:p>
        </p:txBody>
      </p:sp>
      <p:pic>
        <p:nvPicPr>
          <p:cNvPr id="6151" name="image002.jpg" descr="WEB_CHEMIN_71_1207086318"/>
          <p:cNvPicPr preferRelativeResize="0">
            <a:picLocks noChangeArrowheads="1"/>
          </p:cNvPicPr>
          <p:nvPr/>
        </p:nvPicPr>
        <p:blipFill>
          <a:blip r:embed="rId5"/>
          <a:srcRect/>
          <a:stretch>
            <a:fillRect/>
          </a:stretch>
        </p:blipFill>
        <p:spPr bwMode="auto">
          <a:xfrm>
            <a:off x="215900" y="5527675"/>
            <a:ext cx="79375" cy="1425575"/>
          </a:xfrm>
          <a:prstGeom prst="rect">
            <a:avLst/>
          </a:prstGeom>
          <a:noFill/>
          <a:ln w="9525">
            <a:noFill/>
            <a:miter lim="800000"/>
            <a:headEnd/>
            <a:tailEnd/>
          </a:ln>
        </p:spPr>
      </p:pic>
      <p:sp>
        <p:nvSpPr>
          <p:cNvPr id="11" name="ZoneTexte 26"/>
          <p:cNvSpPr txBox="1">
            <a:spLocks noChangeArrowheads="1"/>
          </p:cNvSpPr>
          <p:nvPr/>
        </p:nvSpPr>
        <p:spPr bwMode="auto">
          <a:xfrm>
            <a:off x="314325" y="2992438"/>
            <a:ext cx="9609138" cy="2771775"/>
          </a:xfrm>
          <a:prstGeom prst="rect">
            <a:avLst/>
          </a:prstGeom>
          <a:noFill/>
          <a:ln w="9525">
            <a:noFill/>
            <a:miter lim="800000"/>
            <a:headEnd/>
            <a:tailEnd/>
          </a:ln>
        </p:spPr>
        <p:txBody>
          <a:bodyPr lIns="100794" tIns="50397" rIns="100794" bIns="50397" anchor="ctr"/>
          <a:lstStyle/>
          <a:p>
            <a:pPr>
              <a:defRPr/>
            </a:pPr>
            <a:endParaRPr lang="fr-FR" sz="2400" b="1" dirty="0">
              <a:solidFill>
                <a:srgbClr val="CC0066"/>
              </a:solidFill>
              <a:latin typeface="Verdana" pitchFamily="34" charset="0"/>
              <a:ea typeface="+mn-ea"/>
              <a:cs typeface="Arial Unicode MS" charset="0"/>
            </a:endParaRPr>
          </a:p>
          <a:p>
            <a:pPr>
              <a:defRPr/>
            </a:pPr>
            <a:endParaRPr lang="fr-FR" sz="2600" b="1" dirty="0">
              <a:solidFill>
                <a:schemeClr val="bg1"/>
              </a:solidFill>
              <a:effectLst>
                <a:outerShdw blurRad="38100" dist="38100" dir="2700000" algn="tl">
                  <a:srgbClr val="C0C0C0"/>
                </a:outerShdw>
              </a:effectLst>
              <a:latin typeface="Verdana" pitchFamily="34" charset="0"/>
              <a:ea typeface="+mn-ea"/>
              <a:cs typeface="Arial Unicode MS" charset="0"/>
            </a:endParaRPr>
          </a:p>
        </p:txBody>
      </p:sp>
      <p:sp>
        <p:nvSpPr>
          <p:cNvPr id="13" name="Rectangle 10"/>
          <p:cNvSpPr>
            <a:spLocks noChangeArrowheads="1"/>
          </p:cNvSpPr>
          <p:nvPr/>
        </p:nvSpPr>
        <p:spPr bwMode="auto">
          <a:xfrm>
            <a:off x="5516563" y="5508625"/>
            <a:ext cx="4341812" cy="1217613"/>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lIns="100794" tIns="50397" rIns="100794" bIns="50397" anchor="ctr">
            <a:spAutoFit/>
          </a:bodyPr>
          <a:lstStyle/>
          <a:p>
            <a:pPr eaLnBrk="0">
              <a:defRPr/>
            </a:pPr>
            <a:r>
              <a:rPr lang="de-DE" sz="1300" b="1" dirty="0">
                <a:solidFill>
                  <a:srgbClr val="000000"/>
                </a:solidFill>
                <a:cs typeface="Arial Unicode MS" charset="0"/>
              </a:rPr>
              <a:t>Raphaël CARLES</a:t>
            </a:r>
            <a:endParaRPr lang="de-DE" sz="1300" dirty="0">
              <a:solidFill>
                <a:srgbClr val="000000"/>
              </a:solidFill>
              <a:cs typeface="Arial Unicode MS" charset="0"/>
            </a:endParaRPr>
          </a:p>
          <a:p>
            <a:pPr eaLnBrk="0">
              <a:defRPr/>
            </a:pPr>
            <a:r>
              <a:rPr lang="de-DE" sz="1300" b="1" dirty="0" err="1">
                <a:solidFill>
                  <a:srgbClr val="000000"/>
                </a:solidFill>
                <a:ea typeface="Batang" pitchFamily="18" charset="-127"/>
                <a:cs typeface="Arial Unicode MS" charset="0"/>
              </a:rPr>
              <a:t>Directeur</a:t>
            </a:r>
            <a:r>
              <a:rPr lang="de-DE" sz="1300" b="1" dirty="0">
                <a:solidFill>
                  <a:srgbClr val="000000"/>
                </a:solidFill>
                <a:ea typeface="Batang" pitchFamily="18" charset="-127"/>
                <a:cs typeface="Arial Unicode MS" charset="0"/>
              </a:rPr>
              <a:t> </a:t>
            </a:r>
            <a:r>
              <a:rPr lang="de-DE" sz="1300" b="1" dirty="0" err="1">
                <a:solidFill>
                  <a:srgbClr val="000000"/>
                </a:solidFill>
                <a:ea typeface="Batang" pitchFamily="18" charset="-127"/>
                <a:cs typeface="Arial Unicode MS" charset="0"/>
              </a:rPr>
              <a:t>Technique</a:t>
            </a:r>
            <a:r>
              <a:rPr lang="de-DE" sz="1300" b="1" dirty="0">
                <a:solidFill>
                  <a:srgbClr val="000000"/>
                </a:solidFill>
                <a:ea typeface="Batang" pitchFamily="18" charset="-127"/>
                <a:cs typeface="Arial Unicode MS" charset="0"/>
              </a:rPr>
              <a:t> </a:t>
            </a:r>
            <a:br>
              <a:rPr lang="de-DE" sz="1300" b="1" dirty="0">
                <a:solidFill>
                  <a:srgbClr val="000000"/>
                </a:solidFill>
                <a:ea typeface="Batang" pitchFamily="18" charset="-127"/>
                <a:cs typeface="Arial Unicode MS" charset="0"/>
              </a:rPr>
            </a:br>
            <a:r>
              <a:rPr lang="de-DE" sz="1300" dirty="0">
                <a:solidFill>
                  <a:srgbClr val="000000"/>
                </a:solidFill>
                <a:ea typeface="Batang" pitchFamily="18" charset="-127"/>
                <a:cs typeface="Arial Unicode MS" charset="0"/>
              </a:rPr>
              <a:t>Tel. +33 (0) 1 78 94 03 90</a:t>
            </a:r>
            <a:endParaRPr lang="fr-FR" sz="1300" dirty="0">
              <a:solidFill>
                <a:srgbClr val="000000"/>
              </a:solidFill>
              <a:cs typeface="Arial Unicode MS" charset="0"/>
            </a:endParaRPr>
          </a:p>
          <a:p>
            <a:pPr eaLnBrk="0">
              <a:defRPr/>
            </a:pPr>
            <a:r>
              <a:rPr lang="de-DE" sz="1300" dirty="0">
                <a:solidFill>
                  <a:srgbClr val="000000"/>
                </a:solidFill>
                <a:ea typeface="Batang" pitchFamily="18" charset="-127"/>
                <a:cs typeface="Arial Unicode MS" charset="0"/>
              </a:rPr>
              <a:t>Mob. +33 (0) 6 71 29 04 02</a:t>
            </a:r>
            <a:r>
              <a:rPr lang="de-DE" altLang="ko-KR" sz="1300" dirty="0">
                <a:solidFill>
                  <a:srgbClr val="000000"/>
                </a:solidFill>
                <a:ea typeface="Batang" pitchFamily="18" charset="-127"/>
                <a:cs typeface="Arial Unicode MS" charset="0"/>
              </a:rPr>
              <a:t/>
            </a:r>
            <a:br>
              <a:rPr lang="de-DE" altLang="ko-KR" sz="1300" dirty="0">
                <a:solidFill>
                  <a:srgbClr val="000000"/>
                </a:solidFill>
                <a:ea typeface="Batang" pitchFamily="18" charset="-127"/>
                <a:cs typeface="Arial Unicode MS" charset="0"/>
              </a:rPr>
            </a:br>
            <a:r>
              <a:rPr lang="de-DE" altLang="ko-KR" sz="1300" dirty="0">
                <a:solidFill>
                  <a:srgbClr val="000000"/>
                </a:solidFill>
                <a:ea typeface="Batang" pitchFamily="18" charset="-127"/>
                <a:cs typeface="Arial Unicode MS" charset="0"/>
                <a:hlinkClick r:id="rId6"/>
              </a:rPr>
              <a:t>raphael.carles@interakting.com</a:t>
            </a:r>
            <a:r>
              <a:rPr lang="de-DE" altLang="ko-KR" sz="1300" dirty="0">
                <a:solidFill>
                  <a:srgbClr val="000000"/>
                </a:solidFill>
                <a:ea typeface="Batang" pitchFamily="18" charset="-127"/>
                <a:cs typeface="Arial Unicode MS" charset="0"/>
              </a:rPr>
              <a:t> </a:t>
            </a:r>
          </a:p>
          <a:p>
            <a:pPr>
              <a:defRPr/>
            </a:pPr>
            <a:r>
              <a:rPr lang="de-DE" altLang="ko-KR" sz="1300" b="1" dirty="0" err="1">
                <a:solidFill>
                  <a:srgbClr val="000000"/>
                </a:solidFill>
                <a:ea typeface="Batang" pitchFamily="18" charset="-127"/>
                <a:cs typeface="Arial Unicode MS" charset="0"/>
              </a:rPr>
              <a:t>Interakting</a:t>
            </a:r>
            <a:r>
              <a:rPr lang="de-DE" altLang="ko-KR" sz="1300" b="1" dirty="0">
                <a:solidFill>
                  <a:srgbClr val="000000"/>
                </a:solidFill>
                <a:ea typeface="Batang" pitchFamily="18" charset="-127"/>
                <a:cs typeface="Arial Unicode MS" charset="0"/>
              </a:rPr>
              <a:t> / </a:t>
            </a:r>
            <a:r>
              <a:rPr lang="de-DE" altLang="ko-KR" sz="1300" b="1" dirty="0" err="1">
                <a:solidFill>
                  <a:srgbClr val="000000"/>
                </a:solidFill>
                <a:ea typeface="Batang" pitchFamily="18" charset="-127"/>
                <a:cs typeface="Arial Unicode MS" charset="0"/>
              </a:rPr>
              <a:t>Business&amp;Decision</a:t>
            </a:r>
            <a:endParaRPr lang="de-DE" altLang="ko-KR" sz="1300" b="1" dirty="0">
              <a:solidFill>
                <a:srgbClr val="000000"/>
              </a:solidFill>
              <a:ea typeface="Batang" pitchFamily="18" charset="-127"/>
              <a:cs typeface="Arial Unicode MS" charset="0"/>
            </a:endParaRPr>
          </a:p>
        </p:txBody>
      </p:sp>
      <p:pic>
        <p:nvPicPr>
          <p:cNvPr id="6154" name="image002.jpg" descr="WEB_CHEMIN_71_1207086318"/>
          <p:cNvPicPr preferRelativeResize="0">
            <a:picLocks noChangeArrowheads="1"/>
          </p:cNvPicPr>
          <p:nvPr/>
        </p:nvPicPr>
        <p:blipFill>
          <a:blip r:embed="rId5"/>
          <a:srcRect/>
          <a:stretch>
            <a:fillRect/>
          </a:stretch>
        </p:blipFill>
        <p:spPr bwMode="auto">
          <a:xfrm>
            <a:off x="5376863" y="5529263"/>
            <a:ext cx="79375" cy="1425575"/>
          </a:xfrm>
          <a:prstGeom prst="rect">
            <a:avLst/>
          </a:prstGeom>
          <a:noFill/>
          <a:ln w="9525">
            <a:noFill/>
            <a:miter lim="800000"/>
            <a:headEnd/>
            <a:tailEnd/>
          </a:ln>
        </p:spPr>
      </p:pic>
      <p:pic>
        <p:nvPicPr>
          <p:cNvPr id="6155" name="Image 15" descr="1225599956-logo-canal-plus.gif"/>
          <p:cNvPicPr>
            <a:picLocks noChangeAspect="1"/>
          </p:cNvPicPr>
          <p:nvPr/>
        </p:nvPicPr>
        <p:blipFill>
          <a:blip r:embed="rId7"/>
          <a:srcRect/>
          <a:stretch>
            <a:fillRect/>
          </a:stretch>
        </p:blipFill>
        <p:spPr bwMode="auto">
          <a:xfrm>
            <a:off x="2735263" y="4140200"/>
            <a:ext cx="4257675" cy="100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a:r>
              <a:rPr lang="fr-FR" smtClean="0"/>
              <a:t>L’hébergement</a:t>
            </a:r>
          </a:p>
        </p:txBody>
      </p:sp>
      <p:sp>
        <p:nvSpPr>
          <p:cNvPr id="15363" name="Espace réservé du contenu 2"/>
          <p:cNvSpPr>
            <a:spLocks noGrp="1"/>
          </p:cNvSpPr>
          <p:nvPr>
            <p:ph idx="1"/>
          </p:nvPr>
        </p:nvSpPr>
        <p:spPr/>
        <p:txBody>
          <a:bodyPr/>
          <a:lstStyle/>
          <a:p>
            <a:pPr eaLnBrk="1">
              <a:buFontTx/>
              <a:buChar char="-"/>
            </a:pPr>
            <a:r>
              <a:rPr lang="fr-FR" sz="2400" smtClean="0"/>
              <a:t>Environnements de type </a:t>
            </a:r>
            <a:r>
              <a:rPr lang="fr-FR" sz="2400" smtClean="0">
                <a:solidFill>
                  <a:srgbClr val="CC0066"/>
                </a:solidFill>
              </a:rPr>
              <a:t>Cloud</a:t>
            </a:r>
          </a:p>
          <a:p>
            <a:pPr eaLnBrk="1">
              <a:buFontTx/>
              <a:buChar char="-"/>
            </a:pPr>
            <a:r>
              <a:rPr lang="fr-FR" sz="2400" smtClean="0"/>
              <a:t>Normalisation des machines virtuelles types (« </a:t>
            </a:r>
            <a:r>
              <a:rPr lang="fr-FR" sz="2400" smtClean="0">
                <a:solidFill>
                  <a:srgbClr val="CC0066"/>
                </a:solidFill>
              </a:rPr>
              <a:t>templates</a:t>
            </a:r>
            <a:r>
              <a:rPr lang="fr-FR" sz="2400" smtClean="0"/>
              <a:t> »)</a:t>
            </a:r>
          </a:p>
          <a:p>
            <a:pPr eaLnBrk="1">
              <a:buFontTx/>
              <a:buChar char="-"/>
            </a:pPr>
            <a:r>
              <a:rPr lang="fr-FR" sz="2400" smtClean="0">
                <a:solidFill>
                  <a:srgbClr val="CC0066"/>
                </a:solidFill>
              </a:rPr>
              <a:t>Zend Platform </a:t>
            </a:r>
            <a:r>
              <a:rPr lang="fr-FR" sz="2400" smtClean="0"/>
              <a:t>pour une analyse et un suivi permanent de la santé des sites</a:t>
            </a:r>
          </a:p>
          <a:p>
            <a:pPr eaLnBrk="1">
              <a:buFontTx/>
              <a:buChar char="-"/>
            </a:pPr>
            <a:r>
              <a:rPr lang="fr-FR" sz="2400" smtClean="0"/>
              <a:t>Des audits hebdomadaires de </a:t>
            </a:r>
            <a:r>
              <a:rPr lang="fr-FR" sz="2400" smtClean="0">
                <a:solidFill>
                  <a:srgbClr val="CC0066"/>
                </a:solidFill>
              </a:rPr>
              <a:t>base de données</a:t>
            </a:r>
          </a:p>
          <a:p>
            <a:pPr eaLnBrk="1">
              <a:buFontTx/>
              <a:buChar char="-"/>
            </a:pPr>
            <a:r>
              <a:rPr lang="fr-FR" sz="2400" smtClean="0"/>
              <a:t>Des audits de </a:t>
            </a:r>
            <a:r>
              <a:rPr lang="fr-FR" sz="2400" smtClean="0">
                <a:solidFill>
                  <a:srgbClr val="CC0066"/>
                </a:solidFill>
              </a:rPr>
              <a:t>sécurité</a:t>
            </a:r>
          </a:p>
          <a:p>
            <a:pPr eaLnBrk="1">
              <a:buFontTx/>
              <a:buChar char="-"/>
            </a:pPr>
            <a:r>
              <a:rPr lang="fr-FR" sz="2400" smtClean="0"/>
              <a:t>Des audits </a:t>
            </a:r>
            <a:r>
              <a:rPr lang="fr-FR" sz="2400" smtClean="0">
                <a:solidFill>
                  <a:srgbClr val="CC0066"/>
                </a:solidFill>
              </a:rPr>
              <a:t>d’experts PHP</a:t>
            </a:r>
          </a:p>
          <a:p>
            <a:pPr eaLnBrk="1">
              <a:buFontTx/>
              <a:buChar char="-"/>
            </a:pPr>
            <a:r>
              <a:rPr lang="fr-FR" sz="2400" smtClean="0"/>
              <a:t>Des </a:t>
            </a:r>
            <a:r>
              <a:rPr lang="fr-FR" sz="2400" smtClean="0">
                <a:solidFill>
                  <a:srgbClr val="CC0066"/>
                </a:solidFill>
              </a:rPr>
              <a:t>tests de montée en charge </a:t>
            </a:r>
            <a:r>
              <a:rPr lang="fr-FR" sz="2400" smtClean="0"/>
              <a:t>à chaque livraison critique</a:t>
            </a:r>
          </a:p>
          <a:p>
            <a:pPr eaLnBrk="1">
              <a:buFontTx/>
              <a:buChar char="-"/>
            </a:pPr>
            <a:r>
              <a:rPr lang="fr-FR" sz="2400" smtClean="0"/>
              <a:t>Du </a:t>
            </a:r>
            <a:r>
              <a:rPr lang="fr-FR" sz="2400" smtClean="0">
                <a:solidFill>
                  <a:srgbClr val="CC0066"/>
                </a:solidFill>
              </a:rPr>
              <a:t>monitoring</a:t>
            </a:r>
            <a:r>
              <a:rPr lang="fr-FR" sz="2400" smtClean="0"/>
              <a:t> et des </a:t>
            </a:r>
            <a:r>
              <a:rPr lang="fr-FR" sz="2400" smtClean="0">
                <a:solidFill>
                  <a:srgbClr val="CC0066"/>
                </a:solidFill>
              </a:rPr>
              <a:t>alertes</a:t>
            </a:r>
            <a:r>
              <a:rPr lang="fr-FR" sz="2400" smtClean="0"/>
              <a:t> à tous les niveaux</a:t>
            </a:r>
          </a:p>
        </p:txBody>
      </p:sp>
      <p:pic>
        <p:nvPicPr>
          <p:cNvPr id="15364" name="Image 3" descr="j0439356.jpg"/>
          <p:cNvPicPr>
            <a:picLocks noChangeAspect="1"/>
          </p:cNvPicPr>
          <p:nvPr/>
        </p:nvPicPr>
        <p:blipFill>
          <a:blip r:embed="rId2"/>
          <a:srcRect/>
          <a:stretch>
            <a:fillRect/>
          </a:stretch>
        </p:blipFill>
        <p:spPr bwMode="auto">
          <a:xfrm>
            <a:off x="7704138" y="3275013"/>
            <a:ext cx="1920875" cy="192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pPr eaLnBrk="1"/>
            <a:r>
              <a:rPr lang="fr-FR" smtClean="0"/>
              <a:t>Les normes</a:t>
            </a:r>
          </a:p>
        </p:txBody>
      </p:sp>
      <p:sp>
        <p:nvSpPr>
          <p:cNvPr id="16387" name="Espace réservé du contenu 2"/>
          <p:cNvSpPr>
            <a:spLocks noGrp="1"/>
          </p:cNvSpPr>
          <p:nvPr>
            <p:ph idx="1"/>
          </p:nvPr>
        </p:nvSpPr>
        <p:spPr>
          <a:xfrm>
            <a:off x="503238" y="1768475"/>
            <a:ext cx="7323137" cy="4987925"/>
          </a:xfrm>
        </p:spPr>
        <p:txBody>
          <a:bodyPr/>
          <a:lstStyle/>
          <a:p>
            <a:pPr eaLnBrk="1">
              <a:buFontTx/>
              <a:buChar char="-"/>
            </a:pPr>
            <a:endParaRPr lang="fr-FR" sz="1800" smtClean="0"/>
          </a:p>
          <a:p>
            <a:pPr eaLnBrk="1">
              <a:buFontTx/>
              <a:buChar char="-"/>
            </a:pPr>
            <a:r>
              <a:rPr lang="fr-FR" sz="2400" smtClean="0"/>
              <a:t>Mise en place </a:t>
            </a:r>
            <a:r>
              <a:rPr lang="fr-FR" sz="2400" smtClean="0">
                <a:solidFill>
                  <a:srgbClr val="CC0066"/>
                </a:solidFill>
              </a:rPr>
              <a:t>normes d’installation et configuration</a:t>
            </a:r>
            <a:r>
              <a:rPr lang="fr-FR" sz="2400" smtClean="0"/>
              <a:t> des solutions</a:t>
            </a:r>
          </a:p>
          <a:p>
            <a:pPr eaLnBrk="1">
              <a:buFontTx/>
              <a:buChar char="-"/>
            </a:pPr>
            <a:r>
              <a:rPr lang="fr-FR" sz="2400" smtClean="0"/>
              <a:t>Une démarche de </a:t>
            </a:r>
            <a:r>
              <a:rPr lang="fr-FR" sz="2400" smtClean="0">
                <a:solidFill>
                  <a:srgbClr val="CC0066"/>
                </a:solidFill>
              </a:rPr>
              <a:t>capitalisation</a:t>
            </a:r>
            <a:r>
              <a:rPr lang="fr-FR" sz="2400" smtClean="0"/>
              <a:t> permanente</a:t>
            </a:r>
          </a:p>
          <a:p>
            <a:pPr eaLnBrk="1">
              <a:buFontTx/>
              <a:buChar char="-"/>
            </a:pPr>
            <a:r>
              <a:rPr lang="fr-FR" sz="2400" smtClean="0"/>
              <a:t>Définition de </a:t>
            </a:r>
            <a:r>
              <a:rPr lang="fr-FR" sz="2400" smtClean="0">
                <a:solidFill>
                  <a:srgbClr val="CC0066"/>
                </a:solidFill>
              </a:rPr>
              <a:t>bonnes pratiques </a:t>
            </a:r>
            <a:r>
              <a:rPr lang="fr-FR" sz="2400" smtClean="0"/>
              <a:t>de développement : SEO, performances, navigateurs</a:t>
            </a:r>
          </a:p>
          <a:p>
            <a:pPr eaLnBrk="1">
              <a:buFontTx/>
              <a:buChar char="-"/>
            </a:pPr>
            <a:r>
              <a:rPr lang="fr-FR" sz="2400" smtClean="0"/>
              <a:t>Pour </a:t>
            </a:r>
            <a:r>
              <a:rPr lang="fr-FR" sz="2400" smtClean="0">
                <a:solidFill>
                  <a:srgbClr val="CC0066"/>
                </a:solidFill>
              </a:rPr>
              <a:t>cadrer</a:t>
            </a:r>
            <a:r>
              <a:rPr lang="fr-FR" sz="2400" smtClean="0"/>
              <a:t> les projets dès la phase de spécifications techniques et uniformiser le travail des intégrateurs</a:t>
            </a:r>
          </a:p>
          <a:p>
            <a:pPr eaLnBrk="1">
              <a:buFontTx/>
              <a:buChar char="-"/>
            </a:pPr>
            <a:r>
              <a:rPr lang="fr-FR" sz="2400" smtClean="0"/>
              <a:t>Sert de support pour les </a:t>
            </a:r>
            <a:r>
              <a:rPr lang="fr-FR" sz="2400" smtClean="0">
                <a:solidFill>
                  <a:srgbClr val="CC0066"/>
                </a:solidFill>
              </a:rPr>
              <a:t>tests unitaires</a:t>
            </a:r>
          </a:p>
          <a:p>
            <a:pPr eaLnBrk="1">
              <a:buFontTx/>
              <a:buChar char="-"/>
            </a:pPr>
            <a:endParaRPr lang="fr-FR" sz="2400" smtClean="0"/>
          </a:p>
        </p:txBody>
      </p:sp>
      <p:pic>
        <p:nvPicPr>
          <p:cNvPr id="16388" name="Image 4" descr="j0439239.jpg"/>
          <p:cNvPicPr>
            <a:picLocks noChangeAspect="1"/>
          </p:cNvPicPr>
          <p:nvPr/>
        </p:nvPicPr>
        <p:blipFill>
          <a:blip r:embed="rId2"/>
          <a:srcRect/>
          <a:stretch>
            <a:fillRect/>
          </a:stretch>
        </p:blipFill>
        <p:spPr bwMode="auto">
          <a:xfrm>
            <a:off x="7993063" y="1835150"/>
            <a:ext cx="1919287" cy="192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contenu 2"/>
          <p:cNvSpPr>
            <a:spLocks noGrp="1"/>
          </p:cNvSpPr>
          <p:nvPr>
            <p:ph idx="1"/>
          </p:nvPr>
        </p:nvSpPr>
        <p:spPr/>
        <p:txBody>
          <a:bodyPr/>
          <a:lstStyle/>
          <a:p>
            <a:pPr eaLnBrk="1"/>
            <a:r>
              <a:rPr lang="fr-FR" sz="2400" smtClean="0"/>
              <a:t>Maîtrise de la logistique des </a:t>
            </a:r>
            <a:r>
              <a:rPr lang="fr-FR" sz="2400" smtClean="0">
                <a:solidFill>
                  <a:srgbClr val="CC0066"/>
                </a:solidFill>
              </a:rPr>
              <a:t>déploiements très nombreux </a:t>
            </a:r>
            <a:r>
              <a:rPr lang="fr-FR" sz="2400" smtClean="0"/>
              <a:t>: planification, horaires autorisés, fiches de déploiement obligatoires, workflows</a:t>
            </a:r>
          </a:p>
          <a:p>
            <a:pPr eaLnBrk="1"/>
            <a:r>
              <a:rPr lang="fr-FR" sz="2400" smtClean="0"/>
              <a:t>Des </a:t>
            </a:r>
            <a:r>
              <a:rPr lang="fr-FR" sz="2400" smtClean="0">
                <a:solidFill>
                  <a:srgbClr val="CC0066"/>
                </a:solidFill>
              </a:rPr>
              <a:t>environnements de livraison spécialisés </a:t>
            </a:r>
            <a:r>
              <a:rPr lang="fr-FR" sz="2400" smtClean="0"/>
              <a:t>:</a:t>
            </a:r>
          </a:p>
          <a:p>
            <a:pPr lvl="1" eaLnBrk="1"/>
            <a:r>
              <a:rPr lang="fr-FR" sz="2400" smtClean="0"/>
              <a:t>Recettes fonctionnelles : pour les MOA</a:t>
            </a:r>
          </a:p>
          <a:p>
            <a:pPr lvl="1" eaLnBrk="1"/>
            <a:r>
              <a:rPr lang="fr-FR" sz="2400" smtClean="0"/>
              <a:t>Recettes techniques : pour les intégrateurs et l’hébergeur</a:t>
            </a:r>
          </a:p>
          <a:p>
            <a:pPr eaLnBrk="1"/>
            <a:r>
              <a:rPr lang="fr-FR" sz="2400" smtClean="0"/>
              <a:t>Un environnement de qualification et de </a:t>
            </a:r>
            <a:r>
              <a:rPr lang="fr-FR" sz="2400" smtClean="0">
                <a:solidFill>
                  <a:srgbClr val="CC0066"/>
                </a:solidFill>
              </a:rPr>
              <a:t>recette technique</a:t>
            </a:r>
            <a:r>
              <a:rPr lang="fr-FR" sz="2400" smtClean="0"/>
              <a:t>, clone de la production tous les 2 jours</a:t>
            </a:r>
          </a:p>
          <a:p>
            <a:pPr eaLnBrk="1"/>
            <a:r>
              <a:rPr lang="fr-FR" sz="2400" smtClean="0"/>
              <a:t>Mise en place de </a:t>
            </a:r>
            <a:r>
              <a:rPr lang="fr-FR" sz="2400" smtClean="0">
                <a:solidFill>
                  <a:srgbClr val="CC0066"/>
                </a:solidFill>
              </a:rPr>
              <a:t>Capistrano</a:t>
            </a:r>
            <a:r>
              <a:rPr lang="fr-FR" sz="2400" smtClean="0"/>
              <a:t> pour </a:t>
            </a:r>
            <a:br>
              <a:rPr lang="fr-FR" sz="2400" smtClean="0"/>
            </a:br>
            <a:r>
              <a:rPr lang="fr-FR" sz="2400" smtClean="0"/>
              <a:t>automatiser certains déploiements</a:t>
            </a:r>
          </a:p>
          <a:p>
            <a:pPr eaLnBrk="1">
              <a:buFontTx/>
              <a:buChar char="-"/>
            </a:pPr>
            <a:endParaRPr lang="fr-FR" sz="2400" smtClean="0"/>
          </a:p>
        </p:txBody>
      </p:sp>
      <p:sp>
        <p:nvSpPr>
          <p:cNvPr id="17411" name="Titre 1"/>
          <p:cNvSpPr>
            <a:spLocks noGrp="1"/>
          </p:cNvSpPr>
          <p:nvPr>
            <p:ph type="title"/>
          </p:nvPr>
        </p:nvSpPr>
        <p:spPr/>
        <p:txBody>
          <a:bodyPr/>
          <a:lstStyle/>
          <a:p>
            <a:pPr eaLnBrk="1"/>
            <a:r>
              <a:rPr lang="fr-FR" smtClean="0"/>
              <a:t>Les déploiements</a:t>
            </a:r>
          </a:p>
        </p:txBody>
      </p:sp>
      <p:pic>
        <p:nvPicPr>
          <p:cNvPr id="17412" name="Image 5" descr="j0439347.jpg"/>
          <p:cNvPicPr>
            <a:picLocks noChangeAspect="1"/>
          </p:cNvPicPr>
          <p:nvPr/>
        </p:nvPicPr>
        <p:blipFill>
          <a:blip r:embed="rId2"/>
          <a:srcRect/>
          <a:stretch>
            <a:fillRect/>
          </a:stretch>
        </p:blipFill>
        <p:spPr bwMode="auto">
          <a:xfrm>
            <a:off x="6480175" y="4932363"/>
            <a:ext cx="1920875" cy="1919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5" descr="85476362"/>
          <p:cNvPicPr>
            <a:picLocks noChangeAspect="1" noChangeArrowheads="1"/>
          </p:cNvPicPr>
          <p:nvPr/>
        </p:nvPicPr>
        <p:blipFill>
          <a:blip r:embed="rId3">
            <a:grayscl/>
          </a:blip>
          <a:srcRect t="9622" b="13921"/>
          <a:stretch>
            <a:fillRect/>
          </a:stretch>
        </p:blipFill>
        <p:spPr bwMode="auto">
          <a:xfrm>
            <a:off x="0" y="107950"/>
            <a:ext cx="10069513" cy="6122988"/>
          </a:xfrm>
          <a:prstGeom prst="rect">
            <a:avLst/>
          </a:prstGeom>
          <a:noFill/>
          <a:ln w="9525">
            <a:noFill/>
            <a:miter lim="800000"/>
            <a:headEnd/>
            <a:tailEnd/>
          </a:ln>
        </p:spPr>
      </p:pic>
      <p:sp>
        <p:nvSpPr>
          <p:cNvPr id="10" name="Titre 9"/>
          <p:cNvSpPr>
            <a:spLocks noGrp="1"/>
          </p:cNvSpPr>
          <p:nvPr>
            <p:ph type="title"/>
          </p:nvPr>
        </p:nvSpPr>
        <p:spPr>
          <a:xfrm>
            <a:off x="1588" y="2668588"/>
            <a:ext cx="10080625" cy="1169987"/>
          </a:xfrm>
        </p:spPr>
        <p:txBody>
          <a:bodyPr/>
          <a:lstStyle/>
          <a:p>
            <a:pPr eaLnBrk="1">
              <a:defRPr/>
            </a:pPr>
            <a:r>
              <a:rPr err="1"/>
              <a:t>Interakting</a:t>
            </a:r>
            <a:endParaRPr/>
          </a:p>
        </p:txBody>
      </p:sp>
      <p:pic>
        <p:nvPicPr>
          <p:cNvPr id="18436" name="Picture 6"/>
          <p:cNvPicPr>
            <a:picLocks noChangeAspect="1" noChangeArrowheads="1"/>
          </p:cNvPicPr>
          <p:nvPr/>
        </p:nvPicPr>
        <p:blipFill>
          <a:blip r:embed="rId4"/>
          <a:srcRect/>
          <a:stretch>
            <a:fillRect/>
          </a:stretch>
        </p:blipFill>
        <p:spPr bwMode="auto">
          <a:xfrm>
            <a:off x="3527425" y="2771775"/>
            <a:ext cx="3138488" cy="868363"/>
          </a:xfrm>
          <a:prstGeom prst="rect">
            <a:avLst/>
          </a:prstGeom>
          <a:noFill/>
          <a:ln w="9525">
            <a:noFill/>
            <a:round/>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3"/>
          <p:cNvSpPr>
            <a:spLocks noGrp="1"/>
          </p:cNvSpPr>
          <p:nvPr>
            <p:ph type="title"/>
          </p:nvPr>
        </p:nvSpPr>
        <p:spPr/>
        <p:txBody>
          <a:bodyPr/>
          <a:lstStyle/>
          <a:p>
            <a:r>
              <a:rPr lang="fr-FR" smtClean="0">
                <a:ea typeface="MS PGothic" pitchFamily="34" charset="-128"/>
              </a:rPr>
              <a:t>Présentation d’</a:t>
            </a:r>
            <a:r>
              <a:rPr lang="fr-FR" smtClean="0">
                <a:solidFill>
                  <a:srgbClr val="CC0066"/>
                </a:solidFill>
                <a:ea typeface="MS PGothic" pitchFamily="34" charset="-128"/>
              </a:rPr>
              <a:t>Interakting</a:t>
            </a:r>
          </a:p>
        </p:txBody>
      </p:sp>
      <p:sp>
        <p:nvSpPr>
          <p:cNvPr id="19459" name="Espace réservé du contenu 4"/>
          <p:cNvSpPr>
            <a:spLocks noGrp="1"/>
          </p:cNvSpPr>
          <p:nvPr>
            <p:ph idx="1"/>
          </p:nvPr>
        </p:nvSpPr>
        <p:spPr>
          <a:xfrm>
            <a:off x="458788" y="1779588"/>
            <a:ext cx="6515100" cy="4887912"/>
          </a:xfrm>
        </p:spPr>
        <p:txBody>
          <a:bodyPr/>
          <a:lstStyle/>
          <a:p>
            <a:pPr eaLnBrk="1">
              <a:buFont typeface="Arial" charset="0"/>
              <a:buChar char="•"/>
            </a:pPr>
            <a:r>
              <a:rPr lang="fr-FR" sz="2000" smtClean="0"/>
              <a:t>Une </a:t>
            </a:r>
            <a:r>
              <a:rPr lang="fr-FR" sz="2000" smtClean="0">
                <a:solidFill>
                  <a:srgbClr val="CC0066"/>
                </a:solidFill>
              </a:rPr>
              <a:t>agence digitale </a:t>
            </a:r>
            <a:r>
              <a:rPr lang="fr-FR" sz="2000" smtClean="0"/>
              <a:t>de nouvelle génération, avec un positionnement conseil et technologies pour relever vos nouveaux défis en </a:t>
            </a:r>
            <a:r>
              <a:rPr lang="fr-FR" sz="2000" smtClean="0">
                <a:solidFill>
                  <a:srgbClr val="CC0066"/>
                </a:solidFill>
              </a:rPr>
              <a:t>digital marketing </a:t>
            </a:r>
            <a:r>
              <a:rPr lang="fr-FR" sz="2000" smtClean="0"/>
              <a:t>et </a:t>
            </a:r>
            <a:r>
              <a:rPr lang="fr-FR" sz="2000" smtClean="0">
                <a:solidFill>
                  <a:srgbClr val="CC0066"/>
                </a:solidFill>
              </a:rPr>
              <a:t>entreprise 2.0</a:t>
            </a:r>
          </a:p>
          <a:p>
            <a:pPr eaLnBrk="1">
              <a:buFont typeface="Arial" charset="0"/>
              <a:buChar char="•"/>
            </a:pPr>
            <a:r>
              <a:rPr lang="fr-FR" sz="2000" smtClean="0"/>
              <a:t>Une division du groupe </a:t>
            </a:r>
            <a:r>
              <a:rPr lang="fr-FR" sz="2000" smtClean="0">
                <a:solidFill>
                  <a:srgbClr val="CC0066"/>
                </a:solidFill>
              </a:rPr>
              <a:t>Business&amp;Decision</a:t>
            </a:r>
          </a:p>
          <a:p>
            <a:pPr eaLnBrk="1">
              <a:buFont typeface="Arial" charset="0"/>
              <a:buChar char="•"/>
            </a:pPr>
            <a:r>
              <a:rPr lang="fr-FR" sz="2000" smtClean="0"/>
              <a:t>340 experts, une présence internationale, un modèle de delivery industriel, une organisation en centre de services, des plateformes near shore et off shore</a:t>
            </a:r>
          </a:p>
          <a:p>
            <a:pPr eaLnBrk="1">
              <a:buFont typeface="Arial" charset="0"/>
              <a:buChar char="•"/>
            </a:pPr>
            <a:r>
              <a:rPr lang="fr-FR" sz="2000" smtClean="0"/>
              <a:t>Une gamme de services à la croisée des chemins entre web agency et SSII</a:t>
            </a:r>
          </a:p>
        </p:txBody>
      </p:sp>
      <p:sp>
        <p:nvSpPr>
          <p:cNvPr id="6" name="Rectangle 9"/>
          <p:cNvSpPr>
            <a:spLocks noChangeArrowheads="1"/>
          </p:cNvSpPr>
          <p:nvPr/>
        </p:nvSpPr>
        <p:spPr bwMode="auto">
          <a:xfrm>
            <a:off x="539750" y="5922963"/>
            <a:ext cx="6434138" cy="688975"/>
          </a:xfrm>
          <a:prstGeom prst="rect">
            <a:avLst/>
          </a:prstGeom>
          <a:gradFill rotWithShape="1">
            <a:gsLst>
              <a:gs pos="0">
                <a:srgbClr val="B3B3B3"/>
              </a:gs>
              <a:gs pos="100000">
                <a:srgbClr val="FFFFFF"/>
              </a:gs>
            </a:gsLst>
            <a:lin ang="2700000"/>
          </a:gradFill>
          <a:ln w="9525">
            <a:noFill/>
            <a:miter lim="800000"/>
            <a:headEnd/>
            <a:tailEnd/>
          </a:ln>
        </p:spPr>
        <p:txBody>
          <a:bodyPr lIns="100794" tIns="50397" rIns="100794" bIns="50397">
            <a:spAutoFit/>
          </a:bodyPr>
          <a:lstStyle/>
          <a:p>
            <a:pPr>
              <a:defRPr/>
            </a:pPr>
            <a:r>
              <a:rPr lang="fr-FR" sz="1500" dirty="0">
                <a:effectLst>
                  <a:outerShdw blurRad="38100" dist="38100" dir="2700000" algn="tl">
                    <a:srgbClr val="000000">
                      <a:alpha val="43137"/>
                    </a:srgbClr>
                  </a:outerShdw>
                </a:effectLst>
                <a:latin typeface="Trebuchet MS" pitchFamily="34" charset="0"/>
              </a:rPr>
              <a:t>Nos départements :</a:t>
            </a:r>
          </a:p>
          <a:p>
            <a:pPr>
              <a:defRPr/>
            </a:pPr>
            <a:r>
              <a:rPr lang="fr-FR" sz="1300" dirty="0">
                <a:solidFill>
                  <a:srgbClr val="000000"/>
                </a:solidFill>
                <a:latin typeface="Trebuchet MS" pitchFamily="34" charset="0"/>
              </a:rPr>
              <a:t>Conseil stratégiques - Conseil opérationnel - </a:t>
            </a:r>
            <a:r>
              <a:rPr lang="fr-FR" sz="1300" dirty="0" err="1">
                <a:solidFill>
                  <a:srgbClr val="000000"/>
                </a:solidFill>
                <a:latin typeface="Trebuchet MS" pitchFamily="34" charset="0"/>
              </a:rPr>
              <a:t>Analytics</a:t>
            </a:r>
            <a:r>
              <a:rPr lang="fr-FR" sz="1300" dirty="0">
                <a:solidFill>
                  <a:srgbClr val="000000"/>
                </a:solidFill>
                <a:latin typeface="Trebuchet MS" pitchFamily="34" charset="0"/>
              </a:rPr>
              <a:t>      IT développement - Design interactif - Hébergement</a:t>
            </a:r>
          </a:p>
        </p:txBody>
      </p:sp>
      <p:pic>
        <p:nvPicPr>
          <p:cNvPr id="19461" name="Image 5" descr="leveraging-social-media.jpg"/>
          <p:cNvPicPr>
            <a:picLocks noChangeAspect="1"/>
          </p:cNvPicPr>
          <p:nvPr/>
        </p:nvPicPr>
        <p:blipFill>
          <a:blip r:embed="rId2"/>
          <a:srcRect/>
          <a:stretch>
            <a:fillRect/>
          </a:stretch>
        </p:blipFill>
        <p:spPr bwMode="auto">
          <a:xfrm>
            <a:off x="6985000" y="1624013"/>
            <a:ext cx="3095625" cy="3063875"/>
          </a:xfrm>
          <a:prstGeom prst="rect">
            <a:avLst/>
          </a:prstGeom>
          <a:noFill/>
          <a:ln w="9525">
            <a:noFill/>
            <a:miter lim="800000"/>
            <a:headEnd/>
            <a:tailEnd/>
          </a:ln>
        </p:spPr>
      </p:pic>
      <p:sp>
        <p:nvSpPr>
          <p:cNvPr id="8" name="Rectangle 4"/>
          <p:cNvSpPr>
            <a:spLocks noChangeArrowheads="1"/>
          </p:cNvSpPr>
          <p:nvPr/>
        </p:nvSpPr>
        <p:spPr bwMode="auto">
          <a:xfrm>
            <a:off x="7000875" y="4846638"/>
            <a:ext cx="3079750" cy="1790700"/>
          </a:xfrm>
          <a:prstGeom prst="rect">
            <a:avLst/>
          </a:prstGeom>
          <a:gradFill rotWithShape="1">
            <a:gsLst>
              <a:gs pos="0">
                <a:srgbClr val="B3B3B3"/>
              </a:gs>
              <a:gs pos="81000">
                <a:srgbClr val="FFFFFF"/>
              </a:gs>
              <a:gs pos="100000">
                <a:srgbClr val="FFFFFF"/>
              </a:gs>
            </a:gsLst>
            <a:lin ang="2700000"/>
          </a:gradFill>
          <a:ln w="9525">
            <a:noFill/>
            <a:miter lim="800000"/>
            <a:headEnd/>
            <a:tailEnd/>
          </a:ln>
        </p:spPr>
        <p:txBody>
          <a:bodyPr lIns="100794" tIns="50397" rIns="100794" bIns="50397">
            <a:spAutoFit/>
          </a:bodyPr>
          <a:lstStyle/>
          <a:p>
            <a:pPr>
              <a:defRPr/>
            </a:pPr>
            <a:r>
              <a:rPr lang="fr-FR" sz="1500" dirty="0">
                <a:effectLst>
                  <a:outerShdw blurRad="38100" dist="38100" dir="2700000" algn="tl">
                    <a:srgbClr val="000000">
                      <a:alpha val="43137"/>
                    </a:srgbClr>
                  </a:outerShdw>
                </a:effectLst>
                <a:latin typeface="Trebuchet MS" pitchFamily="34" charset="0"/>
              </a:rPr>
              <a:t>Experts en</a:t>
            </a:r>
          </a:p>
          <a:p>
            <a:pPr>
              <a:defRPr/>
            </a:pPr>
            <a:r>
              <a:rPr lang="fr-FR" sz="1300" dirty="0">
                <a:latin typeface="Trebuchet MS" pitchFamily="34" charset="0"/>
              </a:rPr>
              <a:t> e-Commerce  Plateforme internet Portail    </a:t>
            </a:r>
            <a:r>
              <a:rPr lang="fr-FR" sz="1300" dirty="0" err="1">
                <a:latin typeface="Trebuchet MS" pitchFamily="34" charset="0"/>
              </a:rPr>
              <a:t>Selfcare</a:t>
            </a:r>
            <a:r>
              <a:rPr lang="fr-FR" sz="1300" dirty="0">
                <a:latin typeface="Trebuchet MS" pitchFamily="34" charset="0"/>
              </a:rPr>
              <a:t>, Mobile   e-</a:t>
            </a:r>
            <a:r>
              <a:rPr lang="fr-FR" sz="1300" dirty="0" err="1">
                <a:latin typeface="Trebuchet MS" pitchFamily="34" charset="0"/>
              </a:rPr>
              <a:t>administation</a:t>
            </a:r>
            <a:r>
              <a:rPr lang="fr-FR" sz="1300" dirty="0">
                <a:latin typeface="Trebuchet MS" pitchFamily="34" charset="0"/>
              </a:rPr>
              <a:t>, dispositifs d’exposition des produits et des marques    Campagne marketing         e-</a:t>
            </a:r>
            <a:r>
              <a:rPr lang="fr-FR" sz="1300" dirty="0" err="1">
                <a:latin typeface="Trebuchet MS" pitchFamily="34" charset="0"/>
              </a:rPr>
              <a:t>crm</a:t>
            </a:r>
            <a:r>
              <a:rPr lang="fr-FR" sz="1300" dirty="0">
                <a:latin typeface="Trebuchet MS" pitchFamily="34" charset="0"/>
              </a:rPr>
              <a:t>     Co-création, Feedback   Management, </a:t>
            </a:r>
            <a:r>
              <a:rPr lang="fr-FR" sz="1300" dirty="0" err="1">
                <a:latin typeface="Trebuchet MS" pitchFamily="34" charset="0"/>
              </a:rPr>
              <a:t>ReputationRetail</a:t>
            </a:r>
            <a:r>
              <a:rPr lang="fr-FR" sz="1300" dirty="0">
                <a:latin typeface="Trebuchet MS" pitchFamily="34" charset="0"/>
              </a:rPr>
              <a:t>   e-RH    e-</a:t>
            </a:r>
            <a:r>
              <a:rPr lang="fr-FR" sz="1300" dirty="0" err="1">
                <a:latin typeface="Trebuchet MS" pitchFamily="34" charset="0"/>
              </a:rPr>
              <a:t>banking</a:t>
            </a:r>
            <a:endParaRPr lang="fr-FR" sz="1300" dirty="0">
              <a:latin typeface="Trebuchet MS"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20"/>
          <p:cNvSpPr>
            <a:spLocks noGrp="1"/>
          </p:cNvSpPr>
          <p:nvPr>
            <p:ph type="title"/>
          </p:nvPr>
        </p:nvSpPr>
        <p:spPr/>
        <p:txBody>
          <a:bodyPr/>
          <a:lstStyle/>
          <a:p>
            <a:pPr eaLnBrk="1"/>
            <a:r>
              <a:rPr lang="fr-FR" sz="4000" smtClean="0"/>
              <a:t>Des références PHP industrielles de longue date et des partenariats</a:t>
            </a:r>
          </a:p>
        </p:txBody>
      </p:sp>
      <p:sp>
        <p:nvSpPr>
          <p:cNvPr id="6" name="Espace réservé du contenu 2"/>
          <p:cNvSpPr>
            <a:spLocks noGrp="1"/>
          </p:cNvSpPr>
          <p:nvPr>
            <p:ph sz="half" idx="1"/>
          </p:nvPr>
        </p:nvSpPr>
        <p:spPr/>
        <p:txBody>
          <a:bodyPr>
            <a:noAutofit/>
          </a:bodyPr>
          <a:lstStyle/>
          <a:p>
            <a:pPr eaLnBrk="1">
              <a:buFont typeface="Times New Roman" pitchFamily="18" charset="0"/>
              <a:buNone/>
              <a:defRPr/>
            </a:pPr>
            <a:endParaRPr lang="fr-FR" sz="1600" dirty="0" smtClean="0">
              <a:ea typeface="+mn-ea"/>
            </a:endParaRPr>
          </a:p>
        </p:txBody>
      </p:sp>
      <p:sp>
        <p:nvSpPr>
          <p:cNvPr id="21508" name="Espace réservé du contenu 6"/>
          <p:cNvSpPr>
            <a:spLocks noGrp="1"/>
          </p:cNvSpPr>
          <p:nvPr>
            <p:ph sz="half" idx="2"/>
          </p:nvPr>
        </p:nvSpPr>
        <p:spPr>
          <a:xfrm>
            <a:off x="5113338" y="1763713"/>
            <a:ext cx="4459287" cy="4992687"/>
          </a:xfrm>
        </p:spPr>
        <p:txBody>
          <a:bodyPr/>
          <a:lstStyle/>
          <a:p>
            <a:pPr eaLnBrk="1">
              <a:buFont typeface="Times New Roman" pitchFamily="18" charset="0"/>
              <a:buNone/>
            </a:pPr>
            <a:r>
              <a:rPr lang="fr-FR" sz="1400" b="1" dirty="0" smtClean="0">
                <a:solidFill>
                  <a:srgbClr val="CC0066"/>
                </a:solidFill>
              </a:rPr>
              <a:t>    Zend Technologies </a:t>
            </a:r>
            <a:r>
              <a:rPr lang="fr-FR" sz="1400" b="1" dirty="0" smtClean="0"/>
              <a:t>:</a:t>
            </a:r>
          </a:p>
          <a:p>
            <a:pPr eaLnBrk="1">
              <a:buFont typeface="Arial" charset="0"/>
              <a:buChar char="•"/>
            </a:pPr>
            <a:r>
              <a:rPr lang="fr-FR" sz="1400" dirty="0" smtClean="0"/>
              <a:t>Depuis 2007</a:t>
            </a:r>
          </a:p>
          <a:p>
            <a:pPr eaLnBrk="1">
              <a:buFont typeface="Arial" charset="0"/>
              <a:buChar char="•"/>
            </a:pPr>
            <a:r>
              <a:rPr lang="fr-FR" sz="1400" dirty="0" smtClean="0"/>
              <a:t>De nombreuses références communes et des offres industrielles sur les produits Zend (Offre PHP FACTORY)</a:t>
            </a:r>
          </a:p>
          <a:p>
            <a:pPr eaLnBrk="1">
              <a:buFont typeface="Arial" charset="0"/>
              <a:buChar char="•"/>
            </a:pPr>
            <a:r>
              <a:rPr lang="fr-FR" sz="1400" dirty="0" smtClean="0"/>
              <a:t>Participation au noyau de Zend Framework (fonctionnalités mobiles de la version 1.11 : </a:t>
            </a:r>
            <a:r>
              <a:rPr lang="fr-FR" sz="1400" dirty="0" err="1" smtClean="0"/>
              <a:t>Zend_Http_UserAgent</a:t>
            </a:r>
            <a:r>
              <a:rPr lang="fr-FR" sz="1400" dirty="0" smtClean="0"/>
              <a:t>)</a:t>
            </a:r>
          </a:p>
          <a:p>
            <a:pPr eaLnBrk="1">
              <a:buFont typeface="Times New Roman" pitchFamily="18" charset="0"/>
              <a:buNone/>
            </a:pPr>
            <a:r>
              <a:rPr lang="fr-FR" sz="1400" b="1" dirty="0" smtClean="0">
                <a:solidFill>
                  <a:srgbClr val="CC0066"/>
                </a:solidFill>
              </a:rPr>
              <a:t>    </a:t>
            </a:r>
            <a:r>
              <a:rPr lang="fr-FR" sz="1400" b="1" dirty="0" err="1" smtClean="0">
                <a:solidFill>
                  <a:srgbClr val="CC0066"/>
                </a:solidFill>
              </a:rPr>
              <a:t>Magento</a:t>
            </a:r>
            <a:r>
              <a:rPr lang="fr-FR" sz="1400" b="1" dirty="0" smtClean="0">
                <a:solidFill>
                  <a:srgbClr val="CC0066"/>
                </a:solidFill>
              </a:rPr>
              <a:t> Inc.</a:t>
            </a:r>
            <a:r>
              <a:rPr lang="fr-FR" sz="1400" b="1" dirty="0" smtClean="0"/>
              <a:t> :</a:t>
            </a:r>
          </a:p>
          <a:p>
            <a:pPr eaLnBrk="1">
              <a:buFont typeface="Arial" charset="0"/>
              <a:buChar char="•"/>
            </a:pPr>
            <a:r>
              <a:rPr lang="fr-FR" sz="1400" dirty="0" smtClean="0"/>
              <a:t>Depuis 2008</a:t>
            </a:r>
          </a:p>
          <a:p>
            <a:pPr eaLnBrk="1">
              <a:buFont typeface="Arial" charset="0"/>
              <a:buChar char="•"/>
            </a:pPr>
            <a:r>
              <a:rPr lang="fr-FR" sz="1400" dirty="0" smtClean="0"/>
              <a:t>Participation à la communauté par la création de modules</a:t>
            </a:r>
          </a:p>
          <a:p>
            <a:pPr eaLnBrk="1">
              <a:buFont typeface="Times New Roman" pitchFamily="18" charset="0"/>
              <a:buNone/>
            </a:pPr>
            <a:r>
              <a:rPr lang="fr-FR" sz="1400" b="1" dirty="0" smtClean="0">
                <a:solidFill>
                  <a:srgbClr val="CC0066"/>
                </a:solidFill>
              </a:rPr>
              <a:t>    </a:t>
            </a:r>
            <a:r>
              <a:rPr lang="fr-FR" sz="1400" b="1" dirty="0" err="1" smtClean="0">
                <a:solidFill>
                  <a:srgbClr val="CC0066"/>
                </a:solidFill>
              </a:rPr>
              <a:t>ezPublish</a:t>
            </a:r>
            <a:r>
              <a:rPr lang="fr-FR" sz="1400" b="1" dirty="0" smtClean="0"/>
              <a:t> :</a:t>
            </a:r>
          </a:p>
          <a:p>
            <a:pPr eaLnBrk="1">
              <a:buFont typeface="Arial" charset="0"/>
              <a:buChar char="•"/>
            </a:pPr>
            <a:r>
              <a:rPr lang="fr-FR" sz="1400" dirty="0" smtClean="0"/>
              <a:t>Depuis 2007</a:t>
            </a:r>
          </a:p>
          <a:p>
            <a:pPr eaLnBrk="1">
              <a:buFont typeface="Arial" charset="0"/>
              <a:buChar char="•"/>
            </a:pPr>
            <a:r>
              <a:rPr lang="fr-FR" sz="1400" dirty="0" smtClean="0"/>
              <a:t>D’abord pour des sites plaquettes, maintenant </a:t>
            </a:r>
            <a:br>
              <a:rPr lang="fr-FR" sz="1400" dirty="0" smtClean="0"/>
            </a:br>
            <a:r>
              <a:rPr lang="fr-FR" sz="1400" dirty="0" smtClean="0"/>
              <a:t>pour une approche industrielle</a:t>
            </a:r>
          </a:p>
          <a:p>
            <a:endParaRPr lang="fr-FR" sz="1400" dirty="0" smtClean="0"/>
          </a:p>
        </p:txBody>
      </p:sp>
      <p:grpSp>
        <p:nvGrpSpPr>
          <p:cNvPr id="21509" name="Groupe 9"/>
          <p:cNvGrpSpPr>
            <a:grpSpLocks/>
          </p:cNvGrpSpPr>
          <p:nvPr/>
        </p:nvGrpSpPr>
        <p:grpSpPr bwMode="auto">
          <a:xfrm>
            <a:off x="287338" y="2266950"/>
            <a:ext cx="4608512" cy="3744913"/>
            <a:chOff x="359792" y="2267669"/>
            <a:chExt cx="4608512" cy="3744415"/>
          </a:xfrm>
        </p:grpSpPr>
        <p:grpSp>
          <p:nvGrpSpPr>
            <p:cNvPr id="21525" name="Groupe 6"/>
            <p:cNvGrpSpPr>
              <a:grpSpLocks/>
            </p:cNvGrpSpPr>
            <p:nvPr/>
          </p:nvGrpSpPr>
          <p:grpSpPr bwMode="auto">
            <a:xfrm>
              <a:off x="359792" y="2267669"/>
              <a:ext cx="4608512" cy="3744415"/>
              <a:chOff x="2427865" y="2990319"/>
              <a:chExt cx="4539674" cy="3191780"/>
            </a:xfrm>
          </p:grpSpPr>
          <p:pic>
            <p:nvPicPr>
              <p:cNvPr id="20486" name="Image 32" descr="Image 3.jpg"/>
              <p:cNvPicPr>
                <a:picLocks noChangeAspect="1"/>
              </p:cNvPicPr>
              <p:nvPr/>
            </p:nvPicPr>
            <p:blipFill>
              <a:blip r:embed="rId3"/>
              <a:srcRect l="2964" t="1902" r="2189" b="-799"/>
              <a:stretch>
                <a:fillRect/>
              </a:stretch>
            </p:blipFill>
            <p:spPr bwMode="auto">
              <a:xfrm>
                <a:off x="2427865" y="2990319"/>
                <a:ext cx="4539674" cy="3191780"/>
              </a:xfrm>
              <a:prstGeom prst="rect">
                <a:avLst/>
              </a:prstGeom>
              <a:ln>
                <a:noFill/>
              </a:ln>
              <a:effectLst>
                <a:outerShdw blurRad="292100" dist="139700" dir="2700000" algn="tl" rotWithShape="0">
                  <a:srgbClr val="333333">
                    <a:alpha val="65000"/>
                  </a:srgbClr>
                </a:outerShdw>
              </a:effectLst>
            </p:spPr>
          </p:pic>
          <p:pic>
            <p:nvPicPr>
              <p:cNvPr id="21529" name="Picture 5"/>
              <p:cNvPicPr>
                <a:picLocks noChangeAspect="1" noChangeArrowheads="1"/>
              </p:cNvPicPr>
              <p:nvPr/>
            </p:nvPicPr>
            <p:blipFill>
              <a:blip r:embed="rId4"/>
              <a:srcRect/>
              <a:stretch>
                <a:fillRect/>
              </a:stretch>
            </p:blipFill>
            <p:spPr bwMode="auto">
              <a:xfrm>
                <a:off x="6357950" y="3357562"/>
                <a:ext cx="523810" cy="523810"/>
              </a:xfrm>
              <a:prstGeom prst="rect">
                <a:avLst/>
              </a:prstGeom>
              <a:noFill/>
              <a:ln w="9525">
                <a:noFill/>
                <a:miter lim="800000"/>
                <a:headEnd/>
                <a:tailEnd/>
              </a:ln>
            </p:spPr>
          </p:pic>
        </p:grpSp>
        <p:pic>
          <p:nvPicPr>
            <p:cNvPr id="21526" name="Picture 8"/>
            <p:cNvPicPr>
              <a:picLocks noChangeAspect="1" noChangeArrowheads="1"/>
            </p:cNvPicPr>
            <p:nvPr/>
          </p:nvPicPr>
          <p:blipFill>
            <a:blip r:embed="rId5"/>
            <a:srcRect/>
            <a:stretch>
              <a:fillRect/>
            </a:stretch>
          </p:blipFill>
          <p:spPr bwMode="auto">
            <a:xfrm>
              <a:off x="503808" y="3707829"/>
              <a:ext cx="577264" cy="587048"/>
            </a:xfrm>
            <a:prstGeom prst="rect">
              <a:avLst/>
            </a:prstGeom>
            <a:noFill/>
            <a:ln w="9525">
              <a:noFill/>
              <a:miter lim="800000"/>
              <a:headEnd/>
              <a:tailEnd/>
            </a:ln>
          </p:spPr>
        </p:pic>
        <p:pic>
          <p:nvPicPr>
            <p:cNvPr id="21527" name="Picture 9"/>
            <p:cNvPicPr>
              <a:picLocks noChangeAspect="1" noChangeArrowheads="1"/>
            </p:cNvPicPr>
            <p:nvPr/>
          </p:nvPicPr>
          <p:blipFill>
            <a:blip r:embed="rId6"/>
            <a:srcRect/>
            <a:stretch>
              <a:fillRect/>
            </a:stretch>
          </p:blipFill>
          <p:spPr bwMode="auto">
            <a:xfrm>
              <a:off x="1295896" y="3707829"/>
              <a:ext cx="785813" cy="538163"/>
            </a:xfrm>
            <a:prstGeom prst="rect">
              <a:avLst/>
            </a:prstGeom>
            <a:noFill/>
            <a:ln w="9525">
              <a:noFill/>
              <a:miter lim="800000"/>
              <a:headEnd/>
              <a:tailEnd/>
            </a:ln>
          </p:spPr>
        </p:pic>
      </p:grpSp>
      <p:pic>
        <p:nvPicPr>
          <p:cNvPr id="21515" name="Picture 11"/>
          <p:cNvPicPr>
            <a:picLocks noChangeAspect="1" noChangeArrowheads="1"/>
          </p:cNvPicPr>
          <p:nvPr/>
        </p:nvPicPr>
        <p:blipFill>
          <a:blip r:embed="rId7"/>
          <a:srcRect/>
          <a:stretch>
            <a:fillRect/>
          </a:stretch>
        </p:blipFill>
        <p:spPr bwMode="auto">
          <a:xfrm>
            <a:off x="2808288" y="5364163"/>
            <a:ext cx="187325" cy="209550"/>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noChangeArrowheads="1"/>
          </p:cNvPicPr>
          <p:nvPr/>
        </p:nvPicPr>
        <p:blipFill>
          <a:blip r:embed="rId7"/>
          <a:srcRect/>
          <a:stretch>
            <a:fillRect/>
          </a:stretch>
        </p:blipFill>
        <p:spPr bwMode="auto">
          <a:xfrm>
            <a:off x="3887788" y="5364163"/>
            <a:ext cx="188912" cy="209550"/>
          </a:xfrm>
          <a:prstGeom prst="rect">
            <a:avLst/>
          </a:prstGeom>
          <a:ln>
            <a:noFill/>
          </a:ln>
          <a:effectLst>
            <a:outerShdw blurRad="292100" dist="139700" dir="2700000" algn="tl" rotWithShape="0">
              <a:srgbClr val="333333">
                <a:alpha val="65000"/>
              </a:srgbClr>
            </a:outerShdw>
          </a:effectLst>
        </p:spPr>
      </p:pic>
      <p:pic>
        <p:nvPicPr>
          <p:cNvPr id="13" name="Picture 11"/>
          <p:cNvPicPr>
            <a:picLocks noChangeAspect="1" noChangeArrowheads="1"/>
          </p:cNvPicPr>
          <p:nvPr/>
        </p:nvPicPr>
        <p:blipFill>
          <a:blip r:embed="rId7"/>
          <a:srcRect/>
          <a:stretch>
            <a:fillRect/>
          </a:stretch>
        </p:blipFill>
        <p:spPr bwMode="auto">
          <a:xfrm>
            <a:off x="2087563" y="4500563"/>
            <a:ext cx="188912" cy="207962"/>
          </a:xfrm>
          <a:prstGeom prst="rect">
            <a:avLst/>
          </a:prstGeom>
          <a:noFill/>
          <a:ln w="9525">
            <a:noFill/>
            <a:miter lim="800000"/>
            <a:headEnd/>
            <a:tailEnd/>
          </a:ln>
        </p:spPr>
      </p:pic>
      <p:pic>
        <p:nvPicPr>
          <p:cNvPr id="14" name="Picture 11"/>
          <p:cNvPicPr>
            <a:picLocks noChangeAspect="1" noChangeArrowheads="1"/>
          </p:cNvPicPr>
          <p:nvPr/>
        </p:nvPicPr>
        <p:blipFill>
          <a:blip r:embed="rId7"/>
          <a:srcRect/>
          <a:stretch>
            <a:fillRect/>
          </a:stretch>
        </p:blipFill>
        <p:spPr bwMode="auto">
          <a:xfrm>
            <a:off x="2879725" y="3995738"/>
            <a:ext cx="187325" cy="209550"/>
          </a:xfrm>
          <a:prstGeom prst="rect">
            <a:avLst/>
          </a:prstGeom>
          <a:ln>
            <a:noFill/>
          </a:ln>
          <a:effectLst>
            <a:outerShdw blurRad="292100" dist="139700" dir="2700000" algn="tl" rotWithShape="0">
              <a:srgbClr val="333333">
                <a:alpha val="65000"/>
              </a:srgbClr>
            </a:outerShdw>
          </a:effectLst>
        </p:spPr>
      </p:pic>
      <p:pic>
        <p:nvPicPr>
          <p:cNvPr id="15" name="Picture 11"/>
          <p:cNvPicPr>
            <a:picLocks noChangeAspect="1" noChangeArrowheads="1"/>
          </p:cNvPicPr>
          <p:nvPr/>
        </p:nvPicPr>
        <p:blipFill>
          <a:blip r:embed="rId7"/>
          <a:srcRect/>
          <a:stretch>
            <a:fillRect/>
          </a:stretch>
        </p:blipFill>
        <p:spPr bwMode="auto">
          <a:xfrm>
            <a:off x="3455988" y="3995738"/>
            <a:ext cx="187325" cy="209550"/>
          </a:xfrm>
          <a:prstGeom prst="rect">
            <a:avLst/>
          </a:prstGeom>
          <a:ln>
            <a:noFill/>
          </a:ln>
          <a:effectLst>
            <a:outerShdw blurRad="292100" dist="139700" dir="2700000" algn="tl" rotWithShape="0">
              <a:srgbClr val="333333">
                <a:alpha val="65000"/>
              </a:srgbClr>
            </a:outerShdw>
          </a:effectLst>
        </p:spPr>
      </p:pic>
      <p:pic>
        <p:nvPicPr>
          <p:cNvPr id="16" name="Picture 11"/>
          <p:cNvPicPr>
            <a:picLocks noChangeAspect="1" noChangeArrowheads="1"/>
          </p:cNvPicPr>
          <p:nvPr/>
        </p:nvPicPr>
        <p:blipFill>
          <a:blip r:embed="rId7"/>
          <a:srcRect/>
          <a:stretch>
            <a:fillRect/>
          </a:stretch>
        </p:blipFill>
        <p:spPr bwMode="auto">
          <a:xfrm>
            <a:off x="4103688" y="3492500"/>
            <a:ext cx="188912" cy="207963"/>
          </a:xfrm>
          <a:prstGeom prst="rect">
            <a:avLst/>
          </a:prstGeom>
          <a:ln>
            <a:noFill/>
          </a:ln>
          <a:effectLst>
            <a:outerShdw blurRad="292100" dist="139700" dir="2700000" algn="tl" rotWithShape="0">
              <a:srgbClr val="333333">
                <a:alpha val="65000"/>
              </a:srgbClr>
            </a:outerShdw>
          </a:effectLst>
        </p:spPr>
      </p:pic>
      <p:pic>
        <p:nvPicPr>
          <p:cNvPr id="17" name="Picture 11"/>
          <p:cNvPicPr>
            <a:picLocks noChangeAspect="1" noChangeArrowheads="1"/>
          </p:cNvPicPr>
          <p:nvPr/>
        </p:nvPicPr>
        <p:blipFill>
          <a:blip r:embed="rId7"/>
          <a:srcRect/>
          <a:stretch>
            <a:fillRect/>
          </a:stretch>
        </p:blipFill>
        <p:spPr bwMode="auto">
          <a:xfrm>
            <a:off x="2447925" y="3492500"/>
            <a:ext cx="187325" cy="207963"/>
          </a:xfrm>
          <a:prstGeom prst="rect">
            <a:avLst/>
          </a:prstGeom>
          <a:ln>
            <a:noFill/>
          </a:ln>
          <a:effectLst>
            <a:outerShdw blurRad="292100" dist="139700" dir="2700000" algn="tl" rotWithShape="0">
              <a:srgbClr val="333333">
                <a:alpha val="65000"/>
              </a:srgbClr>
            </a:outerShdw>
          </a:effectLst>
        </p:spPr>
      </p:pic>
      <p:pic>
        <p:nvPicPr>
          <p:cNvPr id="18" name="Picture 11"/>
          <p:cNvPicPr>
            <a:picLocks noChangeAspect="1" noChangeArrowheads="1"/>
          </p:cNvPicPr>
          <p:nvPr/>
        </p:nvPicPr>
        <p:blipFill>
          <a:blip r:embed="rId7"/>
          <a:srcRect/>
          <a:stretch>
            <a:fillRect/>
          </a:stretch>
        </p:blipFill>
        <p:spPr bwMode="auto">
          <a:xfrm>
            <a:off x="1079500" y="3492500"/>
            <a:ext cx="187325" cy="207963"/>
          </a:xfrm>
          <a:prstGeom prst="rect">
            <a:avLst/>
          </a:prstGeom>
          <a:ln>
            <a:noFill/>
          </a:ln>
          <a:effectLst>
            <a:outerShdw blurRad="292100" dist="139700" dir="2700000" algn="tl" rotWithShape="0">
              <a:srgbClr val="333333">
                <a:alpha val="65000"/>
              </a:srgbClr>
            </a:outerShdw>
          </a:effectLst>
        </p:spPr>
      </p:pic>
      <p:pic>
        <p:nvPicPr>
          <p:cNvPr id="19" name="Picture 11"/>
          <p:cNvPicPr>
            <a:picLocks noChangeAspect="1" noChangeArrowheads="1"/>
          </p:cNvPicPr>
          <p:nvPr/>
        </p:nvPicPr>
        <p:blipFill>
          <a:blip r:embed="rId7"/>
          <a:srcRect/>
          <a:stretch>
            <a:fillRect/>
          </a:stretch>
        </p:blipFill>
        <p:spPr bwMode="auto">
          <a:xfrm>
            <a:off x="1152525" y="2555875"/>
            <a:ext cx="187325" cy="209550"/>
          </a:xfrm>
          <a:prstGeom prst="rect">
            <a:avLst/>
          </a:prstGeom>
          <a:ln>
            <a:noFill/>
          </a:ln>
          <a:effectLst>
            <a:outerShdw blurRad="292100" dist="139700" dir="2700000" algn="tl" rotWithShape="0">
              <a:srgbClr val="333333">
                <a:alpha val="65000"/>
              </a:srgbClr>
            </a:outerShdw>
          </a:effectLst>
        </p:spPr>
      </p:pic>
      <p:pic>
        <p:nvPicPr>
          <p:cNvPr id="21516" name="Picture 12"/>
          <p:cNvPicPr>
            <a:picLocks noChangeAspect="1" noChangeArrowheads="1"/>
          </p:cNvPicPr>
          <p:nvPr/>
        </p:nvPicPr>
        <p:blipFill>
          <a:blip r:embed="rId8"/>
          <a:srcRect/>
          <a:stretch>
            <a:fillRect/>
          </a:stretch>
        </p:blipFill>
        <p:spPr bwMode="auto">
          <a:xfrm>
            <a:off x="863600" y="4140200"/>
            <a:ext cx="180975" cy="180975"/>
          </a:xfrm>
          <a:prstGeom prst="rect">
            <a:avLst/>
          </a:prstGeom>
          <a:ln>
            <a:noFill/>
          </a:ln>
          <a:effectLst>
            <a:outerShdw blurRad="292100" dist="139700" dir="2700000" algn="tl" rotWithShape="0">
              <a:srgbClr val="333333">
                <a:alpha val="65000"/>
              </a:srgbClr>
            </a:outerShdw>
          </a:effectLst>
        </p:spPr>
      </p:pic>
      <p:pic>
        <p:nvPicPr>
          <p:cNvPr id="21" name="Picture 12"/>
          <p:cNvPicPr>
            <a:picLocks noChangeAspect="1" noChangeArrowheads="1"/>
          </p:cNvPicPr>
          <p:nvPr/>
        </p:nvPicPr>
        <p:blipFill>
          <a:blip r:embed="rId8"/>
          <a:srcRect/>
          <a:stretch>
            <a:fillRect/>
          </a:stretch>
        </p:blipFill>
        <p:spPr bwMode="auto">
          <a:xfrm>
            <a:off x="1871663" y="4140200"/>
            <a:ext cx="180975" cy="180975"/>
          </a:xfrm>
          <a:prstGeom prst="rect">
            <a:avLst/>
          </a:prstGeom>
          <a:ln>
            <a:noFill/>
          </a:ln>
          <a:effectLst>
            <a:outerShdw blurRad="292100" dist="139700" dir="2700000" algn="tl" rotWithShape="0">
              <a:srgbClr val="333333">
                <a:alpha val="65000"/>
              </a:srgbClr>
            </a:outerShdw>
          </a:effectLst>
        </p:spPr>
      </p:pic>
      <p:pic>
        <p:nvPicPr>
          <p:cNvPr id="22" name="Picture 11"/>
          <p:cNvPicPr>
            <a:picLocks noChangeAspect="1" noChangeArrowheads="1"/>
          </p:cNvPicPr>
          <p:nvPr/>
        </p:nvPicPr>
        <p:blipFill>
          <a:blip r:embed="rId7"/>
          <a:srcRect/>
          <a:stretch>
            <a:fillRect/>
          </a:stretch>
        </p:blipFill>
        <p:spPr bwMode="auto">
          <a:xfrm>
            <a:off x="4679950" y="3132138"/>
            <a:ext cx="187325" cy="207962"/>
          </a:xfrm>
          <a:prstGeom prst="rect">
            <a:avLst/>
          </a:prstGeom>
          <a:ln>
            <a:noFill/>
          </a:ln>
          <a:effectLst>
            <a:outerShdw blurRad="292100" dist="139700" dir="2700000" algn="tl" rotWithShape="0">
              <a:srgbClr val="333333">
                <a:alpha val="65000"/>
              </a:srgbClr>
            </a:outerShdw>
          </a:effectLst>
        </p:spPr>
      </p:pic>
      <p:pic>
        <p:nvPicPr>
          <p:cNvPr id="21522" name="Picture 13"/>
          <p:cNvPicPr>
            <a:picLocks noChangeAspect="1" noChangeArrowheads="1"/>
          </p:cNvPicPr>
          <p:nvPr/>
        </p:nvPicPr>
        <p:blipFill>
          <a:blip r:embed="rId9"/>
          <a:srcRect/>
          <a:stretch>
            <a:fillRect/>
          </a:stretch>
        </p:blipFill>
        <p:spPr bwMode="auto">
          <a:xfrm>
            <a:off x="5048250" y="4068775"/>
            <a:ext cx="200025" cy="207962"/>
          </a:xfrm>
          <a:prstGeom prst="rect">
            <a:avLst/>
          </a:prstGeom>
          <a:noFill/>
          <a:ln w="9525">
            <a:noFill/>
            <a:miter lim="800000"/>
            <a:headEnd/>
            <a:tailEnd/>
          </a:ln>
        </p:spPr>
      </p:pic>
      <p:pic>
        <p:nvPicPr>
          <p:cNvPr id="21523" name="Picture 11"/>
          <p:cNvPicPr>
            <a:picLocks noChangeAspect="1" noChangeArrowheads="1"/>
          </p:cNvPicPr>
          <p:nvPr/>
        </p:nvPicPr>
        <p:blipFill>
          <a:blip r:embed="rId7"/>
          <a:srcRect/>
          <a:stretch>
            <a:fillRect/>
          </a:stretch>
        </p:blipFill>
        <p:spPr bwMode="auto">
          <a:xfrm>
            <a:off x="5048250" y="1763713"/>
            <a:ext cx="187325" cy="207962"/>
          </a:xfrm>
          <a:prstGeom prst="rect">
            <a:avLst/>
          </a:prstGeom>
          <a:noFill/>
          <a:ln w="9525">
            <a:noFill/>
            <a:miter lim="800000"/>
            <a:headEnd/>
            <a:tailEnd/>
          </a:ln>
        </p:spPr>
      </p:pic>
      <p:pic>
        <p:nvPicPr>
          <p:cNvPr id="21524" name="Picture 12"/>
          <p:cNvPicPr>
            <a:picLocks noChangeAspect="1" noChangeArrowheads="1"/>
          </p:cNvPicPr>
          <p:nvPr/>
        </p:nvPicPr>
        <p:blipFill>
          <a:blip r:embed="rId8"/>
          <a:srcRect/>
          <a:stretch>
            <a:fillRect/>
          </a:stretch>
        </p:blipFill>
        <p:spPr bwMode="auto">
          <a:xfrm>
            <a:off x="5048250" y="5357825"/>
            <a:ext cx="207963" cy="207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fade">
                                      <p:cBhvr>
                                        <p:cTn id="7" dur="2000"/>
                                        <p:tgtEl>
                                          <p:spTgt spid="215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20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20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0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20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0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1516"/>
                                        </p:tgtEl>
                                        <p:attrNameLst>
                                          <p:attrName>style.visibility</p:attrName>
                                        </p:attrNameLst>
                                      </p:cBhvr>
                                      <p:to>
                                        <p:strVal val="visible"/>
                                      </p:to>
                                    </p:set>
                                    <p:animEffect transition="in" filter="fade">
                                      <p:cBhvr>
                                        <p:cTn id="34" dur="2000"/>
                                        <p:tgtEl>
                                          <p:spTgt spid="21516"/>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0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a:r>
              <a:rPr lang="fr-FR" smtClean="0"/>
              <a:t>L’intervention d’Interakting dans  le contexte de CANAL+</a:t>
            </a:r>
          </a:p>
        </p:txBody>
      </p:sp>
      <p:sp>
        <p:nvSpPr>
          <p:cNvPr id="3" name="Espace réservé du contenu 2"/>
          <p:cNvSpPr>
            <a:spLocks noGrp="1"/>
          </p:cNvSpPr>
          <p:nvPr>
            <p:ph idx="1"/>
          </p:nvPr>
        </p:nvSpPr>
        <p:spPr>
          <a:xfrm>
            <a:off x="396875" y="1835150"/>
            <a:ext cx="9501188" cy="4921250"/>
          </a:xfrm>
        </p:spPr>
        <p:txBody>
          <a:bodyPr>
            <a:noAutofit/>
          </a:bodyPr>
          <a:lstStyle/>
          <a:p>
            <a:pPr eaLnBrk="1">
              <a:lnSpc>
                <a:spcPct val="100000"/>
              </a:lnSpc>
              <a:buFont typeface="Arial" pitchFamily="34" charset="0"/>
              <a:buChar char="•"/>
              <a:defRPr/>
            </a:pPr>
            <a:r>
              <a:rPr lang="fr-FR" sz="1800" dirty="0" smtClean="0">
                <a:ea typeface="+mn-ea"/>
              </a:rPr>
              <a:t>Développement d’une </a:t>
            </a:r>
            <a:r>
              <a:rPr lang="fr-FR" sz="1800" dirty="0" smtClean="0">
                <a:solidFill>
                  <a:srgbClr val="CC0066"/>
                </a:solidFill>
                <a:ea typeface="+mn-ea"/>
              </a:rPr>
              <a:t>plateforme </a:t>
            </a:r>
            <a:r>
              <a:rPr lang="fr-FR" sz="1800" dirty="0" err="1" smtClean="0">
                <a:solidFill>
                  <a:srgbClr val="CC0066"/>
                </a:solidFill>
                <a:ea typeface="+mn-ea"/>
              </a:rPr>
              <a:t>multisite</a:t>
            </a:r>
            <a:r>
              <a:rPr lang="fr-FR" sz="1800" dirty="0" smtClean="0">
                <a:solidFill>
                  <a:srgbClr val="CC0066"/>
                </a:solidFill>
                <a:ea typeface="+mn-ea"/>
              </a:rPr>
              <a:t>/multilingue </a:t>
            </a:r>
            <a:r>
              <a:rPr lang="fr-FR" sz="1800" dirty="0" smtClean="0">
                <a:ea typeface="+mn-ea"/>
              </a:rPr>
              <a:t>(</a:t>
            </a:r>
            <a:r>
              <a:rPr lang="fr-FR" sz="1800" dirty="0" err="1" smtClean="0">
                <a:ea typeface="+mn-ea"/>
              </a:rPr>
              <a:t>framework</a:t>
            </a:r>
            <a:r>
              <a:rPr lang="fr-FR" sz="1800" dirty="0" smtClean="0">
                <a:ea typeface="+mn-ea"/>
              </a:rPr>
              <a:t> propriétaire et </a:t>
            </a:r>
            <a:r>
              <a:rPr lang="fr-FR" sz="1800" dirty="0" smtClean="0">
                <a:solidFill>
                  <a:srgbClr val="CC0066"/>
                </a:solidFill>
                <a:ea typeface="+mn-ea"/>
              </a:rPr>
              <a:t>Zend Framework</a:t>
            </a:r>
            <a:r>
              <a:rPr lang="fr-FR" sz="1800" dirty="0" smtClean="0">
                <a:ea typeface="+mn-ea"/>
              </a:rPr>
              <a:t>) : centralisation et partage des composants et du </a:t>
            </a:r>
            <a:r>
              <a:rPr lang="fr-FR" sz="1800" dirty="0" err="1" smtClean="0">
                <a:ea typeface="+mn-ea"/>
              </a:rPr>
              <a:t>backend</a:t>
            </a:r>
            <a:endParaRPr lang="fr-FR" sz="1800" dirty="0" smtClean="0">
              <a:ea typeface="+mn-ea"/>
            </a:endParaRPr>
          </a:p>
          <a:p>
            <a:pPr eaLnBrk="1">
              <a:lnSpc>
                <a:spcPct val="100000"/>
              </a:lnSpc>
              <a:buFont typeface="Arial" pitchFamily="34" charset="0"/>
              <a:buChar char="•"/>
              <a:defRPr/>
            </a:pPr>
            <a:r>
              <a:rPr lang="fr-FR" sz="1800" dirty="0" smtClean="0">
                <a:ea typeface="+mn-ea"/>
              </a:rPr>
              <a:t>Sites gérés :</a:t>
            </a:r>
          </a:p>
          <a:p>
            <a:pPr eaLnBrk="1">
              <a:lnSpc>
                <a:spcPct val="100000"/>
              </a:lnSpc>
              <a:buFont typeface="Arial" pitchFamily="34" charset="0"/>
              <a:buChar char="•"/>
              <a:defRPr/>
            </a:pPr>
            <a:endParaRPr lang="fr-FR" sz="1100" dirty="0" smtClean="0">
              <a:ea typeface="+mn-ea"/>
            </a:endParaRPr>
          </a:p>
          <a:p>
            <a:pPr eaLnBrk="1">
              <a:lnSpc>
                <a:spcPct val="100000"/>
              </a:lnSpc>
              <a:buFont typeface="Arial" pitchFamily="34" charset="0"/>
              <a:buChar char="•"/>
              <a:defRPr/>
            </a:pPr>
            <a:r>
              <a:rPr lang="fr-FR" sz="1800" dirty="0" smtClean="0">
                <a:ea typeface="+mn-ea"/>
              </a:rPr>
              <a:t>Plateforme à très fort trafic : contraintes de </a:t>
            </a:r>
            <a:r>
              <a:rPr lang="fr-FR" sz="1800" dirty="0" smtClean="0">
                <a:solidFill>
                  <a:srgbClr val="CC0066"/>
                </a:solidFill>
                <a:ea typeface="+mn-ea"/>
              </a:rPr>
              <a:t>performance</a:t>
            </a:r>
            <a:r>
              <a:rPr lang="fr-FR" sz="1800" dirty="0" smtClean="0">
                <a:ea typeface="+mn-ea"/>
              </a:rPr>
              <a:t> et de </a:t>
            </a:r>
            <a:r>
              <a:rPr lang="fr-FR" sz="1800" dirty="0" smtClean="0">
                <a:solidFill>
                  <a:srgbClr val="CC0066"/>
                </a:solidFill>
                <a:ea typeface="+mn-ea"/>
              </a:rPr>
              <a:t>disponibilité</a:t>
            </a:r>
          </a:p>
          <a:p>
            <a:pPr eaLnBrk="1">
              <a:lnSpc>
                <a:spcPct val="100000"/>
              </a:lnSpc>
              <a:buFont typeface="Arial" pitchFamily="34" charset="0"/>
              <a:buChar char="•"/>
              <a:defRPr/>
            </a:pPr>
            <a:r>
              <a:rPr lang="fr-FR" sz="1800" dirty="0" smtClean="0"/>
              <a:t>Sites « média » : </a:t>
            </a:r>
            <a:r>
              <a:rPr lang="fr-FR" sz="1800" dirty="0" smtClean="0">
                <a:solidFill>
                  <a:srgbClr val="CC0066"/>
                </a:solidFill>
              </a:rPr>
              <a:t>délais</a:t>
            </a:r>
            <a:r>
              <a:rPr lang="fr-FR" sz="1800" dirty="0" smtClean="0"/>
              <a:t> extrêmement tendus, projets </a:t>
            </a:r>
            <a:r>
              <a:rPr lang="fr-FR" sz="1800" dirty="0" smtClean="0">
                <a:solidFill>
                  <a:srgbClr val="CC0066"/>
                </a:solidFill>
              </a:rPr>
              <a:t>denses</a:t>
            </a:r>
            <a:r>
              <a:rPr lang="fr-FR" sz="1800" dirty="0" smtClean="0"/>
              <a:t>, fonctionnalités i</a:t>
            </a:r>
            <a:r>
              <a:rPr lang="fr-FR" sz="1800" dirty="0" smtClean="0">
                <a:solidFill>
                  <a:srgbClr val="CC0066"/>
                </a:solidFill>
              </a:rPr>
              <a:t>nnovantes</a:t>
            </a:r>
            <a:r>
              <a:rPr lang="fr-FR" sz="1800" dirty="0" smtClean="0"/>
              <a:t>, démarche projet </a:t>
            </a:r>
            <a:r>
              <a:rPr lang="fr-FR" sz="1800" dirty="0" smtClean="0">
                <a:solidFill>
                  <a:srgbClr val="CC0066"/>
                </a:solidFill>
              </a:rPr>
              <a:t>agile</a:t>
            </a:r>
          </a:p>
          <a:p>
            <a:pPr eaLnBrk="1">
              <a:lnSpc>
                <a:spcPct val="100000"/>
              </a:lnSpc>
              <a:buFont typeface="Arial" pitchFamily="34" charset="0"/>
              <a:buChar char="•"/>
              <a:defRPr/>
            </a:pPr>
            <a:r>
              <a:rPr lang="fr-FR" sz="1800" dirty="0" smtClean="0">
                <a:ea typeface="+mn-ea"/>
              </a:rPr>
              <a:t>Du </a:t>
            </a:r>
            <a:r>
              <a:rPr lang="fr-FR" sz="1800" dirty="0" smtClean="0">
                <a:solidFill>
                  <a:srgbClr val="CC0066"/>
                </a:solidFill>
                <a:ea typeface="+mn-ea"/>
              </a:rPr>
              <a:t>cache</a:t>
            </a:r>
            <a:r>
              <a:rPr lang="fr-FR" sz="1800" dirty="0" smtClean="0">
                <a:ea typeface="+mn-ea"/>
              </a:rPr>
              <a:t> à tous les niveaux : applicatif, HTML, boitiers accélérateurs, CDN</a:t>
            </a:r>
          </a:p>
          <a:p>
            <a:pPr eaLnBrk="1">
              <a:lnSpc>
                <a:spcPct val="100000"/>
              </a:lnSpc>
              <a:buFont typeface="Arial" pitchFamily="34" charset="0"/>
              <a:buChar char="•"/>
              <a:defRPr/>
            </a:pPr>
            <a:r>
              <a:rPr lang="fr-FR" sz="1800" dirty="0" smtClean="0">
                <a:ea typeface="+mn-ea"/>
              </a:rPr>
              <a:t>Plusieurs équipes de développement et plusieurs </a:t>
            </a:r>
            <a:r>
              <a:rPr lang="fr-FR" sz="1800" dirty="0" smtClean="0"/>
              <a:t>clients différents (dont la DSI) pour </a:t>
            </a:r>
            <a:r>
              <a:rPr lang="fr-FR" sz="1800" dirty="0" smtClean="0">
                <a:solidFill>
                  <a:srgbClr val="CC0066"/>
                </a:solidFill>
              </a:rPr>
              <a:t>la même plateforme </a:t>
            </a:r>
            <a:r>
              <a:rPr lang="fr-FR" sz="1800" dirty="0" smtClean="0"/>
              <a:t>et </a:t>
            </a:r>
            <a:r>
              <a:rPr lang="fr-FR" sz="1800" dirty="0" smtClean="0">
                <a:solidFill>
                  <a:srgbClr val="CC0066"/>
                </a:solidFill>
              </a:rPr>
              <a:t>le même environnement</a:t>
            </a:r>
            <a:endParaRPr lang="fr-FR" sz="1800" dirty="0" smtClean="0">
              <a:solidFill>
                <a:srgbClr val="CC0066"/>
              </a:solidFill>
              <a:ea typeface="+mn-ea"/>
            </a:endParaRPr>
          </a:p>
          <a:p>
            <a:pPr eaLnBrk="1">
              <a:lnSpc>
                <a:spcPct val="100000"/>
              </a:lnSpc>
              <a:buFont typeface="Arial" pitchFamily="34" charset="0"/>
              <a:buChar char="•"/>
              <a:defRPr/>
            </a:pPr>
            <a:r>
              <a:rPr lang="fr-FR" sz="1800" dirty="0" smtClean="0">
                <a:ea typeface="+mn-ea"/>
              </a:rPr>
              <a:t>Gestion en parallèle de nombreux projets au </a:t>
            </a:r>
            <a:r>
              <a:rPr lang="fr-FR" sz="1800" dirty="0" smtClean="0">
                <a:solidFill>
                  <a:srgbClr val="CC0066"/>
                </a:solidFill>
                <a:ea typeface="+mn-ea"/>
              </a:rPr>
              <a:t>forfait</a:t>
            </a:r>
            <a:r>
              <a:rPr lang="fr-FR" sz="1800" dirty="0" smtClean="0">
                <a:ea typeface="+mn-ea"/>
              </a:rPr>
              <a:t> et </a:t>
            </a:r>
            <a:r>
              <a:rPr lang="fr-FR" sz="1800" dirty="0" smtClean="0">
                <a:solidFill>
                  <a:srgbClr val="CC0066"/>
                </a:solidFill>
                <a:ea typeface="+mn-ea"/>
              </a:rPr>
              <a:t>TMA</a:t>
            </a:r>
            <a:endParaRPr lang="fr-FR" sz="1800" dirty="0" smtClean="0">
              <a:ea typeface="+mn-ea"/>
            </a:endParaRPr>
          </a:p>
          <a:p>
            <a:pPr eaLnBrk="1">
              <a:lnSpc>
                <a:spcPct val="100000"/>
              </a:lnSpc>
              <a:buFont typeface="Arial" pitchFamily="34" charset="0"/>
              <a:buChar char="•"/>
              <a:defRPr/>
            </a:pPr>
            <a:r>
              <a:rPr lang="fr-FR" sz="1800" dirty="0" smtClean="0">
                <a:solidFill>
                  <a:srgbClr val="CC0066"/>
                </a:solidFill>
                <a:ea typeface="+mn-ea"/>
              </a:rPr>
              <a:t>Déploiements fréquents et nombreux </a:t>
            </a:r>
            <a:r>
              <a:rPr lang="fr-FR" sz="1800" dirty="0" smtClean="0"/>
              <a:t>(en moyenne 10/semaine) </a:t>
            </a:r>
            <a:r>
              <a:rPr lang="fr-FR" sz="1800" dirty="0" smtClean="0">
                <a:ea typeface="+mn-ea"/>
              </a:rPr>
              <a:t>sur </a:t>
            </a:r>
            <a:r>
              <a:rPr lang="fr-FR" sz="1800" dirty="0" smtClean="0">
                <a:solidFill>
                  <a:srgbClr val="CC0066"/>
                </a:solidFill>
                <a:ea typeface="+mn-ea"/>
              </a:rPr>
              <a:t>une plateforme unique </a:t>
            </a:r>
            <a:r>
              <a:rPr lang="fr-FR" sz="1800" dirty="0" smtClean="0">
                <a:ea typeface="+mn-ea"/>
              </a:rPr>
              <a:t>(2 versions cohabitent)</a:t>
            </a:r>
          </a:p>
        </p:txBody>
      </p:sp>
      <p:grpSp>
        <p:nvGrpSpPr>
          <p:cNvPr id="20484" name="Groupe 13"/>
          <p:cNvGrpSpPr>
            <a:grpSpLocks/>
          </p:cNvGrpSpPr>
          <p:nvPr/>
        </p:nvGrpSpPr>
        <p:grpSpPr bwMode="auto">
          <a:xfrm>
            <a:off x="2325688" y="2600325"/>
            <a:ext cx="5256212" cy="536575"/>
            <a:chOff x="1367904" y="2482018"/>
            <a:chExt cx="5256584" cy="537442"/>
          </a:xfrm>
        </p:grpSpPr>
        <p:pic>
          <p:nvPicPr>
            <p:cNvPr id="20485" name="Picture 2"/>
            <p:cNvPicPr>
              <a:picLocks noChangeAspect="1" noChangeArrowheads="1"/>
            </p:cNvPicPr>
            <p:nvPr/>
          </p:nvPicPr>
          <p:blipFill>
            <a:blip r:embed="rId2"/>
            <a:srcRect/>
            <a:stretch>
              <a:fillRect/>
            </a:stretch>
          </p:blipFill>
          <p:spPr bwMode="auto">
            <a:xfrm>
              <a:off x="1367904" y="2525639"/>
              <a:ext cx="729000" cy="216000"/>
            </a:xfrm>
            <a:prstGeom prst="rect">
              <a:avLst/>
            </a:prstGeom>
            <a:noFill/>
            <a:ln w="9525">
              <a:noFill/>
              <a:miter lim="800000"/>
              <a:headEnd/>
              <a:tailEnd/>
            </a:ln>
          </p:spPr>
        </p:pic>
        <p:pic>
          <p:nvPicPr>
            <p:cNvPr id="20486" name="Picture 3"/>
            <p:cNvPicPr>
              <a:picLocks noChangeAspect="1" noChangeArrowheads="1"/>
            </p:cNvPicPr>
            <p:nvPr/>
          </p:nvPicPr>
          <p:blipFill>
            <a:blip r:embed="rId3"/>
            <a:srcRect/>
            <a:stretch>
              <a:fillRect/>
            </a:stretch>
          </p:blipFill>
          <p:spPr bwMode="auto">
            <a:xfrm>
              <a:off x="4032200" y="2525639"/>
              <a:ext cx="1187200" cy="252000"/>
            </a:xfrm>
            <a:prstGeom prst="rect">
              <a:avLst/>
            </a:prstGeom>
            <a:noFill/>
            <a:ln w="9525">
              <a:noFill/>
              <a:miter lim="800000"/>
              <a:headEnd/>
              <a:tailEnd/>
            </a:ln>
          </p:spPr>
        </p:pic>
        <p:pic>
          <p:nvPicPr>
            <p:cNvPr id="20487" name="Picture 4"/>
            <p:cNvPicPr>
              <a:picLocks noChangeAspect="1" noChangeArrowheads="1"/>
            </p:cNvPicPr>
            <p:nvPr/>
          </p:nvPicPr>
          <p:blipFill>
            <a:blip r:embed="rId4"/>
            <a:srcRect/>
            <a:stretch>
              <a:fillRect/>
            </a:stretch>
          </p:blipFill>
          <p:spPr bwMode="auto">
            <a:xfrm>
              <a:off x="2239296" y="2555701"/>
              <a:ext cx="856800" cy="180000"/>
            </a:xfrm>
            <a:prstGeom prst="rect">
              <a:avLst/>
            </a:prstGeom>
            <a:noFill/>
            <a:ln w="9525">
              <a:noFill/>
              <a:miter lim="800000"/>
              <a:headEnd/>
              <a:tailEnd/>
            </a:ln>
          </p:spPr>
        </p:pic>
        <p:pic>
          <p:nvPicPr>
            <p:cNvPr id="20488" name="Picture 5"/>
            <p:cNvPicPr>
              <a:picLocks noChangeAspect="1" noChangeArrowheads="1"/>
            </p:cNvPicPr>
            <p:nvPr/>
          </p:nvPicPr>
          <p:blipFill>
            <a:blip r:embed="rId5"/>
            <a:srcRect/>
            <a:stretch>
              <a:fillRect/>
            </a:stretch>
          </p:blipFill>
          <p:spPr bwMode="auto">
            <a:xfrm>
              <a:off x="3168104" y="2525639"/>
              <a:ext cx="792088" cy="330511"/>
            </a:xfrm>
            <a:prstGeom prst="rect">
              <a:avLst/>
            </a:prstGeom>
            <a:noFill/>
            <a:ln w="9525">
              <a:noFill/>
              <a:miter lim="800000"/>
              <a:headEnd/>
              <a:tailEnd/>
            </a:ln>
          </p:spPr>
        </p:pic>
        <p:pic>
          <p:nvPicPr>
            <p:cNvPr id="20489" name="Picture 6"/>
            <p:cNvPicPr>
              <a:picLocks noChangeAspect="1" noChangeArrowheads="1"/>
            </p:cNvPicPr>
            <p:nvPr/>
          </p:nvPicPr>
          <p:blipFill>
            <a:blip r:embed="rId6"/>
            <a:srcRect/>
            <a:stretch>
              <a:fillRect/>
            </a:stretch>
          </p:blipFill>
          <p:spPr bwMode="auto">
            <a:xfrm>
              <a:off x="5400352" y="2839459"/>
              <a:ext cx="1080120" cy="178777"/>
            </a:xfrm>
            <a:prstGeom prst="rect">
              <a:avLst/>
            </a:prstGeom>
            <a:noFill/>
            <a:ln w="9525">
              <a:noFill/>
              <a:miter lim="800000"/>
              <a:headEnd/>
              <a:tailEnd/>
            </a:ln>
          </p:spPr>
        </p:pic>
        <p:pic>
          <p:nvPicPr>
            <p:cNvPr id="20490" name="Picture 7"/>
            <p:cNvPicPr>
              <a:picLocks noChangeAspect="1" noChangeArrowheads="1"/>
            </p:cNvPicPr>
            <p:nvPr/>
          </p:nvPicPr>
          <p:blipFill>
            <a:blip r:embed="rId7"/>
            <a:srcRect/>
            <a:stretch>
              <a:fillRect/>
            </a:stretch>
          </p:blipFill>
          <p:spPr bwMode="auto">
            <a:xfrm>
              <a:off x="5472360" y="2482018"/>
              <a:ext cx="576064" cy="335572"/>
            </a:xfrm>
            <a:prstGeom prst="rect">
              <a:avLst/>
            </a:prstGeom>
            <a:noFill/>
            <a:ln w="9525">
              <a:noFill/>
              <a:miter lim="800000"/>
              <a:headEnd/>
              <a:tailEnd/>
            </a:ln>
          </p:spPr>
        </p:pic>
        <p:pic>
          <p:nvPicPr>
            <p:cNvPr id="20491" name="Picture 8"/>
            <p:cNvPicPr>
              <a:picLocks noChangeAspect="1" noChangeArrowheads="1"/>
            </p:cNvPicPr>
            <p:nvPr/>
          </p:nvPicPr>
          <p:blipFill>
            <a:blip r:embed="rId8"/>
            <a:srcRect/>
            <a:stretch>
              <a:fillRect/>
            </a:stretch>
          </p:blipFill>
          <p:spPr bwMode="auto">
            <a:xfrm>
              <a:off x="6192440" y="2482018"/>
              <a:ext cx="432048" cy="361715"/>
            </a:xfrm>
            <a:prstGeom prst="rect">
              <a:avLst/>
            </a:prstGeom>
            <a:noFill/>
            <a:ln w="9525">
              <a:noFill/>
              <a:miter lim="800000"/>
              <a:headEnd/>
              <a:tailEnd/>
            </a:ln>
          </p:spPr>
        </p:pic>
        <p:pic>
          <p:nvPicPr>
            <p:cNvPr id="20492" name="Picture 9"/>
            <p:cNvPicPr>
              <a:picLocks noChangeAspect="1" noChangeArrowheads="1"/>
            </p:cNvPicPr>
            <p:nvPr/>
          </p:nvPicPr>
          <p:blipFill>
            <a:blip r:embed="rId9"/>
            <a:srcRect/>
            <a:stretch>
              <a:fillRect/>
            </a:stretch>
          </p:blipFill>
          <p:spPr bwMode="auto">
            <a:xfrm>
              <a:off x="1439912" y="2839460"/>
              <a:ext cx="1715625" cy="180000"/>
            </a:xfrm>
            <a:prstGeom prst="rect">
              <a:avLst/>
            </a:prstGeom>
            <a:noFill/>
            <a:ln w="9525">
              <a:noFill/>
              <a:miter lim="800000"/>
              <a:headEnd/>
              <a:tailEnd/>
            </a:ln>
          </p:spPr>
        </p:pic>
        <p:pic>
          <p:nvPicPr>
            <p:cNvPr id="20493" name="Picture 10"/>
            <p:cNvPicPr>
              <a:picLocks noChangeAspect="1" noChangeArrowheads="1"/>
            </p:cNvPicPr>
            <p:nvPr/>
          </p:nvPicPr>
          <p:blipFill>
            <a:blip r:embed="rId10"/>
            <a:srcRect/>
            <a:stretch>
              <a:fillRect/>
            </a:stretch>
          </p:blipFill>
          <p:spPr bwMode="auto">
            <a:xfrm>
              <a:off x="3240112" y="2839460"/>
              <a:ext cx="1858065" cy="1800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9"/>
          <p:cNvSpPr>
            <a:spLocks noGrp="1" noChangeArrowheads="1"/>
          </p:cNvSpPr>
          <p:nvPr>
            <p:ph type="title"/>
          </p:nvPr>
        </p:nvSpPr>
        <p:spPr/>
        <p:txBody>
          <a:bodyPr/>
          <a:lstStyle/>
          <a:p>
            <a:pPr eaLnBrk="1" hangingPunct="1"/>
            <a:r>
              <a:rPr lang="fr-FR" smtClean="0"/>
              <a:t>Fréquence des livraisons en production par semaine</a:t>
            </a:r>
          </a:p>
        </p:txBody>
      </p:sp>
      <p:graphicFrame>
        <p:nvGraphicFramePr>
          <p:cNvPr id="6" name="Graphique 5"/>
          <p:cNvGraphicFramePr/>
          <p:nvPr/>
        </p:nvGraphicFramePr>
        <p:xfrm>
          <a:off x="503808" y="1691605"/>
          <a:ext cx="8784976" cy="5256584"/>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Connecteur droit 7"/>
          <p:cNvCxnSpPr/>
          <p:nvPr/>
        </p:nvCxnSpPr>
        <p:spPr bwMode="auto">
          <a:xfrm>
            <a:off x="1152525" y="4283075"/>
            <a:ext cx="7991475" cy="1588"/>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1" name="ZoneTexte 10"/>
          <p:cNvSpPr txBox="1"/>
          <p:nvPr/>
        </p:nvSpPr>
        <p:spPr>
          <a:xfrm rot="19982034">
            <a:off x="1489075" y="3636963"/>
            <a:ext cx="7643813" cy="34925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fr-FR" dirty="0">
                <a:solidFill>
                  <a:schemeClr val="bg1"/>
                </a:solidFill>
              </a:rPr>
              <a:t>PAS DE LIVRAISON LE VENDREDI</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2000"/>
                                        <p:tgtEl>
                                          <p:spTgt spid="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20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p:txBody>
          <a:bodyPr/>
          <a:lstStyle/>
          <a:p>
            <a:r>
              <a:rPr lang="fr-FR" smtClean="0"/>
              <a:t>Projets concernés par des livraisons par semaine</a:t>
            </a:r>
          </a:p>
        </p:txBody>
      </p:sp>
      <p:sp>
        <p:nvSpPr>
          <p:cNvPr id="23555" name="Espace réservé du contenu 2"/>
          <p:cNvSpPr>
            <a:spLocks noGrp="1"/>
          </p:cNvSpPr>
          <p:nvPr>
            <p:ph idx="1"/>
          </p:nvPr>
        </p:nvSpPr>
        <p:spPr/>
        <p:txBody>
          <a:bodyPr/>
          <a:lstStyle/>
          <a:p>
            <a:endParaRPr lang="fr-FR" smtClean="0"/>
          </a:p>
        </p:txBody>
      </p:sp>
      <p:graphicFrame>
        <p:nvGraphicFramePr>
          <p:cNvPr id="4" name="Graphique 3"/>
          <p:cNvGraphicFramePr/>
          <p:nvPr/>
        </p:nvGraphicFramePr>
        <p:xfrm>
          <a:off x="539718" y="1698625"/>
          <a:ext cx="8786873" cy="5081608"/>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Connecteur droit 4"/>
          <p:cNvCxnSpPr/>
          <p:nvPr/>
        </p:nvCxnSpPr>
        <p:spPr bwMode="auto">
          <a:xfrm>
            <a:off x="1152525" y="4283075"/>
            <a:ext cx="7991475" cy="1588"/>
          </a:xfrm>
          <a:prstGeom prst="line">
            <a:avLst/>
          </a:prstGeom>
          <a:ln>
            <a:solidFill>
              <a:srgbClr val="FF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4" descr="sb10061750o-001"/>
          <p:cNvPicPr>
            <a:picLocks noChangeAspect="1" noChangeArrowheads="1"/>
          </p:cNvPicPr>
          <p:nvPr/>
        </p:nvPicPr>
        <p:blipFill>
          <a:blip r:embed="rId3">
            <a:clrChange>
              <a:clrFrom>
                <a:srgbClr val="F6F6F6"/>
              </a:clrFrom>
              <a:clrTo>
                <a:srgbClr val="F6F6F6">
                  <a:alpha val="0"/>
                </a:srgbClr>
              </a:clrTo>
            </a:clrChange>
          </a:blip>
          <a:srcRect t="14658" b="19551"/>
          <a:stretch>
            <a:fillRect/>
          </a:stretch>
        </p:blipFill>
        <p:spPr bwMode="auto">
          <a:xfrm>
            <a:off x="1627188" y="366713"/>
            <a:ext cx="6149975" cy="6075362"/>
          </a:xfrm>
          <a:prstGeom prst="rect">
            <a:avLst/>
          </a:prstGeom>
          <a:noFill/>
          <a:ln w="9525">
            <a:noFill/>
            <a:miter lim="800000"/>
            <a:headEnd/>
            <a:tailEnd/>
          </a:ln>
        </p:spPr>
      </p:pic>
      <p:sp>
        <p:nvSpPr>
          <p:cNvPr id="5" name="Titre 4"/>
          <p:cNvSpPr>
            <a:spLocks noGrp="1"/>
          </p:cNvSpPr>
          <p:nvPr>
            <p:ph type="title"/>
          </p:nvPr>
        </p:nvSpPr>
        <p:spPr>
          <a:xfrm>
            <a:off x="1588" y="2339975"/>
            <a:ext cx="10080625" cy="1727200"/>
          </a:xfrm>
        </p:spPr>
        <p:txBody>
          <a:bodyPr/>
          <a:lstStyle/>
          <a:p>
            <a:pPr eaLnBrk="1">
              <a:defRPr/>
            </a:pPr>
            <a:r>
              <a:rPr/>
              <a:t>Les solutions d'industrilialisation mises en place pour les développements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5" descr="85476362"/>
          <p:cNvPicPr>
            <a:picLocks noChangeAspect="1" noChangeArrowheads="1"/>
          </p:cNvPicPr>
          <p:nvPr/>
        </p:nvPicPr>
        <p:blipFill>
          <a:blip r:embed="rId3">
            <a:grayscl/>
          </a:blip>
          <a:srcRect t="9622" b="13921"/>
          <a:stretch>
            <a:fillRect/>
          </a:stretch>
        </p:blipFill>
        <p:spPr bwMode="auto">
          <a:xfrm>
            <a:off x="0" y="107950"/>
            <a:ext cx="10069513" cy="6122988"/>
          </a:xfrm>
          <a:prstGeom prst="rect">
            <a:avLst/>
          </a:prstGeom>
          <a:noFill/>
          <a:ln w="9525">
            <a:noFill/>
            <a:miter lim="800000"/>
            <a:headEnd/>
            <a:tailEnd/>
          </a:ln>
        </p:spPr>
      </p:pic>
      <p:sp>
        <p:nvSpPr>
          <p:cNvPr id="10" name="Titre 9"/>
          <p:cNvSpPr>
            <a:spLocks noGrp="1"/>
          </p:cNvSpPr>
          <p:nvPr>
            <p:ph type="title"/>
          </p:nvPr>
        </p:nvSpPr>
        <p:spPr>
          <a:xfrm>
            <a:off x="1588" y="2668588"/>
            <a:ext cx="10080625" cy="1169987"/>
          </a:xfrm>
        </p:spPr>
        <p:txBody>
          <a:bodyPr/>
          <a:lstStyle/>
          <a:p>
            <a:pPr eaLnBrk="1">
              <a:defRPr/>
            </a:pPr>
            <a:r>
              <a:rPr/>
              <a:t>CANAL+</a:t>
            </a:r>
          </a:p>
        </p:txBody>
      </p:sp>
      <p:pic>
        <p:nvPicPr>
          <p:cNvPr id="7172" name="Image 5" descr="1225599956-logo-canal-plus.gif"/>
          <p:cNvPicPr>
            <a:picLocks noChangeAspect="1"/>
          </p:cNvPicPr>
          <p:nvPr/>
        </p:nvPicPr>
        <p:blipFill>
          <a:blip r:embed="rId4"/>
          <a:srcRect/>
          <a:stretch>
            <a:fillRect/>
          </a:stretch>
        </p:blipFill>
        <p:spPr bwMode="auto">
          <a:xfrm>
            <a:off x="2663825" y="2700338"/>
            <a:ext cx="4257675" cy="100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C:\Users\Raphael\AppData\Local\Microsoft\Windows\Temporary Internet Files\Content.IE5\83LTMVV1\MP900433052[1].jpg"/>
          <p:cNvPicPr>
            <a:picLocks noChangeAspect="1" noChangeArrowheads="1"/>
          </p:cNvPicPr>
          <p:nvPr/>
        </p:nvPicPr>
        <p:blipFill>
          <a:blip r:embed="rId2"/>
          <a:srcRect l="10220" t="3412"/>
          <a:stretch>
            <a:fillRect/>
          </a:stretch>
        </p:blipFill>
        <p:spPr bwMode="auto">
          <a:xfrm>
            <a:off x="7969250" y="4565650"/>
            <a:ext cx="1255713" cy="2022475"/>
          </a:xfrm>
          <a:prstGeom prst="rect">
            <a:avLst/>
          </a:prstGeom>
          <a:noFill/>
          <a:ln w="9525">
            <a:noFill/>
            <a:miter lim="800000"/>
            <a:headEnd/>
            <a:tailEnd/>
          </a:ln>
        </p:spPr>
      </p:pic>
      <p:sp>
        <p:nvSpPr>
          <p:cNvPr id="25603" name="Espace réservé du contenu 2"/>
          <p:cNvSpPr>
            <a:spLocks noGrp="1"/>
          </p:cNvSpPr>
          <p:nvPr>
            <p:ph idx="1"/>
          </p:nvPr>
        </p:nvSpPr>
        <p:spPr/>
        <p:txBody>
          <a:bodyPr/>
          <a:lstStyle/>
          <a:p>
            <a:r>
              <a:rPr lang="fr-FR" sz="2000" smtClean="0"/>
              <a:t>Gestion des sources (</a:t>
            </a:r>
            <a:r>
              <a:rPr lang="fr-FR" sz="2000" smtClean="0">
                <a:solidFill>
                  <a:srgbClr val="CC0066"/>
                </a:solidFill>
              </a:rPr>
              <a:t>SVN</a:t>
            </a:r>
            <a:r>
              <a:rPr lang="fr-FR" sz="2000" smtClean="0"/>
              <a:t>)</a:t>
            </a:r>
          </a:p>
          <a:p>
            <a:r>
              <a:rPr lang="fr-FR" sz="2000" smtClean="0"/>
              <a:t>Environnements de développement normés (</a:t>
            </a:r>
            <a:r>
              <a:rPr lang="fr-FR" sz="2000" smtClean="0">
                <a:solidFill>
                  <a:srgbClr val="CC0066"/>
                </a:solidFill>
              </a:rPr>
              <a:t>Zend Studio</a:t>
            </a:r>
            <a:r>
              <a:rPr lang="fr-FR" sz="2000" smtClean="0"/>
              <a:t>, </a:t>
            </a:r>
            <a:r>
              <a:rPr lang="fr-FR" sz="2000" smtClean="0">
                <a:solidFill>
                  <a:srgbClr val="CC0066"/>
                </a:solidFill>
              </a:rPr>
              <a:t>Zend Server</a:t>
            </a:r>
            <a:r>
              <a:rPr lang="fr-FR" sz="2000" smtClean="0"/>
              <a:t>, </a:t>
            </a:r>
            <a:r>
              <a:rPr lang="fr-FR" sz="2000" smtClean="0">
                <a:solidFill>
                  <a:srgbClr val="CC0066"/>
                </a:solidFill>
              </a:rPr>
              <a:t>Zend Framework</a:t>
            </a:r>
            <a:r>
              <a:rPr lang="fr-FR" sz="2000" smtClean="0"/>
              <a:t>)</a:t>
            </a:r>
          </a:p>
          <a:p>
            <a:r>
              <a:rPr lang="fr-FR" sz="2000" smtClean="0"/>
              <a:t>Framework/Librairies </a:t>
            </a:r>
            <a:r>
              <a:rPr lang="fr-FR" sz="2000" smtClean="0">
                <a:solidFill>
                  <a:srgbClr val="CC0066"/>
                </a:solidFill>
              </a:rPr>
              <a:t>d’industrialisation</a:t>
            </a:r>
            <a:r>
              <a:rPr lang="fr-FR" sz="2000" smtClean="0"/>
              <a:t> : bonnes pratiques d’utilisation des librairies (internes ou open source)</a:t>
            </a:r>
          </a:p>
          <a:p>
            <a:r>
              <a:rPr lang="fr-FR" sz="2000" smtClean="0"/>
              <a:t>Surcouches/surcharges/restrictions de certaines librairies pour le contexte des projets</a:t>
            </a:r>
          </a:p>
          <a:p>
            <a:r>
              <a:rPr lang="fr-FR" sz="2000" smtClean="0">
                <a:solidFill>
                  <a:srgbClr val="CC0066"/>
                </a:solidFill>
              </a:rPr>
              <a:t>Docs</a:t>
            </a:r>
            <a:r>
              <a:rPr lang="fr-FR" sz="2000" smtClean="0"/>
              <a:t> (Wiki, PhpDOC, Docs Techniques, Tutoriaux, Docs d’exploitation)</a:t>
            </a:r>
          </a:p>
          <a:p>
            <a:r>
              <a:rPr lang="fr-FR" sz="2000" smtClean="0">
                <a:solidFill>
                  <a:srgbClr val="CC0066"/>
                </a:solidFill>
              </a:rPr>
              <a:t>Tests techniques </a:t>
            </a:r>
            <a:r>
              <a:rPr lang="fr-FR" sz="2000" smtClean="0"/>
              <a:t>d’embauche et formations internes</a:t>
            </a:r>
          </a:p>
          <a:p>
            <a:r>
              <a:rPr lang="fr-FR" sz="2000" smtClean="0">
                <a:solidFill>
                  <a:srgbClr val="CC0066"/>
                </a:solidFill>
              </a:rPr>
              <a:t>Normes</a:t>
            </a:r>
            <a:r>
              <a:rPr lang="fr-FR" sz="2000" smtClean="0"/>
              <a:t> de codage/nommage</a:t>
            </a:r>
          </a:p>
          <a:p>
            <a:r>
              <a:rPr lang="fr-FR" sz="2000" smtClean="0">
                <a:solidFill>
                  <a:srgbClr val="CC0066"/>
                </a:solidFill>
              </a:rPr>
              <a:t>Spécifications techniques </a:t>
            </a:r>
            <a:r>
              <a:rPr lang="fr-FR" sz="2000" smtClean="0"/>
              <a:t>(UML/Merise)</a:t>
            </a:r>
          </a:p>
          <a:p>
            <a:r>
              <a:rPr lang="fr-FR" sz="2000" smtClean="0">
                <a:solidFill>
                  <a:srgbClr val="CC0066"/>
                </a:solidFill>
              </a:rPr>
              <a:t>Profiling</a:t>
            </a:r>
            <a:r>
              <a:rPr lang="fr-FR" sz="2000" smtClean="0"/>
              <a:t> (Xdebug et Debug interne)</a:t>
            </a:r>
          </a:p>
          <a:p>
            <a:pPr>
              <a:buFont typeface="Times New Roman" pitchFamily="18" charset="0"/>
              <a:buNone/>
            </a:pPr>
            <a:endParaRPr lang="fr-FR" sz="2000" smtClean="0"/>
          </a:p>
          <a:p>
            <a:endParaRPr lang="fr-FR" sz="2000" smtClean="0"/>
          </a:p>
        </p:txBody>
      </p:sp>
      <p:sp>
        <p:nvSpPr>
          <p:cNvPr id="25604" name="Titre 1"/>
          <p:cNvSpPr>
            <a:spLocks noGrp="1"/>
          </p:cNvSpPr>
          <p:nvPr>
            <p:ph type="title"/>
          </p:nvPr>
        </p:nvSpPr>
        <p:spPr/>
        <p:txBody>
          <a:bodyPr/>
          <a:lstStyle/>
          <a:p>
            <a:r>
              <a:rPr lang="fr-FR" smtClean="0"/>
              <a:t>Mise en place des pré-requis de base de l’industrialisation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r>
              <a:rPr lang="fr-FR" smtClean="0"/>
              <a:t>Une méthodologie adaptée au contexte</a:t>
            </a:r>
          </a:p>
        </p:txBody>
      </p:sp>
      <p:sp>
        <p:nvSpPr>
          <p:cNvPr id="26627" name="Espace réservé du contenu 2"/>
          <p:cNvSpPr>
            <a:spLocks noGrp="1"/>
          </p:cNvSpPr>
          <p:nvPr>
            <p:ph idx="1"/>
          </p:nvPr>
        </p:nvSpPr>
        <p:spPr>
          <a:xfrm>
            <a:off x="503238" y="1768475"/>
            <a:ext cx="6965950" cy="4987925"/>
          </a:xfrm>
        </p:spPr>
        <p:txBody>
          <a:bodyPr/>
          <a:lstStyle/>
          <a:p>
            <a:r>
              <a:rPr lang="fr-FR" sz="2000" smtClean="0"/>
              <a:t>Le suivi de version est complexe à gérer et très contraignantes compte tenu des </a:t>
            </a:r>
            <a:r>
              <a:rPr lang="fr-FR" sz="2000" smtClean="0">
                <a:solidFill>
                  <a:srgbClr val="CC0066"/>
                </a:solidFill>
              </a:rPr>
              <a:t>délais</a:t>
            </a:r>
            <a:r>
              <a:rPr lang="fr-FR" sz="2000" smtClean="0"/>
              <a:t> et de la </a:t>
            </a:r>
            <a:r>
              <a:rPr lang="fr-FR" sz="2000" smtClean="0">
                <a:solidFill>
                  <a:srgbClr val="CC0066"/>
                </a:solidFill>
              </a:rPr>
              <a:t>volumétrie</a:t>
            </a:r>
            <a:endParaRPr lang="fr-FR" sz="2000" smtClean="0"/>
          </a:p>
          <a:p>
            <a:r>
              <a:rPr lang="fr-FR" sz="2000" smtClean="0">
                <a:solidFill>
                  <a:srgbClr val="CC0066"/>
                </a:solidFill>
              </a:rPr>
              <a:t>1 seule version cible </a:t>
            </a:r>
            <a:r>
              <a:rPr lang="fr-FR" sz="2000" smtClean="0"/>
              <a:t>pour des projets de taille, d’impact et de délais différents en parallèle (</a:t>
            </a:r>
            <a:r>
              <a:rPr lang="fr-FR" sz="2000" smtClean="0">
                <a:solidFill>
                  <a:srgbClr val="CC0066"/>
                </a:solidFill>
              </a:rPr>
              <a:t>Forfait/TMA</a:t>
            </a:r>
            <a:r>
              <a:rPr lang="fr-FR" sz="2000" smtClean="0"/>
              <a:t>) et non plusieurs versions (ou branches) déployées</a:t>
            </a:r>
          </a:p>
          <a:p>
            <a:r>
              <a:rPr lang="fr-FR" sz="2000" smtClean="0">
                <a:solidFill>
                  <a:srgbClr val="CC0066"/>
                </a:solidFill>
              </a:rPr>
              <a:t>Environnement de développement complexe </a:t>
            </a:r>
            <a:r>
              <a:rPr lang="fr-FR" sz="2000" smtClean="0"/>
              <a:t>(30 virtual hosts, des binaires linux, des flux internes et externes, des VPN, etc…) rendant difficile le développement en local.</a:t>
            </a:r>
          </a:p>
          <a:p>
            <a:r>
              <a:rPr lang="fr-FR" sz="2000" smtClean="0"/>
              <a:t>Nous avons dû imaginer une </a:t>
            </a:r>
            <a:r>
              <a:rPr lang="fr-FR" sz="2000" smtClean="0">
                <a:solidFill>
                  <a:srgbClr val="CC0066"/>
                </a:solidFill>
              </a:rPr>
              <a:t>organisation</a:t>
            </a:r>
            <a:r>
              <a:rPr lang="fr-FR" sz="2000" smtClean="0"/>
              <a:t> apte à gérer cette volumétrie, ces délais et ces contraintes</a:t>
            </a:r>
          </a:p>
          <a:p>
            <a:r>
              <a:rPr lang="fr-FR" sz="2000" smtClean="0"/>
              <a:t>Notre solution : la centralisation et le suivi à l’extrême et une « </a:t>
            </a:r>
            <a:r>
              <a:rPr lang="fr-FR" sz="2000" smtClean="0">
                <a:solidFill>
                  <a:srgbClr val="CC0066"/>
                </a:solidFill>
              </a:rPr>
              <a:t>intégration en temps réel</a:t>
            </a:r>
            <a:r>
              <a:rPr lang="fr-FR" sz="2000" smtClean="0"/>
              <a:t> »</a:t>
            </a:r>
          </a:p>
          <a:p>
            <a:pPr>
              <a:buFont typeface="Times New Roman" pitchFamily="18" charset="0"/>
              <a:buNone/>
            </a:pPr>
            <a:endParaRPr lang="fr-FR" sz="2000" smtClean="0"/>
          </a:p>
        </p:txBody>
      </p:sp>
      <p:pic>
        <p:nvPicPr>
          <p:cNvPr id="26628" name="Picture 2"/>
          <p:cNvPicPr>
            <a:picLocks noChangeAspect="1" noChangeArrowheads="1"/>
          </p:cNvPicPr>
          <p:nvPr/>
        </p:nvPicPr>
        <p:blipFill>
          <a:blip r:embed="rId2"/>
          <a:srcRect/>
          <a:stretch>
            <a:fillRect/>
          </a:stretch>
        </p:blipFill>
        <p:spPr bwMode="auto">
          <a:xfrm>
            <a:off x="7581900" y="1708150"/>
            <a:ext cx="2498725" cy="4198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u contenu 2"/>
          <p:cNvSpPr>
            <a:spLocks noGrp="1"/>
          </p:cNvSpPr>
          <p:nvPr>
            <p:ph idx="1"/>
          </p:nvPr>
        </p:nvSpPr>
        <p:spPr>
          <a:xfrm>
            <a:off x="503238" y="1692275"/>
            <a:ext cx="9069387" cy="5064125"/>
          </a:xfrm>
        </p:spPr>
        <p:txBody>
          <a:bodyPr/>
          <a:lstStyle/>
          <a:p>
            <a:endParaRPr lang="fr-FR" sz="2200" smtClean="0"/>
          </a:p>
          <a:p>
            <a:endParaRPr lang="fr-FR" sz="2200" smtClean="0"/>
          </a:p>
          <a:p>
            <a:r>
              <a:rPr lang="fr-FR" sz="2200" smtClean="0"/>
              <a:t>Au niveau de la </a:t>
            </a:r>
            <a:r>
              <a:rPr lang="fr-FR" sz="2200" smtClean="0">
                <a:solidFill>
                  <a:srgbClr val="CC0066"/>
                </a:solidFill>
              </a:rPr>
              <a:t>production</a:t>
            </a:r>
          </a:p>
          <a:p>
            <a:endParaRPr lang="fr-FR" sz="2200" smtClean="0"/>
          </a:p>
          <a:p>
            <a:r>
              <a:rPr lang="fr-FR" sz="2200" smtClean="0"/>
              <a:t>Au niveau de la </a:t>
            </a:r>
            <a:r>
              <a:rPr lang="fr-FR" sz="2200" smtClean="0">
                <a:solidFill>
                  <a:srgbClr val="CC0066"/>
                </a:solidFill>
              </a:rPr>
              <a:t>recette</a:t>
            </a:r>
          </a:p>
          <a:p>
            <a:endParaRPr lang="fr-FR" sz="2200" smtClean="0"/>
          </a:p>
          <a:p>
            <a:r>
              <a:rPr lang="fr-FR" sz="2200" smtClean="0"/>
              <a:t>Au niveau de la </a:t>
            </a:r>
            <a:r>
              <a:rPr lang="fr-FR" sz="2200" smtClean="0">
                <a:solidFill>
                  <a:srgbClr val="CC0066"/>
                </a:solidFill>
              </a:rPr>
              <a:t>livraison</a:t>
            </a:r>
          </a:p>
        </p:txBody>
      </p:sp>
      <p:sp>
        <p:nvSpPr>
          <p:cNvPr id="27651" name="Titre 1"/>
          <p:cNvSpPr>
            <a:spLocks noGrp="1"/>
          </p:cNvSpPr>
          <p:nvPr>
            <p:ph type="title"/>
          </p:nvPr>
        </p:nvSpPr>
        <p:spPr/>
        <p:txBody>
          <a:bodyPr/>
          <a:lstStyle/>
          <a:p>
            <a:r>
              <a:rPr lang="fr-FR" smtClean="0"/>
              <a:t>Intégration en temps réel</a:t>
            </a:r>
          </a:p>
        </p:txBody>
      </p:sp>
      <p:pic>
        <p:nvPicPr>
          <p:cNvPr id="27652" name="Image 4" descr="j0439308.jpg"/>
          <p:cNvPicPr>
            <a:picLocks noChangeAspect="1"/>
          </p:cNvPicPr>
          <p:nvPr/>
        </p:nvPicPr>
        <p:blipFill>
          <a:blip r:embed="rId2"/>
          <a:srcRect/>
          <a:stretch>
            <a:fillRect/>
          </a:stretch>
        </p:blipFill>
        <p:spPr bwMode="auto">
          <a:xfrm>
            <a:off x="5584825" y="2524125"/>
            <a:ext cx="32004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contenu 2"/>
          <p:cNvSpPr>
            <a:spLocks noGrp="1"/>
          </p:cNvSpPr>
          <p:nvPr>
            <p:ph idx="1"/>
          </p:nvPr>
        </p:nvSpPr>
        <p:spPr/>
        <p:txBody>
          <a:bodyPr/>
          <a:lstStyle/>
          <a:p>
            <a:r>
              <a:rPr lang="fr-FR" sz="2000" smtClean="0"/>
              <a:t>Développement d’un </a:t>
            </a:r>
            <a:r>
              <a:rPr lang="fr-FR" sz="2000" smtClean="0">
                <a:solidFill>
                  <a:srgbClr val="CC0066"/>
                </a:solidFill>
              </a:rPr>
              <a:t>outil de pilotage </a:t>
            </a:r>
            <a:r>
              <a:rPr lang="fr-FR" sz="2000" smtClean="0"/>
              <a:t>de SVN (sur la base d’un projet open source WebSVN) et des sources</a:t>
            </a:r>
          </a:p>
          <a:p>
            <a:pPr>
              <a:spcAft>
                <a:spcPts val="500"/>
              </a:spcAft>
            </a:pPr>
            <a:r>
              <a:rPr lang="fr-FR" sz="2000" smtClean="0">
                <a:solidFill>
                  <a:srgbClr val="CC0066"/>
                </a:solidFill>
              </a:rPr>
              <a:t>Serveur de développement centralisé </a:t>
            </a:r>
            <a:r>
              <a:rPr lang="fr-FR" sz="2000" smtClean="0"/>
              <a:t>:</a:t>
            </a:r>
          </a:p>
          <a:p>
            <a:pPr lvl="1">
              <a:spcAft>
                <a:spcPts val="500"/>
              </a:spcAft>
            </a:pPr>
            <a:r>
              <a:rPr lang="fr-FR" sz="2000" smtClean="0"/>
              <a:t>Permet de gérer les effets de bord en temps réel</a:t>
            </a:r>
          </a:p>
          <a:p>
            <a:pPr lvl="1">
              <a:spcAft>
                <a:spcPts val="500"/>
              </a:spcAft>
            </a:pPr>
            <a:r>
              <a:rPr lang="fr-FR" sz="2000" smtClean="0"/>
              <a:t>Permet de centraliser les configurations et leurs évolutions (et les droits réseau)</a:t>
            </a:r>
          </a:p>
          <a:p>
            <a:pPr lvl="1">
              <a:spcAft>
                <a:spcPts val="1425"/>
              </a:spcAft>
            </a:pPr>
            <a:r>
              <a:rPr lang="fr-FR" sz="2000" smtClean="0"/>
              <a:t>Verrouillage des sources sur le serveur (changement de propriétaire) piloté par l’outil</a:t>
            </a:r>
          </a:p>
          <a:p>
            <a:pPr>
              <a:spcAft>
                <a:spcPts val="500"/>
              </a:spcAft>
            </a:pPr>
            <a:r>
              <a:rPr lang="fr-FR" sz="2000" smtClean="0"/>
              <a:t>Chaque commit permet de :</a:t>
            </a:r>
          </a:p>
          <a:p>
            <a:pPr lvl="1">
              <a:spcAft>
                <a:spcPts val="500"/>
              </a:spcAft>
            </a:pPr>
            <a:r>
              <a:rPr lang="fr-FR" sz="2000" smtClean="0"/>
              <a:t>Générer immédiatement le </a:t>
            </a:r>
            <a:r>
              <a:rPr lang="fr-FR" sz="2000" smtClean="0">
                <a:solidFill>
                  <a:srgbClr val="CC0066"/>
                </a:solidFill>
              </a:rPr>
              <a:t>patch de livraison</a:t>
            </a:r>
          </a:p>
          <a:p>
            <a:pPr lvl="1">
              <a:spcAft>
                <a:spcPts val="500"/>
              </a:spcAft>
            </a:pPr>
            <a:r>
              <a:rPr lang="fr-FR" sz="2000" smtClean="0"/>
              <a:t>Générer et cumuler les </a:t>
            </a:r>
            <a:r>
              <a:rPr lang="fr-FR" sz="2000" smtClean="0">
                <a:solidFill>
                  <a:srgbClr val="CC0066"/>
                </a:solidFill>
              </a:rPr>
              <a:t>commandes SQL</a:t>
            </a:r>
          </a:p>
          <a:p>
            <a:pPr lvl="1">
              <a:spcAft>
                <a:spcPts val="500"/>
              </a:spcAft>
            </a:pPr>
            <a:r>
              <a:rPr lang="fr-FR" sz="2000" smtClean="0"/>
              <a:t>Cumuler les </a:t>
            </a:r>
            <a:r>
              <a:rPr lang="fr-FR" sz="2000" smtClean="0">
                <a:solidFill>
                  <a:srgbClr val="CC0066"/>
                </a:solidFill>
              </a:rPr>
              <a:t>observations</a:t>
            </a:r>
            <a:r>
              <a:rPr lang="fr-FR" sz="2000" smtClean="0"/>
              <a:t> liées à chaque commit</a:t>
            </a:r>
          </a:p>
          <a:p>
            <a:pPr lvl="1">
              <a:spcAft>
                <a:spcPts val="500"/>
              </a:spcAft>
            </a:pPr>
            <a:r>
              <a:rPr lang="fr-FR" sz="2000" smtClean="0"/>
              <a:t>Lister les </a:t>
            </a:r>
            <a:r>
              <a:rPr lang="fr-FR" sz="2000" smtClean="0">
                <a:solidFill>
                  <a:srgbClr val="CC0066"/>
                </a:solidFill>
              </a:rPr>
              <a:t>BugId</a:t>
            </a:r>
          </a:p>
          <a:p>
            <a:pPr lvl="1">
              <a:spcAft>
                <a:spcPts val="500"/>
              </a:spcAft>
            </a:pPr>
            <a:r>
              <a:rPr lang="fr-FR" sz="2000" smtClean="0"/>
              <a:t>Vérifier la </a:t>
            </a:r>
            <a:r>
              <a:rPr lang="fr-FR" sz="2000" smtClean="0">
                <a:solidFill>
                  <a:srgbClr val="CC0066"/>
                </a:solidFill>
              </a:rPr>
              <a:t>conformité du code</a:t>
            </a:r>
            <a:r>
              <a:rPr lang="fr-FR" sz="2000" smtClean="0"/>
              <a:t> (phpcs)</a:t>
            </a:r>
          </a:p>
          <a:p>
            <a:pPr lvl="1">
              <a:buFont typeface="Times New Roman" pitchFamily="18" charset="0"/>
              <a:buNone/>
            </a:pPr>
            <a:endParaRPr lang="fr-FR" sz="2000" smtClean="0"/>
          </a:p>
        </p:txBody>
      </p:sp>
      <p:sp>
        <p:nvSpPr>
          <p:cNvPr id="28675" name="Titre 1"/>
          <p:cNvSpPr>
            <a:spLocks noGrp="1"/>
          </p:cNvSpPr>
          <p:nvPr>
            <p:ph type="title"/>
          </p:nvPr>
        </p:nvSpPr>
        <p:spPr/>
        <p:txBody>
          <a:bodyPr/>
          <a:lstStyle/>
          <a:p>
            <a:r>
              <a:rPr lang="fr-FR" smtClean="0"/>
              <a:t>Au niveau de la production</a:t>
            </a:r>
          </a:p>
        </p:txBody>
      </p:sp>
      <p:pic>
        <p:nvPicPr>
          <p:cNvPr id="28676" name="Image 4" descr="j0439242.jpg"/>
          <p:cNvPicPr>
            <a:picLocks noChangeAspect="1"/>
          </p:cNvPicPr>
          <p:nvPr/>
        </p:nvPicPr>
        <p:blipFill>
          <a:blip r:embed="rId2"/>
          <a:srcRect/>
          <a:stretch>
            <a:fillRect/>
          </a:stretch>
        </p:blipFill>
        <p:spPr bwMode="auto">
          <a:xfrm>
            <a:off x="7127875" y="4572000"/>
            <a:ext cx="1920875" cy="192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u contenu 2"/>
          <p:cNvSpPr>
            <a:spLocks noGrp="1"/>
          </p:cNvSpPr>
          <p:nvPr>
            <p:ph idx="1"/>
          </p:nvPr>
        </p:nvSpPr>
        <p:spPr>
          <a:xfrm>
            <a:off x="503238" y="1768475"/>
            <a:ext cx="9361487" cy="4987925"/>
          </a:xfrm>
        </p:spPr>
        <p:txBody>
          <a:bodyPr/>
          <a:lstStyle/>
          <a:p>
            <a:r>
              <a:rPr lang="fr-FR" sz="2000" dirty="0" smtClean="0"/>
              <a:t>L’outil développé étant purement web et pilotant SVN à la place des développeurs : </a:t>
            </a:r>
            <a:r>
              <a:rPr lang="fr-FR" sz="2000" dirty="0" smtClean="0">
                <a:solidFill>
                  <a:srgbClr val="CC0066"/>
                </a:solidFill>
              </a:rPr>
              <a:t>environnement accessibles par tous </a:t>
            </a:r>
            <a:r>
              <a:rPr lang="fr-FR" sz="2000" dirty="0" smtClean="0"/>
              <a:t>et sans installation d’application sur le poste du développeur (un navigateur et un IDE suffisent)</a:t>
            </a:r>
          </a:p>
          <a:p>
            <a:r>
              <a:rPr lang="fr-FR" sz="2000" dirty="0" smtClean="0"/>
              <a:t>Capacité de </a:t>
            </a:r>
            <a:r>
              <a:rPr lang="fr-FR" sz="2000" dirty="0" smtClean="0">
                <a:solidFill>
                  <a:srgbClr val="CC0066"/>
                </a:solidFill>
              </a:rPr>
              <a:t>mobilisation d’équipes </a:t>
            </a:r>
            <a:r>
              <a:rPr lang="fr-FR" sz="2000" dirty="0" smtClean="0"/>
              <a:t>supplémentaires immédiate</a:t>
            </a:r>
          </a:p>
          <a:p>
            <a:r>
              <a:rPr lang="fr-FR" sz="2000" dirty="0" smtClean="0"/>
              <a:t>Avantages supplémentaires : </a:t>
            </a:r>
            <a:r>
              <a:rPr lang="fr-FR" sz="2000" dirty="0" smtClean="0">
                <a:solidFill>
                  <a:srgbClr val="CC0066"/>
                </a:solidFill>
              </a:rPr>
              <a:t>l’accès distant </a:t>
            </a:r>
            <a:r>
              <a:rPr lang="fr-FR" sz="2000" dirty="0" smtClean="0"/>
              <a:t>(en cas de grève ou d’épidémie + télétravail)</a:t>
            </a:r>
          </a:p>
          <a:p>
            <a:r>
              <a:rPr lang="fr-FR" sz="2000" dirty="0" smtClean="0">
                <a:solidFill>
                  <a:srgbClr val="CC0066"/>
                </a:solidFill>
              </a:rPr>
              <a:t>Tableaux de bord </a:t>
            </a:r>
            <a:r>
              <a:rPr lang="fr-FR" sz="2000" dirty="0" smtClean="0"/>
              <a:t>de suivi de qui fait quoi, où, </a:t>
            </a:r>
            <a:br>
              <a:rPr lang="fr-FR" sz="2000" dirty="0" smtClean="0"/>
            </a:br>
            <a:r>
              <a:rPr lang="fr-FR" sz="2000" dirty="0" smtClean="0"/>
              <a:t>depuis quand et comment.</a:t>
            </a:r>
          </a:p>
          <a:p>
            <a:r>
              <a:rPr lang="fr-FR" sz="2000" dirty="0" smtClean="0">
                <a:solidFill>
                  <a:srgbClr val="CC0066"/>
                </a:solidFill>
              </a:rPr>
              <a:t>Suivi</a:t>
            </a:r>
            <a:r>
              <a:rPr lang="fr-FR" sz="2000" dirty="0" smtClean="0"/>
              <a:t> par flux RSS, contrôle du code, </a:t>
            </a:r>
            <a:br>
              <a:rPr lang="fr-FR" sz="2000" dirty="0" smtClean="0"/>
            </a:br>
            <a:r>
              <a:rPr lang="fr-FR" sz="2000" dirty="0" smtClean="0"/>
              <a:t>normalisation de la documentation</a:t>
            </a:r>
            <a:br>
              <a:rPr lang="fr-FR" sz="2000" dirty="0" smtClean="0"/>
            </a:br>
            <a:r>
              <a:rPr lang="fr-FR" sz="2000" dirty="0" smtClean="0"/>
              <a:t>(à partir de </a:t>
            </a:r>
            <a:r>
              <a:rPr lang="fr-FR" sz="2000" dirty="0" err="1" smtClean="0"/>
              <a:t>Zend_Reflection</a:t>
            </a:r>
            <a:r>
              <a:rPr lang="fr-FR" sz="2000" dirty="0" smtClean="0"/>
              <a:t>).</a:t>
            </a:r>
          </a:p>
        </p:txBody>
      </p:sp>
      <p:sp>
        <p:nvSpPr>
          <p:cNvPr id="29699" name="Titre 1"/>
          <p:cNvSpPr>
            <a:spLocks noGrp="1"/>
          </p:cNvSpPr>
          <p:nvPr>
            <p:ph type="title"/>
          </p:nvPr>
        </p:nvSpPr>
        <p:spPr/>
        <p:txBody>
          <a:bodyPr/>
          <a:lstStyle/>
          <a:p>
            <a:r>
              <a:rPr lang="fr-FR" smtClean="0"/>
              <a:t>Au niveau de la production (suite)</a:t>
            </a:r>
          </a:p>
        </p:txBody>
      </p:sp>
      <p:pic>
        <p:nvPicPr>
          <p:cNvPr id="29700" name="Picture 2"/>
          <p:cNvPicPr>
            <a:picLocks noChangeAspect="1" noChangeArrowheads="1"/>
          </p:cNvPicPr>
          <p:nvPr/>
        </p:nvPicPr>
        <p:blipFill>
          <a:blip r:embed="rId2"/>
          <a:srcRect/>
          <a:stretch>
            <a:fillRect/>
          </a:stretch>
        </p:blipFill>
        <p:spPr bwMode="auto">
          <a:xfrm>
            <a:off x="7127875" y="4572000"/>
            <a:ext cx="1919288" cy="191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FR" smtClean="0"/>
              <a:t>WebSVN</a:t>
            </a:r>
            <a:br>
              <a:rPr lang="fr-FR" smtClean="0"/>
            </a:br>
            <a:r>
              <a:rPr lang="fr-FR" smtClean="0"/>
              <a:t>L’outil de suivi de production</a:t>
            </a:r>
          </a:p>
        </p:txBody>
      </p:sp>
      <p:pic>
        <p:nvPicPr>
          <p:cNvPr id="30724" name="Picture 4"/>
          <p:cNvPicPr>
            <a:picLocks noGrp="1" noChangeAspect="1" noChangeArrowheads="1"/>
          </p:cNvPicPr>
          <p:nvPr>
            <p:ph idx="1"/>
          </p:nvPr>
        </p:nvPicPr>
        <p:blipFill>
          <a:blip r:embed="rId2"/>
          <a:srcRect/>
          <a:stretch>
            <a:fillRect/>
          </a:stretch>
        </p:blipFill>
        <p:spPr>
          <a:xfrm>
            <a:off x="909638" y="1768475"/>
            <a:ext cx="8256587" cy="4987925"/>
          </a:xfrm>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pPr eaLnBrk="1" hangingPunct="1"/>
            <a:r>
              <a:rPr lang="fr-FR" smtClean="0"/>
              <a:t>WebSVN </a:t>
            </a:r>
            <a:br>
              <a:rPr lang="fr-FR" smtClean="0"/>
            </a:br>
            <a:r>
              <a:rPr lang="fr-FR" smtClean="0"/>
              <a:t>Intégration des modifications</a:t>
            </a:r>
          </a:p>
        </p:txBody>
      </p:sp>
      <p:pic>
        <p:nvPicPr>
          <p:cNvPr id="32771" name="Picture 2"/>
          <p:cNvPicPr>
            <a:picLocks noGrp="1" noChangeAspect="1" noChangeArrowheads="1"/>
          </p:cNvPicPr>
          <p:nvPr>
            <p:ph idx="1"/>
          </p:nvPr>
        </p:nvPicPr>
        <p:blipFill>
          <a:blip r:embed="rId2"/>
          <a:srcRect/>
          <a:stretch>
            <a:fillRect/>
          </a:stretch>
        </p:blipFill>
        <p:spPr>
          <a:xfrm>
            <a:off x="904875" y="1768475"/>
            <a:ext cx="8266113" cy="4987925"/>
          </a:xfrm>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pPr eaLnBrk="1" hangingPunct="1"/>
            <a:r>
              <a:rPr lang="fr-FR" smtClean="0"/>
              <a:t>WebSVN</a:t>
            </a:r>
            <a:br>
              <a:rPr lang="fr-FR" smtClean="0"/>
            </a:br>
            <a:r>
              <a:rPr lang="fr-FR" smtClean="0"/>
              <a:t>Etat du projet</a:t>
            </a:r>
          </a:p>
        </p:txBody>
      </p:sp>
      <p:pic>
        <p:nvPicPr>
          <p:cNvPr id="32772" name="Picture 4"/>
          <p:cNvPicPr>
            <a:picLocks noGrp="1" noChangeAspect="1" noChangeArrowheads="1"/>
          </p:cNvPicPr>
          <p:nvPr>
            <p:ph idx="1"/>
          </p:nvPr>
        </p:nvPicPr>
        <p:blipFill>
          <a:blip r:embed="rId2"/>
          <a:srcRect/>
          <a:stretch>
            <a:fillRect/>
          </a:stretch>
        </p:blipFill>
        <p:spPr>
          <a:xfrm>
            <a:off x="904875" y="1773238"/>
            <a:ext cx="8266113" cy="4978400"/>
          </a:xfrm>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smtClean="0"/>
              <a:t>Contrôle du code et génération de la documentation</a:t>
            </a:r>
          </a:p>
        </p:txBody>
      </p:sp>
      <p:pic>
        <p:nvPicPr>
          <p:cNvPr id="36871" name="Picture 7"/>
          <p:cNvPicPr>
            <a:picLocks noGrp="1" noChangeAspect="1" noChangeArrowheads="1"/>
          </p:cNvPicPr>
          <p:nvPr>
            <p:ph sz="half" idx="2"/>
          </p:nvPr>
        </p:nvPicPr>
        <p:blipFill>
          <a:blip r:embed="rId2"/>
          <a:srcRect l="2205"/>
          <a:stretch>
            <a:fillRect/>
          </a:stretch>
        </p:blipFill>
        <p:spPr>
          <a:xfrm>
            <a:off x="5184775" y="1768475"/>
            <a:ext cx="4122738" cy="4987925"/>
          </a:xfrm>
          <a:effectLst>
            <a:outerShdw blurRad="292100" dist="139700" dir="2700000" algn="tl" rotWithShape="0">
              <a:srgbClr val="333333">
                <a:alpha val="65000"/>
              </a:srgbClr>
            </a:outerShdw>
          </a:effectLst>
        </p:spPr>
      </p:pic>
      <p:pic>
        <p:nvPicPr>
          <p:cNvPr id="35845" name="Picture 5"/>
          <p:cNvPicPr>
            <a:picLocks noGrp="1" noChangeAspect="1" noChangeArrowheads="1"/>
          </p:cNvPicPr>
          <p:nvPr>
            <p:ph sz="half" idx="1"/>
          </p:nvPr>
        </p:nvPicPr>
        <p:blipFill>
          <a:blip r:embed="rId3"/>
          <a:srcRect/>
          <a:stretch>
            <a:fillRect/>
          </a:stretch>
        </p:blipFill>
        <p:spPr>
          <a:xfrm>
            <a:off x="738188" y="1768475"/>
            <a:ext cx="4030662" cy="4987925"/>
          </a:xfrm>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p:txBody>
          <a:bodyPr/>
          <a:lstStyle/>
          <a:p>
            <a:r>
              <a:rPr lang="fr-FR" smtClean="0"/>
              <a:t>Au niveau de la recette</a:t>
            </a:r>
          </a:p>
        </p:txBody>
      </p:sp>
      <p:sp>
        <p:nvSpPr>
          <p:cNvPr id="35843" name="Espace réservé du contenu 2"/>
          <p:cNvSpPr>
            <a:spLocks noGrp="1"/>
          </p:cNvSpPr>
          <p:nvPr>
            <p:ph idx="1"/>
          </p:nvPr>
        </p:nvSpPr>
        <p:spPr>
          <a:xfrm>
            <a:off x="503238" y="1768475"/>
            <a:ext cx="9361487" cy="4987925"/>
          </a:xfrm>
        </p:spPr>
        <p:txBody>
          <a:bodyPr/>
          <a:lstStyle/>
          <a:p>
            <a:r>
              <a:rPr lang="fr-FR" sz="2000" smtClean="0"/>
              <a:t>La génération des </a:t>
            </a:r>
            <a:r>
              <a:rPr lang="fr-FR" sz="2000" smtClean="0">
                <a:solidFill>
                  <a:srgbClr val="CC0066"/>
                </a:solidFill>
              </a:rPr>
              <a:t>patchs </a:t>
            </a:r>
            <a:r>
              <a:rPr lang="fr-FR" sz="2000" smtClean="0"/>
              <a:t>en temps réel et versionnés (patchs + commandes SQL + liste des fichiers + liste des bugID)</a:t>
            </a:r>
          </a:p>
          <a:p>
            <a:r>
              <a:rPr lang="fr-FR" sz="2000" smtClean="0"/>
              <a:t>Des </a:t>
            </a:r>
            <a:r>
              <a:rPr lang="fr-FR" sz="2000" smtClean="0">
                <a:solidFill>
                  <a:srgbClr val="CC0066"/>
                </a:solidFill>
              </a:rPr>
              <a:t>tableaux de risque </a:t>
            </a:r>
            <a:r>
              <a:rPr lang="fr-FR" sz="2000" smtClean="0"/>
              <a:t>de conflits et de régression pour chaque livraison</a:t>
            </a:r>
          </a:p>
          <a:p>
            <a:r>
              <a:rPr lang="fr-FR" sz="2000" smtClean="0">
                <a:solidFill>
                  <a:srgbClr val="CC0066"/>
                </a:solidFill>
              </a:rPr>
              <a:t>Historisation</a:t>
            </a:r>
            <a:r>
              <a:rPr lang="fr-FR" sz="2000" smtClean="0"/>
              <a:t> des livraisons</a:t>
            </a:r>
          </a:p>
          <a:p>
            <a:r>
              <a:rPr lang="fr-FR" sz="2000" smtClean="0"/>
              <a:t>Création d’un </a:t>
            </a:r>
            <a:r>
              <a:rPr lang="fr-FR" sz="2000" smtClean="0">
                <a:solidFill>
                  <a:srgbClr val="CC0066"/>
                </a:solidFill>
              </a:rPr>
              <a:t>environnement de test </a:t>
            </a:r>
            <a:r>
              <a:rPr lang="fr-FR" sz="2000" smtClean="0"/>
              <a:t>dédié aux livraisons (recette technique)  :</a:t>
            </a:r>
          </a:p>
          <a:p>
            <a:pPr lvl="1"/>
            <a:r>
              <a:rPr lang="fr-FR" sz="1800" smtClean="0"/>
              <a:t>Environnement à l’identique de la production de la veille (sources et données)</a:t>
            </a:r>
          </a:p>
          <a:p>
            <a:pPr lvl="1"/>
            <a:r>
              <a:rPr lang="fr-FR" sz="1800" smtClean="0"/>
              <a:t>Test et validation des patchs de livraison</a:t>
            </a:r>
          </a:p>
          <a:p>
            <a:pPr lvl="1"/>
            <a:r>
              <a:rPr lang="fr-FR" sz="1800" smtClean="0"/>
              <a:t>Environnement de tests unitaires/fonctionnels dédiés à</a:t>
            </a:r>
            <a:br>
              <a:rPr lang="fr-FR" sz="1800" smtClean="0"/>
            </a:br>
            <a:r>
              <a:rPr lang="fr-FR" sz="1800" smtClean="0"/>
              <a:t>la production</a:t>
            </a:r>
          </a:p>
          <a:p>
            <a:pPr lvl="1"/>
            <a:r>
              <a:rPr lang="fr-FR" sz="1800" smtClean="0"/>
              <a:t>Tests de montée en charge quand cela est nécessaire</a:t>
            </a:r>
          </a:p>
          <a:p>
            <a:pPr lvl="1"/>
            <a:r>
              <a:rPr lang="fr-FR" sz="1800" smtClean="0"/>
              <a:t>Passage obligé avant toute livraison</a:t>
            </a:r>
          </a:p>
        </p:txBody>
      </p:sp>
      <p:pic>
        <p:nvPicPr>
          <p:cNvPr id="35844" name="Image 3" descr="j0439343.jpg"/>
          <p:cNvPicPr>
            <a:picLocks noChangeAspect="1"/>
          </p:cNvPicPr>
          <p:nvPr/>
        </p:nvPicPr>
        <p:blipFill>
          <a:blip r:embed="rId2"/>
          <a:srcRect/>
          <a:stretch>
            <a:fillRect/>
          </a:stretch>
        </p:blipFill>
        <p:spPr bwMode="auto">
          <a:xfrm>
            <a:off x="7127875" y="4427538"/>
            <a:ext cx="1920875" cy="192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pPr eaLnBrk="1"/>
            <a:r>
              <a:rPr lang="fr-FR" smtClean="0"/>
              <a:t>Présentation du groupe Canal+</a:t>
            </a:r>
          </a:p>
        </p:txBody>
      </p:sp>
      <p:sp>
        <p:nvSpPr>
          <p:cNvPr id="8195" name="Espace réservé du contenu 2"/>
          <p:cNvSpPr>
            <a:spLocks noGrp="1"/>
          </p:cNvSpPr>
          <p:nvPr>
            <p:ph sz="half" idx="1"/>
          </p:nvPr>
        </p:nvSpPr>
        <p:spPr/>
        <p:txBody>
          <a:bodyPr/>
          <a:lstStyle/>
          <a:p>
            <a:pPr eaLnBrk="1">
              <a:buFont typeface="Arial" charset="0"/>
              <a:buChar char="•"/>
            </a:pPr>
            <a:r>
              <a:rPr lang="fr-FR" sz="2000" dirty="0" smtClean="0"/>
              <a:t>Le groupe CANAL+ est un acteur de référence dans l’édition de chaines de télévision premium et thématiques et la distribution d’offres de télévision payante, ainsi qu’un pionnier dans les nouveaux usages télévisuels. il compte plus de 10,6 millions d’abonnements a l’ensemble de ses offres.</a:t>
            </a:r>
          </a:p>
          <a:p>
            <a:pPr eaLnBrk="1">
              <a:buFont typeface="Arial" charset="0"/>
              <a:buChar char="•"/>
            </a:pPr>
            <a:r>
              <a:rPr lang="fr-FR" sz="2000" dirty="0" smtClean="0"/>
              <a:t>Sites : événementiels, institutionnels, </a:t>
            </a:r>
            <a:br>
              <a:rPr lang="fr-FR" sz="2000" dirty="0" smtClean="0"/>
            </a:br>
            <a:r>
              <a:rPr lang="fr-FR" sz="2000" dirty="0" smtClean="0"/>
              <a:t>media, e-commerce, espace client, extranet, VOD, thématiques</a:t>
            </a:r>
          </a:p>
          <a:p>
            <a:pPr eaLnBrk="1">
              <a:buFont typeface="Arial" charset="0"/>
              <a:buChar char="•"/>
            </a:pPr>
            <a:r>
              <a:rPr lang="fr-FR" sz="2000" dirty="0" smtClean="0"/>
              <a:t>720 millions </a:t>
            </a:r>
            <a:r>
              <a:rPr lang="fr-FR" sz="2000" dirty="0" smtClean="0"/>
              <a:t>de </a:t>
            </a:r>
            <a:r>
              <a:rPr lang="fr-FR" sz="2000" dirty="0" smtClean="0"/>
              <a:t>pages vues </a:t>
            </a:r>
            <a:r>
              <a:rPr lang="fr-FR" sz="2000" dirty="0" smtClean="0"/>
              <a:t>par </a:t>
            </a:r>
            <a:r>
              <a:rPr lang="fr-FR" sz="2000" dirty="0" smtClean="0"/>
              <a:t>an </a:t>
            </a:r>
            <a:r>
              <a:rPr lang="fr-FR" sz="2000" dirty="0" smtClean="0"/>
              <a:t>sur l’ensemble des sites</a:t>
            </a:r>
          </a:p>
          <a:p>
            <a:pPr eaLnBrk="1">
              <a:buFont typeface="Times New Roman" pitchFamily="18" charset="0"/>
              <a:buNone/>
            </a:pPr>
            <a:endParaRPr lang="fr-FR" sz="2000" dirty="0" smtClean="0"/>
          </a:p>
        </p:txBody>
      </p:sp>
      <p:sp>
        <p:nvSpPr>
          <p:cNvPr id="8196" name="Espace réservé du contenu 12"/>
          <p:cNvSpPr>
            <a:spLocks noGrp="1"/>
          </p:cNvSpPr>
          <p:nvPr>
            <p:ph sz="half" idx="2"/>
          </p:nvPr>
        </p:nvSpPr>
        <p:spPr/>
        <p:txBody>
          <a:bodyPr/>
          <a:lstStyle/>
          <a:p>
            <a:endParaRPr lang="fr-FR" smtClean="0"/>
          </a:p>
        </p:txBody>
      </p:sp>
      <p:pic>
        <p:nvPicPr>
          <p:cNvPr id="8197" name="Picture 2"/>
          <p:cNvPicPr>
            <a:picLocks noChangeAspect="1" noChangeArrowheads="1"/>
          </p:cNvPicPr>
          <p:nvPr/>
        </p:nvPicPr>
        <p:blipFill>
          <a:blip r:embed="rId2"/>
          <a:srcRect/>
          <a:stretch>
            <a:fillRect/>
          </a:stretch>
        </p:blipFill>
        <p:spPr bwMode="auto">
          <a:xfrm>
            <a:off x="7421563" y="2057400"/>
            <a:ext cx="1323975" cy="933450"/>
          </a:xfrm>
          <a:prstGeom prst="rect">
            <a:avLst/>
          </a:prstGeom>
          <a:noFill/>
          <a:ln w="9525">
            <a:noFill/>
            <a:miter lim="800000"/>
            <a:headEnd/>
            <a:tailEnd/>
          </a:ln>
        </p:spPr>
      </p:pic>
      <p:pic>
        <p:nvPicPr>
          <p:cNvPr id="8198" name="Picture 3" descr="O4750XpmfjTsdcvvygHo"/>
          <p:cNvPicPr>
            <a:picLocks noChangeAspect="1" noChangeArrowheads="1"/>
          </p:cNvPicPr>
          <p:nvPr/>
        </p:nvPicPr>
        <p:blipFill>
          <a:blip r:embed="rId3"/>
          <a:srcRect/>
          <a:stretch>
            <a:fillRect/>
          </a:stretch>
        </p:blipFill>
        <p:spPr bwMode="auto">
          <a:xfrm>
            <a:off x="5822950" y="1758950"/>
            <a:ext cx="1028700" cy="371475"/>
          </a:xfrm>
          <a:prstGeom prst="rect">
            <a:avLst/>
          </a:prstGeom>
          <a:noFill/>
          <a:ln w="9525">
            <a:noFill/>
            <a:miter lim="800000"/>
            <a:headEnd/>
            <a:tailEnd/>
          </a:ln>
        </p:spPr>
      </p:pic>
      <p:pic>
        <p:nvPicPr>
          <p:cNvPr id="8199" name="Picture 4"/>
          <p:cNvPicPr>
            <a:picLocks noChangeAspect="1" noChangeArrowheads="1"/>
          </p:cNvPicPr>
          <p:nvPr/>
        </p:nvPicPr>
        <p:blipFill>
          <a:blip r:embed="rId4"/>
          <a:srcRect/>
          <a:stretch>
            <a:fillRect/>
          </a:stretch>
        </p:blipFill>
        <p:spPr bwMode="auto">
          <a:xfrm>
            <a:off x="5929313" y="4146550"/>
            <a:ext cx="2657475" cy="2705100"/>
          </a:xfrm>
          <a:prstGeom prst="rect">
            <a:avLst/>
          </a:prstGeom>
          <a:noFill/>
          <a:ln w="9525">
            <a:noFill/>
            <a:miter lim="800000"/>
            <a:headEnd/>
            <a:tailEnd/>
          </a:ln>
        </p:spPr>
      </p:pic>
      <p:pic>
        <p:nvPicPr>
          <p:cNvPr id="8200" name="Picture 5"/>
          <p:cNvPicPr>
            <a:picLocks noChangeAspect="1" noChangeArrowheads="1"/>
          </p:cNvPicPr>
          <p:nvPr/>
        </p:nvPicPr>
        <p:blipFill>
          <a:blip r:embed="rId5"/>
          <a:srcRect/>
          <a:stretch>
            <a:fillRect/>
          </a:stretch>
        </p:blipFill>
        <p:spPr bwMode="auto">
          <a:xfrm>
            <a:off x="7269163" y="3121025"/>
            <a:ext cx="1628775" cy="314325"/>
          </a:xfrm>
          <a:prstGeom prst="rect">
            <a:avLst/>
          </a:prstGeom>
          <a:noFill/>
          <a:ln w="9525">
            <a:noFill/>
            <a:miter lim="800000"/>
            <a:headEnd/>
            <a:tailEnd/>
          </a:ln>
        </p:spPr>
      </p:pic>
      <p:pic>
        <p:nvPicPr>
          <p:cNvPr id="8201" name="Picture 6"/>
          <p:cNvPicPr>
            <a:picLocks noChangeAspect="1" noChangeArrowheads="1"/>
          </p:cNvPicPr>
          <p:nvPr/>
        </p:nvPicPr>
        <p:blipFill>
          <a:blip r:embed="rId6"/>
          <a:srcRect/>
          <a:stretch>
            <a:fillRect/>
          </a:stretch>
        </p:blipFill>
        <p:spPr bwMode="auto">
          <a:xfrm>
            <a:off x="7307263" y="3697288"/>
            <a:ext cx="1552575" cy="295275"/>
          </a:xfrm>
          <a:prstGeom prst="rect">
            <a:avLst/>
          </a:prstGeom>
          <a:noFill/>
          <a:ln w="9525">
            <a:noFill/>
            <a:miter lim="800000"/>
            <a:headEnd/>
            <a:tailEnd/>
          </a:ln>
        </p:spPr>
      </p:pic>
      <p:pic>
        <p:nvPicPr>
          <p:cNvPr id="8202" name="Picture 7"/>
          <p:cNvPicPr>
            <a:picLocks noChangeAspect="1" noChangeArrowheads="1"/>
          </p:cNvPicPr>
          <p:nvPr/>
        </p:nvPicPr>
        <p:blipFill>
          <a:blip r:embed="rId7"/>
          <a:srcRect/>
          <a:stretch>
            <a:fillRect/>
          </a:stretch>
        </p:blipFill>
        <p:spPr bwMode="auto">
          <a:xfrm>
            <a:off x="5470525" y="3111500"/>
            <a:ext cx="1733550" cy="333375"/>
          </a:xfrm>
          <a:prstGeom prst="rect">
            <a:avLst/>
          </a:prstGeom>
          <a:noFill/>
          <a:ln w="9525">
            <a:noFill/>
            <a:miter lim="800000"/>
            <a:headEnd/>
            <a:tailEnd/>
          </a:ln>
        </p:spPr>
      </p:pic>
      <p:pic>
        <p:nvPicPr>
          <p:cNvPr id="8203" name="Picture 8"/>
          <p:cNvPicPr>
            <a:picLocks noChangeAspect="1" noChangeArrowheads="1"/>
          </p:cNvPicPr>
          <p:nvPr/>
        </p:nvPicPr>
        <p:blipFill>
          <a:blip r:embed="rId8"/>
          <a:srcRect/>
          <a:stretch>
            <a:fillRect/>
          </a:stretch>
        </p:blipFill>
        <p:spPr bwMode="auto">
          <a:xfrm>
            <a:off x="5503863" y="3687763"/>
            <a:ext cx="1666875" cy="314325"/>
          </a:xfrm>
          <a:prstGeom prst="rect">
            <a:avLst/>
          </a:prstGeom>
          <a:noFill/>
          <a:ln w="9525">
            <a:noFill/>
            <a:miter lim="800000"/>
            <a:headEnd/>
            <a:tailEnd/>
          </a:ln>
        </p:spPr>
      </p:pic>
      <p:pic>
        <p:nvPicPr>
          <p:cNvPr id="8204" name="Picture 9" descr="canal-1"/>
          <p:cNvPicPr>
            <a:picLocks noChangeAspect="1" noChangeArrowheads="1"/>
          </p:cNvPicPr>
          <p:nvPr/>
        </p:nvPicPr>
        <p:blipFill>
          <a:blip r:embed="rId9"/>
          <a:srcRect/>
          <a:stretch>
            <a:fillRect/>
          </a:stretch>
        </p:blipFill>
        <p:spPr bwMode="auto">
          <a:xfrm>
            <a:off x="7559675" y="1758950"/>
            <a:ext cx="1047750" cy="295275"/>
          </a:xfrm>
          <a:prstGeom prst="rect">
            <a:avLst/>
          </a:prstGeom>
          <a:noFill/>
          <a:ln w="9525">
            <a:noFill/>
            <a:miter lim="800000"/>
            <a:headEnd/>
            <a:tailEnd/>
          </a:ln>
        </p:spPr>
      </p:pic>
      <p:pic>
        <p:nvPicPr>
          <p:cNvPr id="8205" name="Picture 10"/>
          <p:cNvPicPr>
            <a:picLocks noChangeAspect="1" noChangeArrowheads="1"/>
          </p:cNvPicPr>
          <p:nvPr/>
        </p:nvPicPr>
        <p:blipFill>
          <a:blip r:embed="rId10"/>
          <a:srcRect b="51746"/>
          <a:stretch>
            <a:fillRect/>
          </a:stretch>
        </p:blipFill>
        <p:spPr bwMode="auto">
          <a:xfrm>
            <a:off x="5419725" y="2338388"/>
            <a:ext cx="1835150" cy="373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pPr eaLnBrk="1" hangingPunct="1"/>
            <a:r>
              <a:rPr lang="fr-FR" smtClean="0"/>
              <a:t>WebSVN</a:t>
            </a:r>
            <a:br>
              <a:rPr lang="fr-FR" smtClean="0"/>
            </a:br>
            <a:r>
              <a:rPr lang="fr-FR" smtClean="0"/>
              <a:t> Tableau de bord &amp; Livraisons</a:t>
            </a:r>
          </a:p>
        </p:txBody>
      </p:sp>
      <p:pic>
        <p:nvPicPr>
          <p:cNvPr id="33796" name="Picture 4"/>
          <p:cNvPicPr>
            <a:picLocks noGrp="1" noChangeAspect="1" noChangeArrowheads="1"/>
          </p:cNvPicPr>
          <p:nvPr>
            <p:ph idx="1"/>
          </p:nvPr>
        </p:nvPicPr>
        <p:blipFill>
          <a:blip r:embed="rId2"/>
          <a:srcRect/>
          <a:stretch>
            <a:fillRect/>
          </a:stretch>
        </p:blipFill>
        <p:spPr>
          <a:xfrm>
            <a:off x="1001713" y="1768475"/>
            <a:ext cx="8072437" cy="4983163"/>
          </a:xfrm>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normAutofit/>
          </a:bodyPr>
          <a:lstStyle/>
          <a:p>
            <a:pPr eaLnBrk="1" hangingPunct="1">
              <a:defRPr/>
            </a:pPr>
            <a:r>
              <a:rPr smtClean="0">
                <a:ea typeface="+mj-ea"/>
              </a:rPr>
              <a:t>Environnements de recette et de déploiement : Architecture</a:t>
            </a:r>
          </a:p>
        </p:txBody>
      </p:sp>
      <p:pic>
        <p:nvPicPr>
          <p:cNvPr id="38915" name="Espace réservé du contenu 8" descr="deploiement.png"/>
          <p:cNvPicPr>
            <a:picLocks noGrp="1" noChangeAspect="1"/>
          </p:cNvPicPr>
          <p:nvPr>
            <p:ph idx="1"/>
          </p:nvPr>
        </p:nvPicPr>
        <p:blipFill>
          <a:blip r:embed="rId2"/>
          <a:srcRect/>
          <a:stretch>
            <a:fillRect/>
          </a:stretch>
        </p:blipFill>
        <p:spPr>
          <a:xfrm>
            <a:off x="982663" y="1768475"/>
            <a:ext cx="8110537" cy="4987925"/>
          </a:xfrm>
          <a:effectLst>
            <a:outerShdw blurRad="292100" dist="139700" dir="2700000" algn="tl" rotWithShape="0">
              <a:srgbClr val="333333">
                <a:alpha val="65000"/>
              </a:srgbClr>
            </a:outerShdw>
          </a:effectLst>
        </p:spPr>
      </p:pic>
      <p:sp>
        <p:nvSpPr>
          <p:cNvPr id="5" name="Espace réservé du pied de page 4"/>
          <p:cNvSpPr txBox="1">
            <a:spLocks noGrp="1"/>
          </p:cNvSpPr>
          <p:nvPr/>
        </p:nvSpPr>
        <p:spPr bwMode="auto">
          <a:xfrm>
            <a:off x="2940050" y="7307263"/>
            <a:ext cx="4032250" cy="252412"/>
          </a:xfrm>
          <a:prstGeom prst="rect">
            <a:avLst/>
          </a:prstGeom>
          <a:noFill/>
          <a:ln>
            <a:miter lim="800000"/>
            <a:headEnd/>
            <a:tailEnd/>
          </a:ln>
        </p:spPr>
        <p:txBody>
          <a:bodyPr lIns="100794" tIns="50397" rIns="100794" bIns="50397"/>
          <a:lstStyle/>
          <a:p>
            <a:pPr algn="ctr">
              <a:defRPr/>
            </a:pPr>
            <a:r>
              <a:rPr lang="fr-FR" sz="1300" dirty="0">
                <a:solidFill>
                  <a:schemeClr val="bg1"/>
                </a:solidFill>
                <a:latin typeface="+mn-lt"/>
                <a:ea typeface="+mn-ea"/>
                <a:cs typeface="Arial Unicode MS" charset="0"/>
              </a:rPr>
              <a:t>Réunion </a:t>
            </a:r>
            <a:r>
              <a:rPr lang="fr-FR" sz="1300" dirty="0" err="1">
                <a:solidFill>
                  <a:schemeClr val="bg1"/>
                </a:solidFill>
                <a:latin typeface="+mn-lt"/>
                <a:ea typeface="+mn-ea"/>
                <a:cs typeface="Arial Unicode MS" charset="0"/>
              </a:rPr>
              <a:t>WebTeam</a:t>
            </a:r>
            <a:r>
              <a:rPr lang="fr-FR" sz="1300" dirty="0">
                <a:solidFill>
                  <a:schemeClr val="bg1"/>
                </a:solidFill>
                <a:latin typeface="+mn-lt"/>
                <a:ea typeface="+mn-ea"/>
                <a:cs typeface="Arial Unicode MS" charset="0"/>
              </a:rPr>
              <a:t> BDDF / 19 Février 2008</a:t>
            </a:r>
          </a:p>
        </p:txBody>
      </p:sp>
      <p:sp>
        <p:nvSpPr>
          <p:cNvPr id="6" name="Espace réservé du numéro de diapositive 5"/>
          <p:cNvSpPr txBox="1">
            <a:spLocks noGrp="1"/>
          </p:cNvSpPr>
          <p:nvPr/>
        </p:nvSpPr>
        <p:spPr bwMode="auto">
          <a:xfrm>
            <a:off x="7896225" y="7307263"/>
            <a:ext cx="2100263" cy="252412"/>
          </a:xfrm>
          <a:prstGeom prst="rect">
            <a:avLst/>
          </a:prstGeom>
          <a:noFill/>
          <a:ln>
            <a:miter lim="800000"/>
            <a:headEnd/>
            <a:tailEnd/>
          </a:ln>
        </p:spPr>
        <p:txBody>
          <a:bodyPr lIns="100794" tIns="50397" rIns="100794" bIns="50397"/>
          <a:lstStyle/>
          <a:p>
            <a:pPr algn="r">
              <a:defRPr/>
            </a:pPr>
            <a:r>
              <a:rPr lang="fr-FR" sz="1300" dirty="0">
                <a:solidFill>
                  <a:schemeClr val="bg1"/>
                </a:solidFill>
                <a:latin typeface="+mn-lt"/>
                <a:ea typeface="+mn-ea"/>
                <a:cs typeface="Arial Unicode MS" charset="0"/>
              </a:rPr>
              <a:t>Page </a:t>
            </a:r>
            <a:fld id="{7FA17833-3F3B-4F8E-9FB4-87A2F560D8D8}" type="slidenum">
              <a:rPr lang="fr-FR" sz="1300">
                <a:solidFill>
                  <a:schemeClr val="bg1"/>
                </a:solidFill>
                <a:latin typeface="+mn-lt"/>
                <a:ea typeface="+mn-ea"/>
                <a:cs typeface="Arial Unicode MS" charset="0"/>
              </a:rPr>
              <a:pPr algn="r">
                <a:defRPr/>
              </a:pPr>
              <a:t>31</a:t>
            </a:fld>
            <a:endParaRPr lang="fr-FR" sz="1300" dirty="0">
              <a:solidFill>
                <a:schemeClr val="bg1"/>
              </a:solidFill>
              <a:latin typeface="+mn-lt"/>
              <a:ea typeface="+mn-ea"/>
              <a:cs typeface="Arial Unicode MS"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contenu 2"/>
          <p:cNvSpPr>
            <a:spLocks noGrp="1"/>
          </p:cNvSpPr>
          <p:nvPr>
            <p:ph idx="1"/>
          </p:nvPr>
        </p:nvSpPr>
        <p:spPr>
          <a:xfrm>
            <a:off x="503238" y="1768475"/>
            <a:ext cx="7537450" cy="4987925"/>
          </a:xfrm>
        </p:spPr>
        <p:txBody>
          <a:bodyPr/>
          <a:lstStyle/>
          <a:p>
            <a:r>
              <a:rPr lang="fr-FR" sz="2400" smtClean="0"/>
              <a:t>Création d’un outil de </a:t>
            </a:r>
            <a:r>
              <a:rPr lang="fr-FR" sz="2400" smtClean="0">
                <a:solidFill>
                  <a:srgbClr val="CC0066"/>
                </a:solidFill>
              </a:rPr>
              <a:t>suivi des livraison </a:t>
            </a:r>
            <a:r>
              <a:rPr lang="fr-FR" sz="2400" smtClean="0"/>
              <a:t>:</a:t>
            </a:r>
          </a:p>
          <a:p>
            <a:pPr lvl="1"/>
            <a:r>
              <a:rPr lang="fr-FR" sz="2000" smtClean="0"/>
              <a:t>Outil relié au système de </a:t>
            </a:r>
            <a:r>
              <a:rPr lang="fr-FR" sz="2000" smtClean="0">
                <a:solidFill>
                  <a:srgbClr val="CC0066"/>
                </a:solidFill>
              </a:rPr>
              <a:t>bug tracking </a:t>
            </a:r>
            <a:r>
              <a:rPr lang="fr-FR" sz="2000" smtClean="0"/>
              <a:t>maison pour partager et cibler les mêmes intervenants</a:t>
            </a:r>
          </a:p>
          <a:p>
            <a:pPr lvl="1"/>
            <a:r>
              <a:rPr lang="fr-FR" sz="2000" smtClean="0">
                <a:solidFill>
                  <a:srgbClr val="CC0066"/>
                </a:solidFill>
              </a:rPr>
              <a:t>Fiche détaillée </a:t>
            </a:r>
            <a:r>
              <a:rPr lang="fr-FR" sz="2000" smtClean="0"/>
              <a:t>(sources, commandes SQL, décaches à effectuer)</a:t>
            </a:r>
          </a:p>
          <a:p>
            <a:pPr lvl="1"/>
            <a:r>
              <a:rPr lang="fr-FR" sz="2000" smtClean="0"/>
              <a:t>Des </a:t>
            </a:r>
            <a:r>
              <a:rPr lang="fr-FR" sz="2000" smtClean="0">
                <a:solidFill>
                  <a:srgbClr val="CC0066"/>
                </a:solidFill>
              </a:rPr>
              <a:t>étapes de workflow </a:t>
            </a:r>
            <a:r>
              <a:rPr lang="fr-FR" sz="2000" smtClean="0"/>
              <a:t>pour diffuser en un minimum de temps l’état d’avancement de la livraison et des validations à émettre (DSI, métier etc…)</a:t>
            </a:r>
          </a:p>
          <a:p>
            <a:pPr lvl="1"/>
            <a:r>
              <a:rPr lang="fr-FR" sz="2000" smtClean="0">
                <a:solidFill>
                  <a:srgbClr val="CC0066"/>
                </a:solidFill>
              </a:rPr>
              <a:t>Traçabilité</a:t>
            </a:r>
            <a:r>
              <a:rPr lang="fr-FR" sz="2000" smtClean="0"/>
              <a:t> très détaillée de toute livraison pour tout environnement</a:t>
            </a:r>
          </a:p>
          <a:p>
            <a:pPr lvl="1"/>
            <a:r>
              <a:rPr lang="fr-FR" sz="2000" smtClean="0"/>
              <a:t>Définition d’étapes de validation obligatoires ou non</a:t>
            </a:r>
          </a:p>
        </p:txBody>
      </p:sp>
      <p:sp>
        <p:nvSpPr>
          <p:cNvPr id="37891" name="Titre 1"/>
          <p:cNvSpPr>
            <a:spLocks noGrp="1"/>
          </p:cNvSpPr>
          <p:nvPr>
            <p:ph type="title"/>
          </p:nvPr>
        </p:nvSpPr>
        <p:spPr/>
        <p:txBody>
          <a:bodyPr/>
          <a:lstStyle/>
          <a:p>
            <a:r>
              <a:rPr lang="fr-FR" smtClean="0"/>
              <a:t>Au niveau de la livraison</a:t>
            </a:r>
          </a:p>
        </p:txBody>
      </p:sp>
      <p:pic>
        <p:nvPicPr>
          <p:cNvPr id="37892" name="Image 4" descr="j0439258.jpg"/>
          <p:cNvPicPr>
            <a:picLocks noChangeAspect="1"/>
          </p:cNvPicPr>
          <p:nvPr/>
        </p:nvPicPr>
        <p:blipFill>
          <a:blip r:embed="rId2"/>
          <a:srcRect/>
          <a:stretch>
            <a:fillRect/>
          </a:stretch>
        </p:blipFill>
        <p:spPr bwMode="auto">
          <a:xfrm>
            <a:off x="7848600" y="2627313"/>
            <a:ext cx="1920875" cy="192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FR" smtClean="0"/>
              <a:t>Gestion des déploiements et suivi des mises en production</a:t>
            </a:r>
          </a:p>
        </p:txBody>
      </p:sp>
      <p:sp>
        <p:nvSpPr>
          <p:cNvPr id="38915" name="Espace réservé du contenu 2"/>
          <p:cNvSpPr>
            <a:spLocks noGrp="1"/>
          </p:cNvSpPr>
          <p:nvPr>
            <p:ph sz="half" idx="1"/>
          </p:nvPr>
        </p:nvSpPr>
        <p:spPr>
          <a:xfrm>
            <a:off x="325438" y="1768475"/>
            <a:ext cx="4635500" cy="4987925"/>
          </a:xfrm>
        </p:spPr>
        <p:txBody>
          <a:bodyPr/>
          <a:lstStyle/>
          <a:p>
            <a:pPr>
              <a:buFont typeface="Times New Roman" pitchFamily="18" charset="0"/>
              <a:buNone/>
            </a:pPr>
            <a:endParaRPr lang="fr-FR" sz="2000" smtClean="0"/>
          </a:p>
          <a:p>
            <a:pPr>
              <a:buFont typeface="Times New Roman" pitchFamily="18" charset="0"/>
              <a:buNone/>
            </a:pPr>
            <a:r>
              <a:rPr lang="fr-FR" sz="2000" smtClean="0"/>
              <a:t>Workflow de déploiement type :</a:t>
            </a:r>
          </a:p>
          <a:p>
            <a:r>
              <a:rPr lang="fr-FR" sz="2000" smtClean="0">
                <a:solidFill>
                  <a:srgbClr val="CC0066"/>
                </a:solidFill>
              </a:rPr>
              <a:t>[B&amp;D] </a:t>
            </a:r>
            <a:r>
              <a:rPr lang="fr-FR" sz="2000" smtClean="0"/>
              <a:t>pour le déploiement</a:t>
            </a:r>
          </a:p>
          <a:p>
            <a:r>
              <a:rPr lang="fr-FR" sz="2000" smtClean="0">
                <a:solidFill>
                  <a:srgbClr val="CC0066"/>
                </a:solidFill>
              </a:rPr>
              <a:t>[B&amp;D] </a:t>
            </a:r>
            <a:r>
              <a:rPr lang="fr-FR" sz="2000" smtClean="0"/>
              <a:t>pour la validation MEP</a:t>
            </a:r>
          </a:p>
          <a:p>
            <a:r>
              <a:rPr lang="fr-FR" sz="2000" smtClean="0">
                <a:solidFill>
                  <a:srgbClr val="CC0066"/>
                </a:solidFill>
              </a:rPr>
              <a:t>[Métier] </a:t>
            </a:r>
            <a:r>
              <a:rPr lang="fr-FR" sz="2000" smtClean="0"/>
              <a:t>pour la présence métier</a:t>
            </a:r>
          </a:p>
          <a:p>
            <a:r>
              <a:rPr lang="fr-FR" sz="2000" smtClean="0">
                <a:solidFill>
                  <a:srgbClr val="CC0066"/>
                </a:solidFill>
              </a:rPr>
              <a:t>[DSI] </a:t>
            </a:r>
            <a:r>
              <a:rPr lang="fr-FR" sz="2000" smtClean="0"/>
              <a:t>pour la validation DSI</a:t>
            </a:r>
          </a:p>
          <a:p>
            <a:r>
              <a:rPr lang="fr-FR" sz="2000" smtClean="0">
                <a:solidFill>
                  <a:srgbClr val="CC0066"/>
                </a:solidFill>
              </a:rPr>
              <a:t>[Métier/DSI] </a:t>
            </a:r>
            <a:r>
              <a:rPr lang="fr-FR" sz="2000" smtClean="0"/>
              <a:t>pour la validation</a:t>
            </a:r>
            <a:br>
              <a:rPr lang="fr-FR" sz="2000" smtClean="0"/>
            </a:br>
            <a:r>
              <a:rPr lang="fr-FR" sz="2000" smtClean="0"/>
              <a:t> du PV de recette</a:t>
            </a:r>
          </a:p>
          <a:p>
            <a:r>
              <a:rPr lang="fr-FR" sz="2000" smtClean="0">
                <a:solidFill>
                  <a:srgbClr val="CC0066"/>
                </a:solidFill>
              </a:rPr>
              <a:t>[Métier/DSI] </a:t>
            </a:r>
            <a:r>
              <a:rPr lang="fr-FR" sz="2000" smtClean="0"/>
              <a:t>pour le refus et </a:t>
            </a:r>
            <a:br>
              <a:rPr lang="fr-FR" sz="2000" smtClean="0"/>
            </a:br>
            <a:r>
              <a:rPr lang="fr-FR" sz="2000" smtClean="0"/>
              <a:t>le report d’une déploiement</a:t>
            </a:r>
          </a:p>
          <a:p>
            <a:endParaRPr lang="fr-FR" sz="2000" smtClean="0"/>
          </a:p>
        </p:txBody>
      </p:sp>
      <p:sp>
        <p:nvSpPr>
          <p:cNvPr id="38916" name="Espace réservé du contenu 4"/>
          <p:cNvSpPr>
            <a:spLocks noGrp="1"/>
          </p:cNvSpPr>
          <p:nvPr>
            <p:ph sz="half" idx="2"/>
          </p:nvPr>
        </p:nvSpPr>
        <p:spPr/>
        <p:txBody>
          <a:bodyPr/>
          <a:lstStyle/>
          <a:p>
            <a:endParaRPr lang="fr-FR" smtClean="0"/>
          </a:p>
        </p:txBody>
      </p:sp>
      <p:pic>
        <p:nvPicPr>
          <p:cNvPr id="38919" name="Picture 7"/>
          <p:cNvPicPr>
            <a:picLocks noChangeAspect="1" noChangeArrowheads="1"/>
          </p:cNvPicPr>
          <p:nvPr/>
        </p:nvPicPr>
        <p:blipFill>
          <a:blip r:embed="rId2"/>
          <a:srcRect/>
          <a:stretch>
            <a:fillRect/>
          </a:stretch>
        </p:blipFill>
        <p:spPr bwMode="auto">
          <a:xfrm>
            <a:off x="4319588" y="2538413"/>
            <a:ext cx="5553075" cy="30797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p:txBody>
          <a:bodyPr/>
          <a:lstStyle/>
          <a:p>
            <a:r>
              <a:rPr lang="fr-FR" smtClean="0"/>
              <a:t>Les chantiers en cours</a:t>
            </a:r>
          </a:p>
        </p:txBody>
      </p:sp>
      <p:sp>
        <p:nvSpPr>
          <p:cNvPr id="39939" name="Espace réservé du contenu 2"/>
          <p:cNvSpPr>
            <a:spLocks noGrp="1"/>
          </p:cNvSpPr>
          <p:nvPr>
            <p:ph idx="1"/>
          </p:nvPr>
        </p:nvSpPr>
        <p:spPr/>
        <p:txBody>
          <a:bodyPr/>
          <a:lstStyle/>
          <a:p>
            <a:r>
              <a:rPr lang="fr-FR" sz="2000" smtClean="0"/>
              <a:t>Mise en place de l’intégration continue (POC </a:t>
            </a:r>
            <a:r>
              <a:rPr lang="fr-FR" sz="2000" smtClean="0">
                <a:solidFill>
                  <a:srgbClr val="CC0066"/>
                </a:solidFill>
              </a:rPr>
              <a:t>Hudson</a:t>
            </a:r>
            <a:r>
              <a:rPr lang="fr-FR" sz="2000" smtClean="0"/>
              <a:t> en cours) pour la recette technique.</a:t>
            </a:r>
          </a:p>
          <a:p>
            <a:r>
              <a:rPr lang="fr-FR" sz="2000" smtClean="0"/>
              <a:t>Standardisation des systèmes de </a:t>
            </a:r>
            <a:r>
              <a:rPr lang="fr-FR" sz="2000" smtClean="0">
                <a:solidFill>
                  <a:srgbClr val="CC0066"/>
                </a:solidFill>
              </a:rPr>
              <a:t>monitoring</a:t>
            </a:r>
            <a:r>
              <a:rPr lang="fr-FR" sz="2000" smtClean="0"/>
              <a:t> et de </a:t>
            </a:r>
            <a:r>
              <a:rPr lang="fr-FR" sz="2000" smtClean="0">
                <a:solidFill>
                  <a:srgbClr val="CC0066"/>
                </a:solidFill>
              </a:rPr>
              <a:t>tests unitaires</a:t>
            </a:r>
            <a:r>
              <a:rPr lang="fr-FR" sz="2000" smtClean="0"/>
              <a:t>.</a:t>
            </a:r>
          </a:p>
          <a:p>
            <a:r>
              <a:rPr lang="fr-FR" sz="2000" smtClean="0">
                <a:solidFill>
                  <a:srgbClr val="CC0066"/>
                </a:solidFill>
              </a:rPr>
              <a:t>Virtualisation</a:t>
            </a:r>
            <a:r>
              <a:rPr lang="fr-FR" sz="2000" smtClean="0"/>
              <a:t> des environnements de développement avec notre propre hébergeur</a:t>
            </a:r>
          </a:p>
        </p:txBody>
      </p:sp>
      <p:pic>
        <p:nvPicPr>
          <p:cNvPr id="39940" name="Picture 4"/>
          <p:cNvPicPr>
            <a:picLocks noChangeAspect="1" noChangeArrowheads="1"/>
          </p:cNvPicPr>
          <p:nvPr/>
        </p:nvPicPr>
        <p:blipFill>
          <a:blip r:embed="rId2"/>
          <a:srcRect/>
          <a:stretch>
            <a:fillRect/>
          </a:stretch>
        </p:blipFill>
        <p:spPr bwMode="auto">
          <a:xfrm>
            <a:off x="6826250" y="4137025"/>
            <a:ext cx="1857375" cy="185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588" y="2668588"/>
            <a:ext cx="10080625" cy="1169987"/>
          </a:xfrm>
        </p:spPr>
        <p:txBody>
          <a:bodyPr/>
          <a:lstStyle/>
          <a:p>
            <a:pPr eaLnBrk="1">
              <a:defRPr/>
            </a:pPr>
            <a:endParaRPr/>
          </a:p>
        </p:txBody>
      </p:sp>
      <p:pic>
        <p:nvPicPr>
          <p:cNvPr id="9219" name="Picture 3"/>
          <p:cNvPicPr>
            <a:picLocks noChangeAspect="1" noChangeArrowheads="1"/>
          </p:cNvPicPr>
          <p:nvPr/>
        </p:nvPicPr>
        <p:blipFill>
          <a:blip r:embed="rId3">
            <a:grayscl/>
          </a:blip>
          <a:srcRect t="9557" b="7362"/>
          <a:stretch>
            <a:fillRect/>
          </a:stretch>
        </p:blipFill>
        <p:spPr bwMode="auto">
          <a:xfrm>
            <a:off x="4763" y="107950"/>
            <a:ext cx="10080625" cy="6210300"/>
          </a:xfrm>
          <a:prstGeom prst="rect">
            <a:avLst/>
          </a:prstGeom>
          <a:noFill/>
          <a:ln w="9525">
            <a:noFill/>
            <a:miter lim="800000"/>
            <a:headEnd/>
            <a:tailEnd/>
          </a:ln>
        </p:spPr>
      </p:pic>
      <p:sp>
        <p:nvSpPr>
          <p:cNvPr id="5" name="Rectangle 66"/>
          <p:cNvSpPr>
            <a:spLocks noChangeArrowheads="1"/>
          </p:cNvSpPr>
          <p:nvPr/>
        </p:nvSpPr>
        <p:spPr bwMode="auto">
          <a:xfrm>
            <a:off x="-14288" y="2673350"/>
            <a:ext cx="10072688" cy="609600"/>
          </a:xfrm>
          <a:prstGeom prst="rect">
            <a:avLst/>
          </a:prstGeom>
          <a:solidFill>
            <a:srgbClr val="FFFFFF">
              <a:alpha val="80000"/>
            </a:srgbClr>
          </a:solidFill>
          <a:ln w="9525">
            <a:noFill/>
            <a:miter lim="800000"/>
            <a:headEnd/>
            <a:tailEnd/>
          </a:ln>
          <a:effectLst/>
        </p:spPr>
        <p:txBody>
          <a:bodyPr lIns="100794" tIns="50397" rIns="100794" bIns="50397" anchor="ctr">
            <a:spAutoFit/>
          </a:bodyPr>
          <a:lstStyle/>
          <a:p>
            <a:pPr>
              <a:lnSpc>
                <a:spcPct val="75000"/>
              </a:lnSpc>
              <a:defRPr/>
            </a:pPr>
            <a:r>
              <a:rPr lang="fr-FR" sz="4400" dirty="0">
                <a:ea typeface="+mn-ea"/>
                <a:cs typeface="Arial Unicode MS" charset="0"/>
              </a:rPr>
              <a:t>Focus sur les projets PHP</a:t>
            </a:r>
            <a:endParaRPr lang="fr-FR" sz="4900" dirty="0">
              <a:effectLst>
                <a:outerShdw blurRad="38100" dist="38100" dir="2700000" algn="tl">
                  <a:srgbClr val="C0C0C0"/>
                </a:outerShdw>
              </a:effectLst>
              <a:latin typeface="Tahoma" pitchFamily="34" charset="0"/>
              <a:ea typeface="+mn-ea"/>
              <a:cs typeface="Arial Unicode MS"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pPr eaLnBrk="1"/>
            <a:r>
              <a:rPr lang="fr-FR" smtClean="0"/>
              <a:t>Historique autour de PHP </a:t>
            </a:r>
          </a:p>
        </p:txBody>
      </p:sp>
      <p:graphicFrame>
        <p:nvGraphicFramePr>
          <p:cNvPr id="5" name="Diagramme 4"/>
          <p:cNvGraphicFramePr/>
          <p:nvPr/>
        </p:nvGraphicFramePr>
        <p:xfrm>
          <a:off x="896908" y="1565259"/>
          <a:ext cx="8286808" cy="5143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a:r>
              <a:rPr lang="fr-FR" smtClean="0"/>
              <a:t>L’environnement technique</a:t>
            </a:r>
          </a:p>
        </p:txBody>
      </p:sp>
      <p:sp>
        <p:nvSpPr>
          <p:cNvPr id="11267" name="Espace réservé du contenu 2"/>
          <p:cNvSpPr>
            <a:spLocks noGrp="1"/>
          </p:cNvSpPr>
          <p:nvPr>
            <p:ph sz="half" idx="1"/>
          </p:nvPr>
        </p:nvSpPr>
        <p:spPr/>
        <p:txBody>
          <a:bodyPr/>
          <a:lstStyle/>
          <a:p>
            <a:pPr eaLnBrk="1">
              <a:lnSpc>
                <a:spcPct val="100000"/>
              </a:lnSpc>
              <a:spcAft>
                <a:spcPts val="600"/>
              </a:spcAft>
              <a:buFont typeface="Arial" charset="0"/>
              <a:buChar char="•"/>
            </a:pPr>
            <a:r>
              <a:rPr lang="fr-FR" sz="1800" smtClean="0"/>
              <a:t>Les principes d’architecture de la plateforme :</a:t>
            </a:r>
          </a:p>
          <a:p>
            <a:pPr lvl="1" eaLnBrk="1">
              <a:lnSpc>
                <a:spcPct val="100000"/>
              </a:lnSpc>
              <a:spcAft>
                <a:spcPts val="600"/>
              </a:spcAft>
              <a:buFont typeface="Arial" charset="0"/>
              <a:buChar char="•"/>
            </a:pPr>
            <a:r>
              <a:rPr lang="fr-FR" sz="1400" smtClean="0"/>
              <a:t>Virtualisation des serveurs Web et d’applications</a:t>
            </a:r>
          </a:p>
          <a:p>
            <a:pPr lvl="1" eaLnBrk="1">
              <a:lnSpc>
                <a:spcPct val="100000"/>
              </a:lnSpc>
              <a:spcAft>
                <a:spcPts val="600"/>
              </a:spcAft>
              <a:buFont typeface="Arial" charset="0"/>
              <a:buChar char="•"/>
            </a:pPr>
            <a:r>
              <a:rPr lang="fr-FR" sz="1400" smtClean="0"/>
              <a:t>Redondance des machines virtuelles en actif/actif</a:t>
            </a:r>
          </a:p>
          <a:p>
            <a:pPr lvl="1" eaLnBrk="1">
              <a:lnSpc>
                <a:spcPct val="100000"/>
              </a:lnSpc>
              <a:spcAft>
                <a:spcPts val="600"/>
              </a:spcAft>
              <a:buFont typeface="Arial" charset="0"/>
              <a:buChar char="•"/>
            </a:pPr>
            <a:r>
              <a:rPr lang="fr-FR" sz="1400" smtClean="0"/>
              <a:t>Load-balancing redondé</a:t>
            </a:r>
          </a:p>
          <a:p>
            <a:pPr lvl="1" eaLnBrk="1">
              <a:lnSpc>
                <a:spcPct val="100000"/>
              </a:lnSpc>
              <a:spcAft>
                <a:spcPts val="600"/>
              </a:spcAft>
              <a:buFont typeface="Arial" charset="0"/>
              <a:buChar char="•"/>
            </a:pPr>
            <a:r>
              <a:rPr lang="fr-FR" sz="1400" smtClean="0"/>
              <a:t>Serveur de bases de données non virtualisé</a:t>
            </a:r>
          </a:p>
          <a:p>
            <a:pPr lvl="1" eaLnBrk="1">
              <a:lnSpc>
                <a:spcPct val="100000"/>
              </a:lnSpc>
              <a:spcAft>
                <a:spcPts val="600"/>
              </a:spcAft>
              <a:buFont typeface="Arial" charset="0"/>
              <a:buChar char="•"/>
            </a:pPr>
            <a:r>
              <a:rPr lang="fr-FR" sz="1400" smtClean="0"/>
              <a:t>Isolation des batchs sur une machine virtuelle dédiée.</a:t>
            </a:r>
          </a:p>
          <a:p>
            <a:pPr eaLnBrk="1">
              <a:lnSpc>
                <a:spcPct val="100000"/>
              </a:lnSpc>
              <a:spcAft>
                <a:spcPts val="600"/>
              </a:spcAft>
              <a:buFont typeface="Arial" charset="0"/>
              <a:buChar char="•"/>
            </a:pPr>
            <a:r>
              <a:rPr lang="fr-FR" sz="1800" smtClean="0"/>
              <a:t>Les systèmes applicatifs utilisés :</a:t>
            </a:r>
          </a:p>
          <a:p>
            <a:pPr lvl="1" eaLnBrk="1">
              <a:lnSpc>
                <a:spcPct val="100000"/>
              </a:lnSpc>
              <a:spcAft>
                <a:spcPts val="600"/>
              </a:spcAft>
              <a:buFont typeface="Arial" charset="0"/>
              <a:buChar char="•"/>
            </a:pPr>
            <a:r>
              <a:rPr lang="fr-FR" sz="1400" smtClean="0"/>
              <a:t>PHP 5.2+ (bientôt 5.3)</a:t>
            </a:r>
          </a:p>
          <a:p>
            <a:pPr lvl="1" eaLnBrk="1">
              <a:lnSpc>
                <a:spcPct val="100000"/>
              </a:lnSpc>
              <a:spcAft>
                <a:spcPts val="600"/>
              </a:spcAft>
              <a:buFont typeface="Arial" charset="0"/>
              <a:buChar char="•"/>
            </a:pPr>
            <a:r>
              <a:rPr lang="fr-FR" sz="1400" smtClean="0"/>
              <a:t>Oracle 10g / MySQL 5</a:t>
            </a:r>
          </a:p>
          <a:p>
            <a:pPr lvl="1" eaLnBrk="1">
              <a:lnSpc>
                <a:spcPct val="100000"/>
              </a:lnSpc>
              <a:spcAft>
                <a:spcPts val="600"/>
              </a:spcAft>
              <a:buFont typeface="Arial" charset="0"/>
              <a:buChar char="•"/>
            </a:pPr>
            <a:r>
              <a:rPr lang="fr-FR" sz="1400" smtClean="0"/>
              <a:t>Apache 2.2</a:t>
            </a:r>
          </a:p>
          <a:p>
            <a:pPr lvl="1" eaLnBrk="1">
              <a:lnSpc>
                <a:spcPct val="100000"/>
              </a:lnSpc>
              <a:spcAft>
                <a:spcPts val="600"/>
              </a:spcAft>
              <a:buFont typeface="Arial" charset="0"/>
              <a:buChar char="•"/>
            </a:pPr>
            <a:r>
              <a:rPr lang="fr-FR" sz="1400" smtClean="0"/>
              <a:t>Zend Platform/Zend Server</a:t>
            </a:r>
          </a:p>
          <a:p>
            <a:pPr lvl="1" eaLnBrk="1">
              <a:lnSpc>
                <a:spcPct val="100000"/>
              </a:lnSpc>
              <a:spcAft>
                <a:spcPts val="600"/>
              </a:spcAft>
              <a:buFont typeface="Arial" charset="0"/>
              <a:buChar char="•"/>
            </a:pPr>
            <a:r>
              <a:rPr lang="fr-FR" sz="1400" smtClean="0"/>
              <a:t>Développement spécifique – ZendFramework – ezPublish – Symfony - Magento</a:t>
            </a:r>
          </a:p>
          <a:p>
            <a:pPr lvl="1" eaLnBrk="1">
              <a:lnSpc>
                <a:spcPct val="100000"/>
              </a:lnSpc>
              <a:spcAft>
                <a:spcPts val="600"/>
              </a:spcAft>
              <a:buFont typeface="Arial" charset="0"/>
              <a:buChar char="•"/>
            </a:pPr>
            <a:r>
              <a:rPr lang="fr-FR" sz="1400" smtClean="0"/>
              <a:t>Akamai</a:t>
            </a:r>
          </a:p>
          <a:p>
            <a:pPr eaLnBrk="1">
              <a:lnSpc>
                <a:spcPct val="100000"/>
              </a:lnSpc>
              <a:spcAft>
                <a:spcPts val="600"/>
              </a:spcAft>
              <a:buFont typeface="Arial" charset="0"/>
              <a:buChar char="•"/>
            </a:pPr>
            <a:endParaRPr lang="fr-FR" sz="1800" smtClean="0"/>
          </a:p>
          <a:p>
            <a:pPr eaLnBrk="1">
              <a:lnSpc>
                <a:spcPct val="100000"/>
              </a:lnSpc>
              <a:spcAft>
                <a:spcPts val="600"/>
              </a:spcAft>
              <a:buFont typeface="Times New Roman" pitchFamily="18" charset="0"/>
              <a:buNone/>
            </a:pPr>
            <a:endParaRPr lang="fr-FR" sz="1800" smtClean="0"/>
          </a:p>
        </p:txBody>
      </p:sp>
      <p:sp>
        <p:nvSpPr>
          <p:cNvPr id="11268" name="Espace réservé du contenu 8"/>
          <p:cNvSpPr>
            <a:spLocks noGrp="1"/>
          </p:cNvSpPr>
          <p:nvPr>
            <p:ph sz="half" idx="2"/>
          </p:nvPr>
        </p:nvSpPr>
        <p:spPr/>
        <p:txBody>
          <a:bodyPr/>
          <a:lstStyle/>
          <a:p>
            <a:endParaRPr lang="fr-FR" smtClean="0"/>
          </a:p>
        </p:txBody>
      </p:sp>
      <p:grpSp>
        <p:nvGrpSpPr>
          <p:cNvPr id="11269" name="Groupe 7"/>
          <p:cNvGrpSpPr>
            <a:grpSpLocks/>
          </p:cNvGrpSpPr>
          <p:nvPr/>
        </p:nvGrpSpPr>
        <p:grpSpPr bwMode="auto">
          <a:xfrm>
            <a:off x="5397500" y="1636713"/>
            <a:ext cx="3713163" cy="5103812"/>
            <a:chOff x="5760392" y="1547589"/>
            <a:chExt cx="3921422" cy="5479454"/>
          </a:xfrm>
        </p:grpSpPr>
        <p:pic>
          <p:nvPicPr>
            <p:cNvPr id="2" name="Picture 4"/>
            <p:cNvPicPr>
              <a:picLocks noChangeAspect="1" noChangeArrowheads="1"/>
            </p:cNvPicPr>
            <p:nvPr/>
          </p:nvPicPr>
          <p:blipFill>
            <a:blip r:embed="rId3"/>
            <a:srcRect/>
            <a:stretch>
              <a:fillRect/>
            </a:stretch>
          </p:blipFill>
          <p:spPr bwMode="auto">
            <a:xfrm>
              <a:off x="5760392" y="1547589"/>
              <a:ext cx="3921422" cy="5479454"/>
            </a:xfrm>
            <a:prstGeom prst="rect">
              <a:avLst/>
            </a:prstGeom>
            <a:ln>
              <a:noFill/>
            </a:ln>
            <a:effectLst>
              <a:outerShdw blurRad="292100" dist="139700" dir="2700000" algn="tl" rotWithShape="0">
                <a:srgbClr val="333333">
                  <a:alpha val="65000"/>
                </a:srgbClr>
              </a:outerShdw>
            </a:effectLst>
          </p:spPr>
        </p:pic>
        <p:sp>
          <p:nvSpPr>
            <p:cNvPr id="11271" name="Rectangle 4"/>
            <p:cNvSpPr>
              <a:spLocks noChangeArrowheads="1"/>
            </p:cNvSpPr>
            <p:nvPr/>
          </p:nvSpPr>
          <p:spPr bwMode="auto">
            <a:xfrm>
              <a:off x="6912520" y="2123653"/>
              <a:ext cx="1944216" cy="144016"/>
            </a:xfrm>
            <a:prstGeom prst="rect">
              <a:avLst/>
            </a:prstGeom>
            <a:solidFill>
              <a:schemeClr val="bg1"/>
            </a:solidFill>
            <a:ln w="9525" algn="ctr">
              <a:solidFill>
                <a:schemeClr val="bg1"/>
              </a:solidFill>
              <a:round/>
              <a:headEnd/>
              <a:tailEnd/>
            </a:ln>
          </p:spPr>
          <p:txBody>
            <a:bodyPr/>
            <a:lstStyle/>
            <a:p>
              <a:endParaRPr lang="fr-FR"/>
            </a:p>
          </p:txBody>
        </p:sp>
        <p:sp>
          <p:nvSpPr>
            <p:cNvPr id="11272" name="Rectangle 5"/>
            <p:cNvSpPr>
              <a:spLocks noChangeArrowheads="1"/>
            </p:cNvSpPr>
            <p:nvPr/>
          </p:nvSpPr>
          <p:spPr bwMode="auto">
            <a:xfrm>
              <a:off x="7632600" y="2915741"/>
              <a:ext cx="216024" cy="144016"/>
            </a:xfrm>
            <a:prstGeom prst="rect">
              <a:avLst/>
            </a:prstGeom>
            <a:solidFill>
              <a:schemeClr val="bg1"/>
            </a:solidFill>
            <a:ln w="9525" algn="ctr">
              <a:solidFill>
                <a:schemeClr val="bg1"/>
              </a:solidFill>
              <a:round/>
              <a:headEnd/>
              <a:tailEnd/>
            </a:ln>
          </p:spPr>
          <p:txBody>
            <a:bodyPr/>
            <a:lstStyle/>
            <a:p>
              <a:endParaRPr lang="fr-FR"/>
            </a:p>
          </p:txBody>
        </p:sp>
        <p:sp>
          <p:nvSpPr>
            <p:cNvPr id="11273" name="Rectangle 6"/>
            <p:cNvSpPr>
              <a:spLocks noChangeArrowheads="1"/>
            </p:cNvSpPr>
            <p:nvPr/>
          </p:nvSpPr>
          <p:spPr bwMode="auto">
            <a:xfrm>
              <a:off x="8640712" y="2915741"/>
              <a:ext cx="216024" cy="144016"/>
            </a:xfrm>
            <a:prstGeom prst="rect">
              <a:avLst/>
            </a:prstGeom>
            <a:solidFill>
              <a:schemeClr val="bg1"/>
            </a:solidFill>
            <a:ln w="9525" algn="ctr">
              <a:solidFill>
                <a:schemeClr val="bg1"/>
              </a:solidFill>
              <a:round/>
              <a:headEnd/>
              <a:tailEnd/>
            </a:ln>
          </p:spPr>
          <p:txBody>
            <a:bodyPr/>
            <a:lstStyle/>
            <a:p>
              <a:endParaRPr lang="fr-F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pPr eaLnBrk="1"/>
            <a:r>
              <a:rPr lang="fr-FR" smtClean="0"/>
              <a:t>Les enjeux pour la DSI</a:t>
            </a:r>
          </a:p>
        </p:txBody>
      </p:sp>
      <p:sp>
        <p:nvSpPr>
          <p:cNvPr id="12291" name="Espace réservé du contenu 2"/>
          <p:cNvSpPr>
            <a:spLocks noGrp="1"/>
          </p:cNvSpPr>
          <p:nvPr>
            <p:ph idx="1"/>
          </p:nvPr>
        </p:nvSpPr>
        <p:spPr/>
        <p:txBody>
          <a:bodyPr/>
          <a:lstStyle/>
          <a:p>
            <a:pPr eaLnBrk="1">
              <a:buFontTx/>
              <a:buChar char="-"/>
            </a:pPr>
            <a:endParaRPr lang="fr-FR" sz="2400" smtClean="0"/>
          </a:p>
          <a:p>
            <a:pPr eaLnBrk="1">
              <a:buFontTx/>
              <a:buChar char="-"/>
            </a:pPr>
            <a:r>
              <a:rPr lang="fr-FR" sz="2400" smtClean="0"/>
              <a:t>Plateformes </a:t>
            </a:r>
            <a:r>
              <a:rPr lang="fr-FR" sz="2400" smtClean="0">
                <a:solidFill>
                  <a:srgbClr val="CC0066"/>
                </a:solidFill>
              </a:rPr>
              <a:t>complexes</a:t>
            </a:r>
            <a:r>
              <a:rPr lang="fr-FR" sz="2400" smtClean="0"/>
              <a:t> et en </a:t>
            </a:r>
            <a:r>
              <a:rPr lang="fr-FR" sz="2400" smtClean="0">
                <a:solidFill>
                  <a:srgbClr val="CC0066"/>
                </a:solidFill>
              </a:rPr>
              <a:t>évolution</a:t>
            </a:r>
            <a:r>
              <a:rPr lang="fr-FR" sz="2400" smtClean="0"/>
              <a:t> permanente</a:t>
            </a:r>
          </a:p>
          <a:p>
            <a:pPr eaLnBrk="1">
              <a:buFontTx/>
              <a:buChar char="-"/>
            </a:pPr>
            <a:r>
              <a:rPr lang="fr-FR" sz="2400" smtClean="0"/>
              <a:t>De nombreux </a:t>
            </a:r>
            <a:r>
              <a:rPr lang="fr-FR" sz="2400" smtClean="0">
                <a:solidFill>
                  <a:srgbClr val="CC0066"/>
                </a:solidFill>
              </a:rPr>
              <a:t>intégrateurs</a:t>
            </a:r>
          </a:p>
          <a:p>
            <a:pPr eaLnBrk="1">
              <a:buFontTx/>
              <a:buChar char="-"/>
            </a:pPr>
            <a:r>
              <a:rPr lang="fr-FR" sz="2400" smtClean="0"/>
              <a:t>De nombreux </a:t>
            </a:r>
            <a:r>
              <a:rPr lang="fr-FR" sz="2400" smtClean="0">
                <a:solidFill>
                  <a:srgbClr val="CC0066"/>
                </a:solidFill>
              </a:rPr>
              <a:t>clients</a:t>
            </a:r>
            <a:r>
              <a:rPr lang="fr-FR" sz="2400" smtClean="0"/>
              <a:t> et </a:t>
            </a:r>
            <a:r>
              <a:rPr lang="fr-FR" sz="2400" smtClean="0">
                <a:solidFill>
                  <a:srgbClr val="CC0066"/>
                </a:solidFill>
              </a:rPr>
              <a:t>projets</a:t>
            </a:r>
          </a:p>
          <a:p>
            <a:pPr eaLnBrk="1">
              <a:buFontTx/>
              <a:buChar char="-"/>
            </a:pPr>
            <a:r>
              <a:rPr lang="fr-FR" sz="2400" smtClean="0"/>
              <a:t>Des sites de plus en plus </a:t>
            </a:r>
            <a:r>
              <a:rPr lang="fr-FR" sz="2400" smtClean="0">
                <a:solidFill>
                  <a:srgbClr val="CC0066"/>
                </a:solidFill>
              </a:rPr>
              <a:t>critiques</a:t>
            </a:r>
            <a:r>
              <a:rPr lang="fr-FR" sz="2400" smtClean="0"/>
              <a:t> et/ou </a:t>
            </a:r>
            <a:r>
              <a:rPr lang="fr-FR" sz="2400" smtClean="0">
                <a:solidFill>
                  <a:srgbClr val="CC0066"/>
                </a:solidFill>
              </a:rPr>
              <a:t>événementiels</a:t>
            </a:r>
          </a:p>
          <a:p>
            <a:pPr eaLnBrk="1">
              <a:buFontTx/>
              <a:buChar char="-"/>
            </a:pPr>
            <a:r>
              <a:rPr lang="fr-FR" sz="2400" smtClean="0"/>
              <a:t>Nécessité de </a:t>
            </a:r>
            <a:r>
              <a:rPr lang="fr-FR" sz="2400" smtClean="0">
                <a:solidFill>
                  <a:srgbClr val="CC0066"/>
                </a:solidFill>
              </a:rPr>
              <a:t>capitalisation</a:t>
            </a:r>
            <a:r>
              <a:rPr lang="fr-FR" sz="2400" smtClean="0"/>
              <a:t> et de </a:t>
            </a:r>
            <a:r>
              <a:rPr lang="fr-FR" sz="2400" smtClean="0">
                <a:solidFill>
                  <a:srgbClr val="CC0066"/>
                </a:solidFill>
              </a:rPr>
              <a:t>rationaliser</a:t>
            </a:r>
            <a:r>
              <a:rPr lang="fr-FR" sz="2400" smtClean="0"/>
              <a:t> les technologies utilisées et maintenues</a:t>
            </a:r>
          </a:p>
          <a:p>
            <a:pPr eaLnBrk="1">
              <a:buFontTx/>
              <a:buChar char="-"/>
            </a:pPr>
            <a:r>
              <a:rPr lang="fr-FR" sz="2400" smtClean="0"/>
              <a:t>De nombreux </a:t>
            </a:r>
            <a:r>
              <a:rPr lang="fr-FR" sz="2400" smtClean="0">
                <a:solidFill>
                  <a:srgbClr val="CC0066"/>
                </a:solidFill>
              </a:rPr>
              <a:t>web services </a:t>
            </a:r>
            <a:r>
              <a:rPr lang="fr-FR" sz="2400" smtClean="0"/>
              <a:t>et </a:t>
            </a:r>
            <a:r>
              <a:rPr lang="fr-FR" sz="2400" smtClean="0">
                <a:solidFill>
                  <a:srgbClr val="CC0066"/>
                </a:solidFill>
              </a:rPr>
              <a:t>flux</a:t>
            </a:r>
            <a:r>
              <a:rPr lang="fr-FR" sz="2400" smtClean="0"/>
              <a:t> de données internes et externes à gérer</a:t>
            </a:r>
          </a:p>
          <a:p>
            <a:pPr eaLnBrk="1">
              <a:buFontTx/>
              <a:buChar char="-"/>
            </a:pPr>
            <a:endParaRPr lang="fr-FR"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4" descr="sb10061750o-001"/>
          <p:cNvPicPr>
            <a:picLocks noChangeAspect="1" noChangeArrowheads="1"/>
          </p:cNvPicPr>
          <p:nvPr/>
        </p:nvPicPr>
        <p:blipFill>
          <a:blip r:embed="rId3">
            <a:clrChange>
              <a:clrFrom>
                <a:srgbClr val="F6F6F6"/>
              </a:clrFrom>
              <a:clrTo>
                <a:srgbClr val="F6F6F6">
                  <a:alpha val="0"/>
                </a:srgbClr>
              </a:clrTo>
            </a:clrChange>
          </a:blip>
          <a:srcRect t="14658" b="19551"/>
          <a:stretch>
            <a:fillRect/>
          </a:stretch>
        </p:blipFill>
        <p:spPr bwMode="auto">
          <a:xfrm>
            <a:off x="1627188" y="366713"/>
            <a:ext cx="6149975" cy="6075362"/>
          </a:xfrm>
          <a:prstGeom prst="rect">
            <a:avLst/>
          </a:prstGeom>
          <a:noFill/>
          <a:ln w="9525">
            <a:noFill/>
            <a:miter lim="800000"/>
            <a:headEnd/>
            <a:tailEnd/>
          </a:ln>
        </p:spPr>
      </p:pic>
      <p:sp>
        <p:nvSpPr>
          <p:cNvPr id="5" name="Titre 4"/>
          <p:cNvSpPr>
            <a:spLocks noGrp="1"/>
          </p:cNvSpPr>
          <p:nvPr>
            <p:ph type="title"/>
          </p:nvPr>
        </p:nvSpPr>
        <p:spPr>
          <a:xfrm>
            <a:off x="1588" y="2668588"/>
            <a:ext cx="10080625" cy="1169987"/>
          </a:xfrm>
        </p:spPr>
        <p:txBody>
          <a:bodyPr/>
          <a:lstStyle/>
          <a:p>
            <a:pPr eaLnBrk="1">
              <a:defRPr/>
            </a:pPr>
            <a:r>
              <a:rPr/>
              <a:t>Les solutions d'industrilialisation mises en place par la DSI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contenu 2"/>
          <p:cNvSpPr>
            <a:spLocks noGrp="1"/>
          </p:cNvSpPr>
          <p:nvPr>
            <p:ph idx="1"/>
          </p:nvPr>
        </p:nvSpPr>
        <p:spPr>
          <a:xfrm>
            <a:off x="503238" y="1979613"/>
            <a:ext cx="7632700" cy="4776787"/>
          </a:xfrm>
        </p:spPr>
        <p:txBody>
          <a:bodyPr/>
          <a:lstStyle/>
          <a:p>
            <a:pPr eaLnBrk="1">
              <a:buFontTx/>
              <a:buChar char="-"/>
            </a:pPr>
            <a:r>
              <a:rPr lang="fr-FR" sz="2200" smtClean="0"/>
              <a:t>Choix de PHP pour sa souplesse en terme de </a:t>
            </a:r>
            <a:r>
              <a:rPr lang="fr-FR" sz="2200" smtClean="0">
                <a:solidFill>
                  <a:srgbClr val="CC0066"/>
                </a:solidFill>
              </a:rPr>
              <a:t>déploiement</a:t>
            </a:r>
            <a:r>
              <a:rPr lang="fr-FR" sz="2200" smtClean="0"/>
              <a:t> et de </a:t>
            </a:r>
            <a:r>
              <a:rPr lang="fr-FR" sz="2200" smtClean="0">
                <a:solidFill>
                  <a:srgbClr val="CC0066"/>
                </a:solidFill>
              </a:rPr>
              <a:t>packaging</a:t>
            </a:r>
            <a:r>
              <a:rPr lang="fr-FR" sz="2200" smtClean="0"/>
              <a:t> (mais peut aussi se révéler un piège). </a:t>
            </a:r>
          </a:p>
          <a:p>
            <a:pPr eaLnBrk="1">
              <a:buFontTx/>
              <a:buChar char="-"/>
            </a:pPr>
            <a:r>
              <a:rPr lang="fr-FR" sz="2200" smtClean="0"/>
              <a:t>Choix de la DSI de se positionner sur des </a:t>
            </a:r>
            <a:r>
              <a:rPr lang="fr-FR" sz="2200" smtClean="0">
                <a:solidFill>
                  <a:srgbClr val="CC0066"/>
                </a:solidFill>
              </a:rPr>
              <a:t>exigences</a:t>
            </a:r>
            <a:r>
              <a:rPr lang="fr-FR" sz="2200" smtClean="0"/>
              <a:t> indépendantes de la technologie.</a:t>
            </a:r>
          </a:p>
          <a:p>
            <a:pPr eaLnBrk="1">
              <a:buFontTx/>
              <a:buChar char="-"/>
            </a:pPr>
            <a:r>
              <a:rPr lang="fr-FR" sz="2200" smtClean="0"/>
              <a:t>Choix de quelques CMS et solutions PHP cibles pour garantir une </a:t>
            </a:r>
            <a:r>
              <a:rPr lang="fr-FR" sz="2200" smtClean="0">
                <a:solidFill>
                  <a:srgbClr val="CC0066"/>
                </a:solidFill>
              </a:rPr>
              <a:t>maîtrise des développements et de l’hébergement </a:t>
            </a:r>
            <a:r>
              <a:rPr lang="fr-FR" sz="2200" smtClean="0"/>
              <a:t>(par exemple : ezPublish, Symfony, Zend Framework)</a:t>
            </a:r>
          </a:p>
          <a:p>
            <a:pPr eaLnBrk="1">
              <a:buFontTx/>
              <a:buChar char="-"/>
            </a:pPr>
            <a:r>
              <a:rPr lang="fr-FR" sz="2200" smtClean="0"/>
              <a:t>Démarche d'enrichissement des </a:t>
            </a:r>
            <a:r>
              <a:rPr lang="fr-FR" sz="2200" smtClean="0">
                <a:solidFill>
                  <a:srgbClr val="CC0066"/>
                </a:solidFill>
              </a:rPr>
              <a:t>cahier des charges </a:t>
            </a:r>
            <a:r>
              <a:rPr lang="fr-FR" sz="2200" smtClean="0"/>
              <a:t>liés aux solutions choisies. </a:t>
            </a:r>
          </a:p>
          <a:p>
            <a:pPr eaLnBrk="1">
              <a:buFontTx/>
              <a:buChar char="-"/>
            </a:pPr>
            <a:r>
              <a:rPr lang="fr-FR" sz="2200" smtClean="0"/>
              <a:t>Permet de cibler et qualifier les </a:t>
            </a:r>
            <a:r>
              <a:rPr lang="fr-FR" sz="2200" smtClean="0">
                <a:solidFill>
                  <a:srgbClr val="CC0066"/>
                </a:solidFill>
              </a:rPr>
              <a:t>appels d’offres </a:t>
            </a:r>
            <a:r>
              <a:rPr lang="fr-FR" sz="2200" smtClean="0"/>
              <a:t>sur les besoins métiers</a:t>
            </a:r>
          </a:p>
          <a:p>
            <a:pPr eaLnBrk="1">
              <a:buFontTx/>
              <a:buChar char="-"/>
            </a:pPr>
            <a:endParaRPr lang="fr-FR" sz="2200" smtClean="0"/>
          </a:p>
        </p:txBody>
      </p:sp>
      <p:sp>
        <p:nvSpPr>
          <p:cNvPr id="14339" name="Titre 1"/>
          <p:cNvSpPr>
            <a:spLocks noGrp="1"/>
          </p:cNvSpPr>
          <p:nvPr>
            <p:ph type="title"/>
          </p:nvPr>
        </p:nvSpPr>
        <p:spPr/>
        <p:txBody>
          <a:bodyPr/>
          <a:lstStyle/>
          <a:p>
            <a:pPr eaLnBrk="1"/>
            <a:r>
              <a:rPr lang="fr-FR" smtClean="0"/>
              <a:t>Les standards et homologations technologiques</a:t>
            </a:r>
          </a:p>
        </p:txBody>
      </p:sp>
      <p:pic>
        <p:nvPicPr>
          <p:cNvPr id="14340" name="Image 4" descr="j0439363.jpg"/>
          <p:cNvPicPr>
            <a:picLocks noChangeAspect="1"/>
          </p:cNvPicPr>
          <p:nvPr/>
        </p:nvPicPr>
        <p:blipFill>
          <a:blip r:embed="rId2"/>
          <a:srcRect/>
          <a:stretch>
            <a:fillRect/>
          </a:stretch>
        </p:blipFill>
        <p:spPr bwMode="auto">
          <a:xfrm>
            <a:off x="7993063" y="2700338"/>
            <a:ext cx="1919287" cy="1919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3467</TotalTime>
  <Words>1602</Words>
  <Application>Microsoft Office PowerPoint</Application>
  <PresentationFormat>Personnalisé</PresentationFormat>
  <Paragraphs>217</Paragraphs>
  <Slides>34</Slides>
  <Notes>9</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Thème Office</vt:lpstr>
      <vt:lpstr>Diapositive 1</vt:lpstr>
      <vt:lpstr>CANAL+</vt:lpstr>
      <vt:lpstr>Présentation du groupe Canal+</vt:lpstr>
      <vt:lpstr>Diapositive 4</vt:lpstr>
      <vt:lpstr>Historique autour de PHP </vt:lpstr>
      <vt:lpstr>L’environnement technique</vt:lpstr>
      <vt:lpstr>Les enjeux pour la DSI</vt:lpstr>
      <vt:lpstr>Les solutions d'industrilialisation mises en place par la DSI</vt:lpstr>
      <vt:lpstr>Les standards et homologations technologiques</vt:lpstr>
      <vt:lpstr>L’hébergement</vt:lpstr>
      <vt:lpstr>Les normes</vt:lpstr>
      <vt:lpstr>Les déploiements</vt:lpstr>
      <vt:lpstr>Interakting</vt:lpstr>
      <vt:lpstr>Présentation d’Interakting</vt:lpstr>
      <vt:lpstr>Des références PHP industrielles de longue date et des partenariats</vt:lpstr>
      <vt:lpstr>L’intervention d’Interakting dans  le contexte de CANAL+</vt:lpstr>
      <vt:lpstr>Fréquence des livraisons en production par semaine</vt:lpstr>
      <vt:lpstr>Projets concernés par des livraisons par semaine</vt:lpstr>
      <vt:lpstr>Les solutions d'industrilialisation mises en place pour les développements</vt:lpstr>
      <vt:lpstr>Mise en place des pré-requis de base de l’industrialisation</vt:lpstr>
      <vt:lpstr>Une méthodologie adaptée au contexte</vt:lpstr>
      <vt:lpstr>Intégration en temps réel</vt:lpstr>
      <vt:lpstr>Au niveau de la production</vt:lpstr>
      <vt:lpstr>Au niveau de la production (suite)</vt:lpstr>
      <vt:lpstr>WebSVN L’outil de suivi de production</vt:lpstr>
      <vt:lpstr>WebSVN  Intégration des modifications</vt:lpstr>
      <vt:lpstr>WebSVN Etat du projet</vt:lpstr>
      <vt:lpstr>Contrôle du code et génération de la documentation</vt:lpstr>
      <vt:lpstr>Au niveau de la recette</vt:lpstr>
      <vt:lpstr>WebSVN  Tableau de bord &amp; Livraisons</vt:lpstr>
      <vt:lpstr>Environnements de recette et de déploiement : Architecture</vt:lpstr>
      <vt:lpstr>Au niveau de la livraison</vt:lpstr>
      <vt:lpstr>Gestion des déploiements et suivi des mises en production</vt:lpstr>
      <vt:lpstr>Les chantiers en cours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Exmes</dc:creator>
  <cp:lastModifiedBy>Raphaël</cp:lastModifiedBy>
  <cp:revision>99</cp:revision>
  <cp:lastPrinted>1601-01-01T00:00:00Z</cp:lastPrinted>
  <dcterms:created xsi:type="dcterms:W3CDTF">2010-10-13T08:15:41Z</dcterms:created>
  <dcterms:modified xsi:type="dcterms:W3CDTF">2010-11-09T09:56:48Z</dcterms:modified>
</cp:coreProperties>
</file>