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5" r:id="rId6"/>
    <p:sldId id="266" r:id="rId7"/>
    <p:sldId id="267" r:id="rId8"/>
    <p:sldId id="261" r:id="rId9"/>
    <p:sldId id="264" r:id="rId10"/>
    <p:sldId id="271" r:id="rId11"/>
    <p:sldId id="262" r:id="rId12"/>
    <p:sldId id="25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19"/>
    <a:srgbClr val="FFCC66"/>
    <a:srgbClr val="2A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4897-EDA8-506A-D6DA-1462C5801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424CE-D0A6-A6DB-EE0F-FC658CD2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A91D-C439-85D2-D478-E5D16551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E65B-6D3B-29D9-DD20-B529D969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66B9-864B-6F25-48AC-F97C9E60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0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B9F2-44CE-0121-053E-FFE2EF9B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4B75E-9F42-FF04-EBC0-5604A1A9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FFEB-E254-FC18-295A-1252AFD6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6B49-07DD-57AB-62A5-B75B0FE6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7043-2CC7-2921-E5C6-24E3BF98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8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5BAAF-54F9-511B-35B6-3AD01550F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862B-1DB5-D98F-CC03-4306847C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75CF-CABD-20D7-5494-E5FFA2F4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76BD-5766-9BB0-8F88-A407738A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41F0-AA3A-FA63-51DF-D924F3A1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2A76-6DE9-F2D2-B2F9-B3FB0F6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AEF1-4882-49BD-444C-BFABE723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3EA-D862-8CDD-F173-0CCE2239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98E8-30FC-E16F-0F2A-84A34D70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CAF7-38B7-08A7-0C03-F7BC1DCB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EFF-C207-9C84-BC84-B0C88B19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F4E8-C456-32DF-A24C-A57CF05E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88A9-7653-C2E4-5202-BDBDEAEF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071F-CF4F-B6D3-B5F9-DD427316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6DD2-B208-4D21-2062-8F86B7B2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9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077D-A827-3852-2BBF-6884C9E0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D93A-CA88-ED2C-2AA3-99E23581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4A51-2881-858E-5863-1A9737476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1741-15D6-15DA-124E-69D4503E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C1EC8-041B-B22B-F770-FEBF4E32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7029C-D3DB-45F6-330F-C6936A94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FAD6-AD03-FFD1-0C4E-16AE1413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3054-5976-74FC-DE13-B57FE1CE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C9B0-38D4-045C-7CF3-7B1DE5EE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38DC8-5571-037C-D05F-0124F41F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0F392-A4EB-C237-9B6A-8210FBBF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088D4-4623-7B76-798D-0A1769D2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5B239-163E-CC78-F400-6AFB7B18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EC51-2C31-1E1C-1B9C-CC008CC0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53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815A-4F43-6278-FAB6-29CB43AE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2D436-12BC-C1F7-FA06-11E29E9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08EDC-0821-F73D-16E4-C91FC697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245E6-65F6-696D-51A4-0E76F388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4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D23C6-6565-0EA0-9AE7-7FFA9CFD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81EA1-AA32-E707-08A8-B797B1A2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1DE8-1EDE-47D7-3F13-610DB8F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00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0892-7D96-2BED-CB3B-5D807F13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9D92-959D-815B-BEC2-689B89A9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9F3ED-7B2E-5650-9784-A1AD27843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931B-A767-1DB7-D227-7A61C574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AFE2-D340-755B-56A9-1CEE417E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6A73-58CA-BE20-59EE-4F7FE112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3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F718-E0FB-415F-BC4F-D57D768B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146BE-6003-AF11-6B33-953C4E4CF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0F70-2457-4738-7A4B-F10D108C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6583-61A1-C716-7E77-6F7036EE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22FE6-1F88-7247-DC15-74603D1A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66172-605F-74BE-C6B8-0E001381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4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2BC8D-E648-DCC1-CC19-E34C1B19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88DF-B410-100B-1B12-AEDC91AB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4F9B-F49D-3416-2ECF-63C373EC3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5307-2A5C-4ECD-82DC-B59768A2AD32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9805-FEFE-90FA-5E52-64FB83410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6126-CF2F-0EDF-D54E-7A3C1147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452C-B1E8-4433-9E10-EBD0F1F95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6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7D569FA-CC0F-72AE-136A-033D4E1066F4}"/>
              </a:ext>
            </a:extLst>
          </p:cNvPr>
          <p:cNvSpPr/>
          <p:nvPr/>
        </p:nvSpPr>
        <p:spPr>
          <a:xfrm>
            <a:off x="0" y="-4678793"/>
            <a:ext cx="12340924" cy="9587056"/>
          </a:xfrm>
          <a:prstGeom prst="ellipse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9726462"/>
                      <a:gd name="connsiteY0" fmla="*/ 4793528 h 9587056"/>
                      <a:gd name="connsiteX1" fmla="*/ 4863231 w 9726462"/>
                      <a:gd name="connsiteY1" fmla="*/ 0 h 9587056"/>
                      <a:gd name="connsiteX2" fmla="*/ 9726462 w 9726462"/>
                      <a:gd name="connsiteY2" fmla="*/ 4793528 h 9587056"/>
                      <a:gd name="connsiteX3" fmla="*/ 4863231 w 9726462"/>
                      <a:gd name="connsiteY3" fmla="*/ 9587056 h 9587056"/>
                      <a:gd name="connsiteX4" fmla="*/ 0 w 9726462"/>
                      <a:gd name="connsiteY4" fmla="*/ 4793528 h 9587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6462" h="9587056" fill="none" extrusionOk="0">
                        <a:moveTo>
                          <a:pt x="0" y="4793528"/>
                        </a:moveTo>
                        <a:cubicBezTo>
                          <a:pt x="-586047" y="1906037"/>
                          <a:pt x="1804235" y="674204"/>
                          <a:pt x="4863231" y="0"/>
                        </a:cubicBezTo>
                        <a:cubicBezTo>
                          <a:pt x="7917629" y="423147"/>
                          <a:pt x="9865526" y="2288298"/>
                          <a:pt x="9726462" y="4793528"/>
                        </a:cubicBezTo>
                        <a:cubicBezTo>
                          <a:pt x="9294221" y="7308462"/>
                          <a:pt x="7726180" y="9791535"/>
                          <a:pt x="4863231" y="9587056"/>
                        </a:cubicBezTo>
                        <a:cubicBezTo>
                          <a:pt x="2043025" y="9768657"/>
                          <a:pt x="-283108" y="7181239"/>
                          <a:pt x="0" y="4793528"/>
                        </a:cubicBezTo>
                        <a:close/>
                      </a:path>
                      <a:path w="9726462" h="9587056" stroke="0" extrusionOk="0">
                        <a:moveTo>
                          <a:pt x="0" y="4793528"/>
                        </a:moveTo>
                        <a:cubicBezTo>
                          <a:pt x="303457" y="1699497"/>
                          <a:pt x="2480286" y="474842"/>
                          <a:pt x="4863231" y="0"/>
                        </a:cubicBezTo>
                        <a:cubicBezTo>
                          <a:pt x="7289391" y="-722962"/>
                          <a:pt x="10068333" y="2350626"/>
                          <a:pt x="9726462" y="4793528"/>
                        </a:cubicBezTo>
                        <a:cubicBezTo>
                          <a:pt x="9689245" y="7034805"/>
                          <a:pt x="7317300" y="9691470"/>
                          <a:pt x="4863231" y="9587056"/>
                        </a:cubicBezTo>
                        <a:cubicBezTo>
                          <a:pt x="2044264" y="8948578"/>
                          <a:pt x="267681" y="7826920"/>
                          <a:pt x="0" y="47935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9612-8B7E-BF7F-8179-F7EB6379A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924" y="1368137"/>
            <a:ext cx="9069538" cy="1884364"/>
          </a:xfrm>
        </p:spPr>
        <p:txBody>
          <a:bodyPr/>
          <a:lstStyle/>
          <a:p>
            <a:r>
              <a:rPr lang="en-US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Deep Learning in Video Games</a:t>
            </a:r>
            <a:endParaRPr lang="fr-FR" dirty="0">
              <a:ln w="19050">
                <a:noFill/>
              </a:ln>
              <a:solidFill>
                <a:srgbClr val="FFCC6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43B3D-5059-5C2C-49E1-A97D8AE2D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62" y="3808991"/>
            <a:ext cx="9144000" cy="1655762"/>
          </a:xfrm>
        </p:spPr>
        <p:txBody>
          <a:bodyPr/>
          <a:lstStyle/>
          <a:p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PHAN Benjamin</a:t>
            </a:r>
          </a:p>
          <a:p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AUDREN Adrien</a:t>
            </a:r>
          </a:p>
        </p:txBody>
      </p:sp>
    </p:spTree>
    <p:extLst>
      <p:ext uri="{BB962C8B-B14F-4D97-AF65-F5344CB8AC3E}">
        <p14:creationId xmlns:p14="http://schemas.microsoft.com/office/powerpoint/2010/main" val="157666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3600705-0D7D-AFBC-3300-68AA77F554C3}"/>
              </a:ext>
            </a:extLst>
          </p:cNvPr>
          <p:cNvSpPr/>
          <p:nvPr/>
        </p:nvSpPr>
        <p:spPr>
          <a:xfrm>
            <a:off x="838200" y="2237442"/>
            <a:ext cx="10478945" cy="4170363"/>
          </a:xfrm>
          <a:prstGeom prst="round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 de texte 5">
            <a:extLst>
              <a:ext uri="{FF2B5EF4-FFF2-40B4-BE49-F238E27FC236}">
                <a16:creationId xmlns:a16="http://schemas.microsoft.com/office/drawing/2014/main" id="{D4C40EA0-89BC-0874-7B7A-0024CE6B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379" y="5474653"/>
            <a:ext cx="2212828" cy="2444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i="0" u="none" strike="noStrike" cap="none" normalizeH="0" baseline="3000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CHILD PROC :</a:t>
            </a:r>
            <a:r>
              <a:rPr kumimoji="0" lang="fr-FR" altLang="fr-FR" sz="1400" i="0" u="none" strike="noStrike" cap="none" normalizeH="0" baseline="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N</a:t>
            </a:r>
          </a:p>
        </p:txBody>
      </p:sp>
      <p:sp>
        <p:nvSpPr>
          <p:cNvPr id="84" name="Zone de texte 5">
            <a:extLst>
              <a:ext uri="{FF2B5EF4-FFF2-40B4-BE49-F238E27FC236}">
                <a16:creationId xmlns:a16="http://schemas.microsoft.com/office/drawing/2014/main" id="{06C4B999-8D0E-1F93-74C4-73ECC191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3907137"/>
            <a:ext cx="2163111" cy="2444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i="0" u="none" strike="noStrike" cap="none" normalizeH="0" baseline="3000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CHILD PROC :</a:t>
            </a:r>
            <a:r>
              <a:rPr kumimoji="0" lang="fr-FR" altLang="fr-FR" sz="1400" i="0" u="none" strike="noStrike" cap="none" normalizeH="0" baseline="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2</a:t>
            </a:r>
          </a:p>
        </p:txBody>
      </p:sp>
      <p:pic>
        <p:nvPicPr>
          <p:cNvPr id="4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75D07C2A-407D-7769-FCD6-AEDE0AD0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-335521"/>
            <a:ext cx="6705600" cy="2755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B08DE-91DB-B11D-3256-BCF0745D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5" y="709612"/>
            <a:ext cx="10515600" cy="1325563"/>
          </a:xfrm>
        </p:spPr>
        <p:txBody>
          <a:bodyPr/>
          <a:lstStyle/>
          <a:p>
            <a:r>
              <a:rPr lang="fr-FR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Multi-process</a:t>
            </a:r>
          </a:p>
        </p:txBody>
      </p:sp>
      <p:sp>
        <p:nvSpPr>
          <p:cNvPr id="20" name="Zone de texte 9">
            <a:extLst>
              <a:ext uri="{FF2B5EF4-FFF2-40B4-BE49-F238E27FC236}">
                <a16:creationId xmlns:a16="http://schemas.microsoft.com/office/drawing/2014/main" id="{8C85C5D7-36DD-57D2-D426-AC782545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319" y="2797640"/>
            <a:ext cx="2451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shared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θ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Times New Roman" panose="02020603050405020304" pitchFamily="18" charset="0"/>
              <a:ea typeface="Cascadia Code SemiBold" panose="020B060902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Text Box 1">
            <a:extLst>
              <a:ext uri="{FF2B5EF4-FFF2-40B4-BE49-F238E27FC236}">
                <a16:creationId xmlns:a16="http://schemas.microsoft.com/office/drawing/2014/main" id="{472232BC-01F9-7917-2086-8FC547C48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18" y="4151612"/>
            <a:ext cx="2568485" cy="2444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shared</a:t>
            </a:r>
            <a:r>
              <a:rPr kumimoji="0" lang="fr-FR" altLang="fr-FR" sz="3200" b="0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XP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 descr="Reinforcement Learning Toolbox - MATLAB">
            <a:extLst>
              <a:ext uri="{FF2B5EF4-FFF2-40B4-BE49-F238E27FC236}">
                <a16:creationId xmlns:a16="http://schemas.microsoft.com/office/drawing/2014/main" id="{7111CBAA-A1E8-BE38-194A-383FCE4DE7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cxnSp>
        <p:nvCxnSpPr>
          <p:cNvPr id="42" name="Connecteur droit avec flèche 7">
            <a:extLst>
              <a:ext uri="{FF2B5EF4-FFF2-40B4-BE49-F238E27FC236}">
                <a16:creationId xmlns:a16="http://schemas.microsoft.com/office/drawing/2014/main" id="{8535E4D0-EE4A-005C-8231-8FF2AD1F10A8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3474261" y="3884294"/>
            <a:ext cx="4229560" cy="4171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7">
            <a:extLst>
              <a:ext uri="{FF2B5EF4-FFF2-40B4-BE49-F238E27FC236}">
                <a16:creationId xmlns:a16="http://schemas.microsoft.com/office/drawing/2014/main" id="{568F1F36-75EE-1420-0FD6-1FF43F648709}"/>
              </a:ext>
            </a:extLst>
          </p:cNvPr>
          <p:cNvCxnSpPr>
            <a:cxnSpLocks/>
          </p:cNvCxnSpPr>
          <p:nvPr/>
        </p:nvCxnSpPr>
        <p:spPr>
          <a:xfrm flipV="1">
            <a:off x="3457114" y="4440313"/>
            <a:ext cx="4246707" cy="10745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7">
            <a:extLst>
              <a:ext uri="{FF2B5EF4-FFF2-40B4-BE49-F238E27FC236}">
                <a16:creationId xmlns:a16="http://schemas.microsoft.com/office/drawing/2014/main" id="{41C18514-CEAC-FABB-A024-23145B095AA8}"/>
              </a:ext>
            </a:extLst>
          </p:cNvPr>
          <p:cNvCxnSpPr>
            <a:cxnSpLocks/>
          </p:cNvCxnSpPr>
          <p:nvPr/>
        </p:nvCxnSpPr>
        <p:spPr>
          <a:xfrm rot="10800000">
            <a:off x="3474261" y="3143250"/>
            <a:ext cx="6041851" cy="830580"/>
          </a:xfrm>
          <a:prstGeom prst="curvedConnector3">
            <a:avLst>
              <a:gd name="adj1" fmla="val -14847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7">
            <a:extLst>
              <a:ext uri="{FF2B5EF4-FFF2-40B4-BE49-F238E27FC236}">
                <a16:creationId xmlns:a16="http://schemas.microsoft.com/office/drawing/2014/main" id="{A154619E-F967-55BE-C0A4-5D5E1F9CA6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4102" y="4581341"/>
            <a:ext cx="6177596" cy="1070637"/>
          </a:xfrm>
          <a:prstGeom prst="curvedConnector3">
            <a:avLst>
              <a:gd name="adj1" fmla="val -13011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7">
            <a:extLst>
              <a:ext uri="{FF2B5EF4-FFF2-40B4-BE49-F238E27FC236}">
                <a16:creationId xmlns:a16="http://schemas.microsoft.com/office/drawing/2014/main" id="{171DCC6A-03FC-8FFD-F1CF-9C0096A41DFE}"/>
              </a:ext>
            </a:extLst>
          </p:cNvPr>
          <p:cNvCxnSpPr>
            <a:cxnSpLocks/>
          </p:cNvCxnSpPr>
          <p:nvPr/>
        </p:nvCxnSpPr>
        <p:spPr>
          <a:xfrm rot="10800000">
            <a:off x="3464102" y="3795396"/>
            <a:ext cx="5873419" cy="130175"/>
          </a:xfrm>
          <a:prstGeom prst="curvedConnector3">
            <a:avLst>
              <a:gd name="adj1" fmla="val -8598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rganigramme : Disque magnétique 8">
            <a:extLst>
              <a:ext uri="{FF2B5EF4-FFF2-40B4-BE49-F238E27FC236}">
                <a16:creationId xmlns:a16="http://schemas.microsoft.com/office/drawing/2014/main" id="{5E34CC66-62A6-FE2B-14F2-AD060265C2E8}"/>
              </a:ext>
            </a:extLst>
          </p:cNvPr>
          <p:cNvSpPr/>
          <p:nvPr/>
        </p:nvSpPr>
        <p:spPr>
          <a:xfrm>
            <a:off x="1519238" y="3495675"/>
            <a:ext cx="1937876" cy="807568"/>
          </a:xfrm>
          <a:prstGeom prst="flowChartMagneticDisk">
            <a:avLst/>
          </a:prstGeom>
          <a:noFill/>
          <a:ln w="57150">
            <a:solidFill>
              <a:srgbClr val="FF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0" name="Organigramme : Disque magnétique 8">
            <a:extLst>
              <a:ext uri="{FF2B5EF4-FFF2-40B4-BE49-F238E27FC236}">
                <a16:creationId xmlns:a16="http://schemas.microsoft.com/office/drawing/2014/main" id="{094BEE1D-7000-CA87-839F-87B3A4F56F62}"/>
              </a:ext>
            </a:extLst>
          </p:cNvPr>
          <p:cNvSpPr/>
          <p:nvPr/>
        </p:nvSpPr>
        <p:spPr>
          <a:xfrm>
            <a:off x="1528763" y="5086819"/>
            <a:ext cx="1937876" cy="807568"/>
          </a:xfrm>
          <a:prstGeom prst="flowChartMagneticDisk">
            <a:avLst/>
          </a:prstGeom>
          <a:noFill/>
          <a:ln w="57150">
            <a:solidFill>
              <a:srgbClr val="FF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1" name="Organigramme : Disque magnétique 8">
            <a:extLst>
              <a:ext uri="{FF2B5EF4-FFF2-40B4-BE49-F238E27FC236}">
                <a16:creationId xmlns:a16="http://schemas.microsoft.com/office/drawing/2014/main" id="{13D1837F-3BF3-1E6C-F07A-EF5DDF17E982}"/>
              </a:ext>
            </a:extLst>
          </p:cNvPr>
          <p:cNvSpPr/>
          <p:nvPr/>
        </p:nvSpPr>
        <p:spPr>
          <a:xfrm>
            <a:off x="7703821" y="3897631"/>
            <a:ext cx="1937876" cy="807568"/>
          </a:xfrm>
          <a:prstGeom prst="flowChartMagneticDisk">
            <a:avLst/>
          </a:prstGeom>
          <a:noFill/>
          <a:ln w="57150">
            <a:solidFill>
              <a:srgbClr val="FF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50BF02A9-ECDE-C84D-1095-865AF1C3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DADF8323-FC2A-5A55-938C-E59C6662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9130632D-A876-F027-223C-426BB4623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D0BCE19B-168F-8677-AEC4-5FF9685CC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34C8E975-F736-4D03-F9BC-411CA50A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Zone de texte 5">
            <a:extLst>
              <a:ext uri="{FF2B5EF4-FFF2-40B4-BE49-F238E27FC236}">
                <a16:creationId xmlns:a16="http://schemas.microsoft.com/office/drawing/2014/main" id="{CEEE1CB8-CF07-82E4-0253-22E2FE34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595" y="4285748"/>
            <a:ext cx="2699872" cy="244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i="0" u="none" strike="noStrike" cap="none" normalizeH="0" baseline="3000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PARENT PROC :</a:t>
            </a:r>
            <a:r>
              <a:rPr kumimoji="0" lang="fr-FR" altLang="fr-FR" sz="1400" i="0" u="none" strike="noStrike" cap="none" normalizeH="0" baseline="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Learner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FFB219"/>
              </a:solidFill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2B0CC56-827F-3E2A-2D02-5A93E1E76CF5}"/>
              </a:ext>
            </a:extLst>
          </p:cNvPr>
          <p:cNvGrpSpPr/>
          <p:nvPr/>
        </p:nvGrpSpPr>
        <p:grpSpPr>
          <a:xfrm>
            <a:off x="1714817" y="3452530"/>
            <a:ext cx="1624348" cy="142966"/>
            <a:chOff x="1714817" y="3452530"/>
            <a:chExt cx="1624348" cy="14296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FEC8444-BEF9-B644-A6DC-76F358E33E42}"/>
                </a:ext>
              </a:extLst>
            </p:cNvPr>
            <p:cNvGrpSpPr/>
            <p:nvPr/>
          </p:nvGrpSpPr>
          <p:grpSpPr>
            <a:xfrm>
              <a:off x="1714817" y="3452530"/>
              <a:ext cx="1171257" cy="132977"/>
              <a:chOff x="1714817" y="3452530"/>
              <a:chExt cx="1171257" cy="13297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18315D0-A15E-9881-873C-BAC8B39E61EB}"/>
                  </a:ext>
                </a:extLst>
              </p:cNvPr>
              <p:cNvSpPr/>
              <p:nvPr/>
            </p:nvSpPr>
            <p:spPr>
              <a:xfrm>
                <a:off x="1714817" y="3478561"/>
                <a:ext cx="260033" cy="106946"/>
              </a:xfrm>
              <a:prstGeom prst="rect">
                <a:avLst/>
              </a:prstGeom>
              <a:solidFill>
                <a:schemeClr val="tx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A23F26F-9E3B-3E9C-F6CB-13E014D19AF0}"/>
                  </a:ext>
                </a:extLst>
              </p:cNvPr>
              <p:cNvSpPr/>
              <p:nvPr/>
            </p:nvSpPr>
            <p:spPr>
              <a:xfrm>
                <a:off x="2170429" y="3452530"/>
                <a:ext cx="260033" cy="106946"/>
              </a:xfrm>
              <a:prstGeom prst="rect">
                <a:avLst/>
              </a:prstGeom>
              <a:solidFill>
                <a:schemeClr val="tx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6B4FCA9-D7AD-07EB-BA69-3AF69D941015}"/>
                  </a:ext>
                </a:extLst>
              </p:cNvPr>
              <p:cNvSpPr/>
              <p:nvPr/>
            </p:nvSpPr>
            <p:spPr>
              <a:xfrm>
                <a:off x="2626041" y="3472662"/>
                <a:ext cx="260033" cy="106946"/>
              </a:xfrm>
              <a:prstGeom prst="rect">
                <a:avLst/>
              </a:prstGeom>
              <a:solidFill>
                <a:schemeClr val="tx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78209C-6BC2-23FA-0AE6-0888E73C6FEA}"/>
                </a:ext>
              </a:extLst>
            </p:cNvPr>
            <p:cNvSpPr/>
            <p:nvPr/>
          </p:nvSpPr>
          <p:spPr>
            <a:xfrm>
              <a:off x="3079132" y="3488550"/>
              <a:ext cx="260033" cy="106946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" name="Zone de texte 5">
            <a:extLst>
              <a:ext uri="{FF2B5EF4-FFF2-40B4-BE49-F238E27FC236}">
                <a16:creationId xmlns:a16="http://schemas.microsoft.com/office/drawing/2014/main" id="{18489DAC-5AAA-5D31-53D8-7CA22C82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097" y="3318702"/>
            <a:ext cx="2163110" cy="2444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i="0" u="none" strike="noStrike" cap="none" normalizeH="0" baseline="3000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CHILD PROC :</a:t>
            </a:r>
            <a:r>
              <a:rPr kumimoji="0" lang="fr-FR" altLang="fr-FR" sz="1400" i="0" u="none" strike="noStrike" cap="none" normalizeH="0" baseline="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1</a:t>
            </a:r>
          </a:p>
        </p:txBody>
      </p:sp>
      <p:sp>
        <p:nvSpPr>
          <p:cNvPr id="48" name="Organigramme : Disque magnétique 8">
            <a:extLst>
              <a:ext uri="{FF2B5EF4-FFF2-40B4-BE49-F238E27FC236}">
                <a16:creationId xmlns:a16="http://schemas.microsoft.com/office/drawing/2014/main" id="{7C93B680-4788-477F-E8B3-7E5502AE1EFA}"/>
              </a:ext>
            </a:extLst>
          </p:cNvPr>
          <p:cNvSpPr/>
          <p:nvPr/>
        </p:nvSpPr>
        <p:spPr>
          <a:xfrm>
            <a:off x="1519238" y="2958541"/>
            <a:ext cx="1937876" cy="807568"/>
          </a:xfrm>
          <a:prstGeom prst="flowChartMagneticDisk">
            <a:avLst/>
          </a:prstGeom>
          <a:noFill/>
          <a:ln w="57150">
            <a:solidFill>
              <a:srgbClr val="FF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41" name="Connecteur droit avec flèche 7">
            <a:extLst>
              <a:ext uri="{FF2B5EF4-FFF2-40B4-BE49-F238E27FC236}">
                <a16:creationId xmlns:a16="http://schemas.microsoft.com/office/drawing/2014/main" id="{BC25EABB-C879-067C-8AD1-DC3C2D0A883D}"/>
              </a:ext>
            </a:extLst>
          </p:cNvPr>
          <p:cNvCxnSpPr>
            <a:cxnSpLocks/>
          </p:cNvCxnSpPr>
          <p:nvPr/>
        </p:nvCxnSpPr>
        <p:spPr>
          <a:xfrm>
            <a:off x="3457114" y="3367601"/>
            <a:ext cx="4246707" cy="7525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6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C6E7C0-9BA0-9A6A-2B41-A6E5EC772F29}"/>
              </a:ext>
            </a:extLst>
          </p:cNvPr>
          <p:cNvSpPr/>
          <p:nvPr/>
        </p:nvSpPr>
        <p:spPr>
          <a:xfrm>
            <a:off x="838200" y="2237442"/>
            <a:ext cx="10478945" cy="4170363"/>
          </a:xfrm>
          <a:prstGeom prst="round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60508882-E88B-3A13-8299-9DC27535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-335521"/>
            <a:ext cx="6705600" cy="2755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89954-E486-16AA-893E-C611E9FE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fr-FR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E3BE1-D646-5E7C-E79B-550717ABF349}"/>
              </a:ext>
            </a:extLst>
          </p:cNvPr>
          <p:cNvSpPr txBox="1"/>
          <p:nvPr/>
        </p:nvSpPr>
        <p:spPr>
          <a:xfrm>
            <a:off x="1217755" y="2020888"/>
            <a:ext cx="100122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C6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Foundational understanding of reinforcement learning (DQN and DDQN).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C6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Improvements in AI gameplay performance.</a:t>
            </a:r>
            <a:b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US" sz="2400" dirty="0">
              <a:solidFill>
                <a:srgbClr val="FFCC6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Parameters like </a:t>
            </a:r>
            <a:r>
              <a:rPr lang="en-US" sz="2400" u="sng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batch size</a:t>
            </a: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en-US" sz="2400" u="sng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discount factor</a:t>
            </a: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and </a:t>
            </a:r>
            <a:r>
              <a:rPr lang="en-US" sz="2400" u="sng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exploration rate</a:t>
            </a: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significantly impact the learning process.</a:t>
            </a:r>
            <a:b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US" sz="2400" dirty="0">
              <a:solidFill>
                <a:srgbClr val="FFCC6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Model behavior highly depends on </a:t>
            </a:r>
            <a:r>
              <a:rPr lang="en-US" sz="2400" u="sng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reward function</a:t>
            </a:r>
            <a:r>
              <a:rPr lang="en-US" sz="2400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FFFCB7-4C5C-F42C-747D-AD3732CBA45C}"/>
              </a:ext>
            </a:extLst>
          </p:cNvPr>
          <p:cNvSpPr/>
          <p:nvPr/>
        </p:nvSpPr>
        <p:spPr>
          <a:xfrm>
            <a:off x="510958" y="2020888"/>
            <a:ext cx="11261942" cy="4579938"/>
          </a:xfrm>
          <a:custGeom>
            <a:avLst/>
            <a:gdLst>
              <a:gd name="connsiteX0" fmla="*/ 813017 w 11261942"/>
              <a:gd name="connsiteY0" fmla="*/ 266700 h 4600575"/>
              <a:gd name="connsiteX1" fmla="*/ 813017 w 11261942"/>
              <a:gd name="connsiteY1" fmla="*/ 266700 h 4600575"/>
              <a:gd name="connsiteX2" fmla="*/ 489167 w 11261942"/>
              <a:gd name="connsiteY2" fmla="*/ 323850 h 4600575"/>
              <a:gd name="connsiteX3" fmla="*/ 308192 w 11261942"/>
              <a:gd name="connsiteY3" fmla="*/ 352425 h 4600575"/>
              <a:gd name="connsiteX4" fmla="*/ 536792 w 11261942"/>
              <a:gd name="connsiteY4" fmla="*/ 371475 h 4600575"/>
              <a:gd name="connsiteX5" fmla="*/ 822542 w 11261942"/>
              <a:gd name="connsiteY5" fmla="*/ 390525 h 4600575"/>
              <a:gd name="connsiteX6" fmla="*/ 851117 w 11261942"/>
              <a:gd name="connsiteY6" fmla="*/ 419100 h 4600575"/>
              <a:gd name="connsiteX7" fmla="*/ 717767 w 11261942"/>
              <a:gd name="connsiteY7" fmla="*/ 457200 h 4600575"/>
              <a:gd name="connsiteX8" fmla="*/ 527267 w 11261942"/>
              <a:gd name="connsiteY8" fmla="*/ 571500 h 4600575"/>
              <a:gd name="connsiteX9" fmla="*/ 565367 w 11261942"/>
              <a:gd name="connsiteY9" fmla="*/ 581025 h 4600575"/>
              <a:gd name="connsiteX10" fmla="*/ 403442 w 11261942"/>
              <a:gd name="connsiteY10" fmla="*/ 704850 h 4600575"/>
              <a:gd name="connsiteX11" fmla="*/ 432017 w 11261942"/>
              <a:gd name="connsiteY11" fmla="*/ 733425 h 4600575"/>
              <a:gd name="connsiteX12" fmla="*/ 298667 w 11261942"/>
              <a:gd name="connsiteY12" fmla="*/ 866775 h 4600575"/>
              <a:gd name="connsiteX13" fmla="*/ 308192 w 11261942"/>
              <a:gd name="connsiteY13" fmla="*/ 962025 h 4600575"/>
              <a:gd name="connsiteX14" fmla="*/ 327242 w 11261942"/>
              <a:gd name="connsiteY14" fmla="*/ 1019175 h 4600575"/>
              <a:gd name="connsiteX15" fmla="*/ 308192 w 11261942"/>
              <a:gd name="connsiteY15" fmla="*/ 1133475 h 4600575"/>
              <a:gd name="connsiteX16" fmla="*/ 260567 w 11261942"/>
              <a:gd name="connsiteY16" fmla="*/ 1323975 h 4600575"/>
              <a:gd name="connsiteX17" fmla="*/ 384392 w 11261942"/>
              <a:gd name="connsiteY17" fmla="*/ 1352550 h 4600575"/>
              <a:gd name="connsiteX18" fmla="*/ 393917 w 11261942"/>
              <a:gd name="connsiteY18" fmla="*/ 1409700 h 4600575"/>
              <a:gd name="connsiteX19" fmla="*/ 251042 w 11261942"/>
              <a:gd name="connsiteY19" fmla="*/ 1676400 h 4600575"/>
              <a:gd name="connsiteX20" fmla="*/ 193892 w 11261942"/>
              <a:gd name="connsiteY20" fmla="*/ 1819275 h 4600575"/>
              <a:gd name="connsiteX21" fmla="*/ 241517 w 11261942"/>
              <a:gd name="connsiteY21" fmla="*/ 1895475 h 4600575"/>
              <a:gd name="connsiteX22" fmla="*/ 336767 w 11261942"/>
              <a:gd name="connsiteY22" fmla="*/ 1943100 h 4600575"/>
              <a:gd name="connsiteX23" fmla="*/ 403442 w 11261942"/>
              <a:gd name="connsiteY23" fmla="*/ 1990725 h 4600575"/>
              <a:gd name="connsiteX24" fmla="*/ 412967 w 11261942"/>
              <a:gd name="connsiteY24" fmla="*/ 2057400 h 4600575"/>
              <a:gd name="connsiteX25" fmla="*/ 289142 w 11261942"/>
              <a:gd name="connsiteY25" fmla="*/ 2371725 h 4600575"/>
              <a:gd name="connsiteX26" fmla="*/ 251042 w 11261942"/>
              <a:gd name="connsiteY26" fmla="*/ 2514600 h 4600575"/>
              <a:gd name="connsiteX27" fmla="*/ 241517 w 11261942"/>
              <a:gd name="connsiteY27" fmla="*/ 2590800 h 4600575"/>
              <a:gd name="connsiteX28" fmla="*/ 298667 w 11261942"/>
              <a:gd name="connsiteY28" fmla="*/ 2809875 h 4600575"/>
              <a:gd name="connsiteX29" fmla="*/ 365342 w 11261942"/>
              <a:gd name="connsiteY29" fmla="*/ 2914650 h 4600575"/>
              <a:gd name="connsiteX30" fmla="*/ 403442 w 11261942"/>
              <a:gd name="connsiteY30" fmla="*/ 3009900 h 4600575"/>
              <a:gd name="connsiteX31" fmla="*/ 412967 w 11261942"/>
              <a:gd name="connsiteY31" fmla="*/ 3105150 h 4600575"/>
              <a:gd name="connsiteX32" fmla="*/ 270092 w 11261942"/>
              <a:gd name="connsiteY32" fmla="*/ 3400425 h 4600575"/>
              <a:gd name="connsiteX33" fmla="*/ 279617 w 11261942"/>
              <a:gd name="connsiteY33" fmla="*/ 3514725 h 4600575"/>
              <a:gd name="connsiteX34" fmla="*/ 327242 w 11261942"/>
              <a:gd name="connsiteY34" fmla="*/ 3543300 h 4600575"/>
              <a:gd name="connsiteX35" fmla="*/ 355817 w 11261942"/>
              <a:gd name="connsiteY35" fmla="*/ 3590925 h 4600575"/>
              <a:gd name="connsiteX36" fmla="*/ 336767 w 11261942"/>
              <a:gd name="connsiteY36" fmla="*/ 3848100 h 4600575"/>
              <a:gd name="connsiteX37" fmla="*/ 212942 w 11261942"/>
              <a:gd name="connsiteY37" fmla="*/ 4143375 h 4600575"/>
              <a:gd name="connsiteX38" fmla="*/ 374867 w 11261942"/>
              <a:gd name="connsiteY38" fmla="*/ 4124325 h 4600575"/>
              <a:gd name="connsiteX39" fmla="*/ 555842 w 11261942"/>
              <a:gd name="connsiteY39" fmla="*/ 4114800 h 4600575"/>
              <a:gd name="connsiteX40" fmla="*/ 593942 w 11261942"/>
              <a:gd name="connsiteY40" fmla="*/ 4124325 h 4600575"/>
              <a:gd name="connsiteX41" fmla="*/ 612992 w 11261942"/>
              <a:gd name="connsiteY41" fmla="*/ 4191000 h 4600575"/>
              <a:gd name="connsiteX42" fmla="*/ 632042 w 11261942"/>
              <a:gd name="connsiteY42" fmla="*/ 4238625 h 4600575"/>
              <a:gd name="connsiteX43" fmla="*/ 651092 w 11261942"/>
              <a:gd name="connsiteY43" fmla="*/ 4276725 h 4600575"/>
              <a:gd name="connsiteX44" fmla="*/ 793967 w 11261942"/>
              <a:gd name="connsiteY44" fmla="*/ 4305300 h 4600575"/>
              <a:gd name="connsiteX45" fmla="*/ 1070192 w 11261942"/>
              <a:gd name="connsiteY45" fmla="*/ 4295775 h 4600575"/>
              <a:gd name="connsiteX46" fmla="*/ 1203542 w 11261942"/>
              <a:gd name="connsiteY46" fmla="*/ 4286250 h 4600575"/>
              <a:gd name="connsiteX47" fmla="*/ 1298792 w 11261942"/>
              <a:gd name="connsiteY47" fmla="*/ 4429125 h 4600575"/>
              <a:gd name="connsiteX48" fmla="*/ 1394042 w 11261942"/>
              <a:gd name="connsiteY48" fmla="*/ 4448175 h 4600575"/>
              <a:gd name="connsiteX49" fmla="*/ 1651217 w 11261942"/>
              <a:gd name="connsiteY49" fmla="*/ 4429125 h 4600575"/>
              <a:gd name="connsiteX50" fmla="*/ 1956017 w 11261942"/>
              <a:gd name="connsiteY50" fmla="*/ 4305300 h 4600575"/>
              <a:gd name="connsiteX51" fmla="*/ 2117942 w 11261942"/>
              <a:gd name="connsiteY51" fmla="*/ 4276725 h 4600575"/>
              <a:gd name="connsiteX52" fmla="*/ 2356067 w 11261942"/>
              <a:gd name="connsiteY52" fmla="*/ 4352925 h 4600575"/>
              <a:gd name="connsiteX53" fmla="*/ 2508467 w 11261942"/>
              <a:gd name="connsiteY53" fmla="*/ 4381500 h 4600575"/>
              <a:gd name="connsiteX54" fmla="*/ 2965667 w 11261942"/>
              <a:gd name="connsiteY54" fmla="*/ 4343400 h 4600575"/>
              <a:gd name="connsiteX55" fmla="*/ 3118067 w 11261942"/>
              <a:gd name="connsiteY55" fmla="*/ 4286250 h 4600575"/>
              <a:gd name="connsiteX56" fmla="*/ 3184742 w 11261942"/>
              <a:gd name="connsiteY56" fmla="*/ 4276725 h 4600575"/>
              <a:gd name="connsiteX57" fmla="*/ 3451442 w 11261942"/>
              <a:gd name="connsiteY57" fmla="*/ 4524375 h 4600575"/>
              <a:gd name="connsiteX58" fmla="*/ 3584792 w 11261942"/>
              <a:gd name="connsiteY58" fmla="*/ 4533900 h 4600575"/>
              <a:gd name="connsiteX59" fmla="*/ 4156292 w 11261942"/>
              <a:gd name="connsiteY59" fmla="*/ 4429125 h 4600575"/>
              <a:gd name="connsiteX60" fmla="*/ 4413467 w 11261942"/>
              <a:gd name="connsiteY60" fmla="*/ 4486275 h 4600575"/>
              <a:gd name="connsiteX61" fmla="*/ 4651592 w 11261942"/>
              <a:gd name="connsiteY61" fmla="*/ 4514850 h 4600575"/>
              <a:gd name="connsiteX62" fmla="*/ 4946867 w 11261942"/>
              <a:gd name="connsiteY62" fmla="*/ 4505325 h 4600575"/>
              <a:gd name="connsiteX63" fmla="*/ 5499317 w 11261942"/>
              <a:gd name="connsiteY63" fmla="*/ 4429125 h 4600575"/>
              <a:gd name="connsiteX64" fmla="*/ 5556467 w 11261942"/>
              <a:gd name="connsiteY64" fmla="*/ 4448175 h 4600575"/>
              <a:gd name="connsiteX65" fmla="*/ 5870792 w 11261942"/>
              <a:gd name="connsiteY65" fmla="*/ 4352925 h 4600575"/>
              <a:gd name="connsiteX66" fmla="*/ 6023192 w 11261942"/>
              <a:gd name="connsiteY66" fmla="*/ 4333875 h 4600575"/>
              <a:gd name="connsiteX67" fmla="*/ 6251792 w 11261942"/>
              <a:gd name="connsiteY67" fmla="*/ 4343400 h 4600575"/>
              <a:gd name="connsiteX68" fmla="*/ 6299417 w 11261942"/>
              <a:gd name="connsiteY68" fmla="*/ 4352925 h 4600575"/>
              <a:gd name="connsiteX69" fmla="*/ 6375617 w 11261942"/>
              <a:gd name="connsiteY69" fmla="*/ 4362450 h 4600575"/>
              <a:gd name="connsiteX70" fmla="*/ 6632792 w 11261942"/>
              <a:gd name="connsiteY70" fmla="*/ 4352925 h 4600575"/>
              <a:gd name="connsiteX71" fmla="*/ 6909017 w 11261942"/>
              <a:gd name="connsiteY71" fmla="*/ 4267200 h 4600575"/>
              <a:gd name="connsiteX72" fmla="*/ 7099517 w 11261942"/>
              <a:gd name="connsiteY72" fmla="*/ 4248150 h 4600575"/>
              <a:gd name="connsiteX73" fmla="*/ 7204292 w 11261942"/>
              <a:gd name="connsiteY73" fmla="*/ 4352925 h 4600575"/>
              <a:gd name="connsiteX74" fmla="*/ 7490042 w 11261942"/>
              <a:gd name="connsiteY74" fmla="*/ 4391025 h 4600575"/>
              <a:gd name="connsiteX75" fmla="*/ 8204417 w 11261942"/>
              <a:gd name="connsiteY75" fmla="*/ 4343400 h 4600575"/>
              <a:gd name="connsiteX76" fmla="*/ 8309192 w 11261942"/>
              <a:gd name="connsiteY76" fmla="*/ 4410075 h 4600575"/>
              <a:gd name="connsiteX77" fmla="*/ 8766392 w 11261942"/>
              <a:gd name="connsiteY77" fmla="*/ 4391025 h 4600575"/>
              <a:gd name="connsiteX78" fmla="*/ 8985467 w 11261942"/>
              <a:gd name="connsiteY78" fmla="*/ 4333875 h 4600575"/>
              <a:gd name="connsiteX79" fmla="*/ 9556967 w 11261942"/>
              <a:gd name="connsiteY79" fmla="*/ 4410075 h 4600575"/>
              <a:gd name="connsiteX80" fmla="*/ 9747467 w 11261942"/>
              <a:gd name="connsiteY80" fmla="*/ 4362450 h 4600575"/>
              <a:gd name="connsiteX81" fmla="*/ 9890342 w 11261942"/>
              <a:gd name="connsiteY81" fmla="*/ 4305300 h 4600575"/>
              <a:gd name="connsiteX82" fmla="*/ 9995117 w 11261942"/>
              <a:gd name="connsiteY82" fmla="*/ 4276725 h 4600575"/>
              <a:gd name="connsiteX83" fmla="*/ 10099892 w 11261942"/>
              <a:gd name="connsiteY83" fmla="*/ 4362450 h 4600575"/>
              <a:gd name="connsiteX84" fmla="*/ 10157042 w 11261942"/>
              <a:gd name="connsiteY84" fmla="*/ 4381500 h 4600575"/>
              <a:gd name="connsiteX85" fmla="*/ 10461842 w 11261942"/>
              <a:gd name="connsiteY85" fmla="*/ 4343400 h 4600575"/>
              <a:gd name="connsiteX86" fmla="*/ 10642817 w 11261942"/>
              <a:gd name="connsiteY86" fmla="*/ 4238625 h 4600575"/>
              <a:gd name="connsiteX87" fmla="*/ 10661867 w 11261942"/>
              <a:gd name="connsiteY87" fmla="*/ 4143375 h 4600575"/>
              <a:gd name="connsiteX88" fmla="*/ 10614242 w 11261942"/>
              <a:gd name="connsiteY88" fmla="*/ 4057650 h 4600575"/>
              <a:gd name="connsiteX89" fmla="*/ 10604717 w 11261942"/>
              <a:gd name="connsiteY89" fmla="*/ 4029075 h 4600575"/>
              <a:gd name="connsiteX90" fmla="*/ 10633292 w 11261942"/>
              <a:gd name="connsiteY90" fmla="*/ 4000500 h 4600575"/>
              <a:gd name="connsiteX91" fmla="*/ 10709492 w 11261942"/>
              <a:gd name="connsiteY91" fmla="*/ 3943350 h 4600575"/>
              <a:gd name="connsiteX92" fmla="*/ 10795217 w 11261942"/>
              <a:gd name="connsiteY92" fmla="*/ 3848100 h 4600575"/>
              <a:gd name="connsiteX93" fmla="*/ 10842842 w 11261942"/>
              <a:gd name="connsiteY93" fmla="*/ 3771900 h 4600575"/>
              <a:gd name="connsiteX94" fmla="*/ 10871417 w 11261942"/>
              <a:gd name="connsiteY94" fmla="*/ 3733800 h 4600575"/>
              <a:gd name="connsiteX95" fmla="*/ 10871417 w 11261942"/>
              <a:gd name="connsiteY95" fmla="*/ 3571875 h 4600575"/>
              <a:gd name="connsiteX96" fmla="*/ 10795217 w 11261942"/>
              <a:gd name="connsiteY96" fmla="*/ 3438525 h 4600575"/>
              <a:gd name="connsiteX97" fmla="*/ 10776167 w 11261942"/>
              <a:gd name="connsiteY97" fmla="*/ 3400425 h 4600575"/>
              <a:gd name="connsiteX98" fmla="*/ 10795217 w 11261942"/>
              <a:gd name="connsiteY98" fmla="*/ 3114675 h 4600575"/>
              <a:gd name="connsiteX99" fmla="*/ 10814267 w 11261942"/>
              <a:gd name="connsiteY99" fmla="*/ 2990850 h 4600575"/>
              <a:gd name="connsiteX100" fmla="*/ 10823792 w 11261942"/>
              <a:gd name="connsiteY100" fmla="*/ 2867025 h 4600575"/>
              <a:gd name="connsiteX101" fmla="*/ 10842842 w 11261942"/>
              <a:gd name="connsiteY101" fmla="*/ 2628900 h 4600575"/>
              <a:gd name="connsiteX102" fmla="*/ 10814267 w 11261942"/>
              <a:gd name="connsiteY102" fmla="*/ 2486025 h 4600575"/>
              <a:gd name="connsiteX103" fmla="*/ 10757117 w 11261942"/>
              <a:gd name="connsiteY103" fmla="*/ 2371725 h 4600575"/>
              <a:gd name="connsiteX104" fmla="*/ 10719017 w 11261942"/>
              <a:gd name="connsiteY104" fmla="*/ 2286000 h 4600575"/>
              <a:gd name="connsiteX105" fmla="*/ 10642817 w 11261942"/>
              <a:gd name="connsiteY105" fmla="*/ 2200275 h 4600575"/>
              <a:gd name="connsiteX106" fmla="*/ 10747592 w 11261942"/>
              <a:gd name="connsiteY106" fmla="*/ 1962150 h 4600575"/>
              <a:gd name="connsiteX107" fmla="*/ 10880942 w 11261942"/>
              <a:gd name="connsiteY107" fmla="*/ 1771650 h 4600575"/>
              <a:gd name="connsiteX108" fmla="*/ 10899992 w 11261942"/>
              <a:gd name="connsiteY108" fmla="*/ 1724025 h 4600575"/>
              <a:gd name="connsiteX109" fmla="*/ 10919042 w 11261942"/>
              <a:gd name="connsiteY109" fmla="*/ 1685925 h 4600575"/>
              <a:gd name="connsiteX110" fmla="*/ 10966667 w 11261942"/>
              <a:gd name="connsiteY110" fmla="*/ 1485900 h 4600575"/>
              <a:gd name="connsiteX111" fmla="*/ 10909517 w 11261942"/>
              <a:gd name="connsiteY111" fmla="*/ 1371600 h 4600575"/>
              <a:gd name="connsiteX112" fmla="*/ 10861892 w 11261942"/>
              <a:gd name="connsiteY112" fmla="*/ 1381125 h 4600575"/>
              <a:gd name="connsiteX113" fmla="*/ 10795217 w 11261942"/>
              <a:gd name="connsiteY113" fmla="*/ 1047750 h 4600575"/>
              <a:gd name="connsiteX114" fmla="*/ 10776167 w 11261942"/>
              <a:gd name="connsiteY114" fmla="*/ 923925 h 4600575"/>
              <a:gd name="connsiteX115" fmla="*/ 10766642 w 11261942"/>
              <a:gd name="connsiteY115" fmla="*/ 866775 h 4600575"/>
              <a:gd name="connsiteX116" fmla="*/ 10709492 w 11261942"/>
              <a:gd name="connsiteY116" fmla="*/ 790575 h 4600575"/>
              <a:gd name="connsiteX117" fmla="*/ 10671392 w 11261942"/>
              <a:gd name="connsiteY117" fmla="*/ 704850 h 4600575"/>
              <a:gd name="connsiteX118" fmla="*/ 10614242 w 11261942"/>
              <a:gd name="connsiteY118" fmla="*/ 485775 h 4600575"/>
              <a:gd name="connsiteX119" fmla="*/ 10604717 w 11261942"/>
              <a:gd name="connsiteY119" fmla="*/ 428625 h 4600575"/>
              <a:gd name="connsiteX120" fmla="*/ 10585667 w 11261942"/>
              <a:gd name="connsiteY120" fmla="*/ 381000 h 4600575"/>
              <a:gd name="connsiteX121" fmla="*/ 10509467 w 11261942"/>
              <a:gd name="connsiteY121" fmla="*/ 295275 h 4600575"/>
              <a:gd name="connsiteX122" fmla="*/ 10442792 w 11261942"/>
              <a:gd name="connsiteY122" fmla="*/ 247650 h 4600575"/>
              <a:gd name="connsiteX123" fmla="*/ 10280867 w 11261942"/>
              <a:gd name="connsiteY123" fmla="*/ 228600 h 4600575"/>
              <a:gd name="connsiteX124" fmla="*/ 10252292 w 11261942"/>
              <a:gd name="connsiteY124" fmla="*/ 180975 h 4600575"/>
              <a:gd name="connsiteX125" fmla="*/ 10242767 w 11261942"/>
              <a:gd name="connsiteY125" fmla="*/ 133350 h 4600575"/>
              <a:gd name="connsiteX126" fmla="*/ 10157042 w 11261942"/>
              <a:gd name="connsiteY126" fmla="*/ 123825 h 4600575"/>
              <a:gd name="connsiteX127" fmla="*/ 10014167 w 11261942"/>
              <a:gd name="connsiteY127" fmla="*/ 190500 h 4600575"/>
              <a:gd name="connsiteX128" fmla="*/ 9861767 w 11261942"/>
              <a:gd name="connsiteY128" fmla="*/ 228600 h 4600575"/>
              <a:gd name="connsiteX129" fmla="*/ 9728417 w 11261942"/>
              <a:gd name="connsiteY129" fmla="*/ 266700 h 4600575"/>
              <a:gd name="connsiteX130" fmla="*/ 9576017 w 11261942"/>
              <a:gd name="connsiteY130" fmla="*/ 257175 h 4600575"/>
              <a:gd name="connsiteX131" fmla="*/ 9433142 w 11261942"/>
              <a:gd name="connsiteY131" fmla="*/ 200025 h 4600575"/>
              <a:gd name="connsiteX132" fmla="*/ 9375992 w 11261942"/>
              <a:gd name="connsiteY132" fmla="*/ 180975 h 4600575"/>
              <a:gd name="connsiteX133" fmla="*/ 9175967 w 11261942"/>
              <a:gd name="connsiteY133" fmla="*/ 200025 h 4600575"/>
              <a:gd name="connsiteX134" fmla="*/ 8814017 w 11261942"/>
              <a:gd name="connsiteY134" fmla="*/ 180975 h 4600575"/>
              <a:gd name="connsiteX135" fmla="*/ 8718767 w 11261942"/>
              <a:gd name="connsiteY135" fmla="*/ 161925 h 4600575"/>
              <a:gd name="connsiteX136" fmla="*/ 8290142 w 11261942"/>
              <a:gd name="connsiteY136" fmla="*/ 228600 h 4600575"/>
              <a:gd name="connsiteX137" fmla="*/ 8147267 w 11261942"/>
              <a:gd name="connsiteY137" fmla="*/ 247650 h 4600575"/>
              <a:gd name="connsiteX138" fmla="*/ 8013917 w 11261942"/>
              <a:gd name="connsiteY138" fmla="*/ 200025 h 4600575"/>
              <a:gd name="connsiteX139" fmla="*/ 7928192 w 11261942"/>
              <a:gd name="connsiteY139" fmla="*/ 114300 h 4600575"/>
              <a:gd name="connsiteX140" fmla="*/ 7832942 w 11261942"/>
              <a:gd name="connsiteY140" fmla="*/ 76200 h 4600575"/>
              <a:gd name="connsiteX141" fmla="*/ 7556717 w 11261942"/>
              <a:gd name="connsiteY141" fmla="*/ 104775 h 4600575"/>
              <a:gd name="connsiteX142" fmla="*/ 7137617 w 11261942"/>
              <a:gd name="connsiteY142" fmla="*/ 152400 h 4600575"/>
              <a:gd name="connsiteX143" fmla="*/ 6937592 w 11261942"/>
              <a:gd name="connsiteY143" fmla="*/ 142875 h 4600575"/>
              <a:gd name="connsiteX144" fmla="*/ 6699467 w 11261942"/>
              <a:gd name="connsiteY144" fmla="*/ 9525 h 4600575"/>
              <a:gd name="connsiteX145" fmla="*/ 6375617 w 11261942"/>
              <a:gd name="connsiteY145" fmla="*/ 133350 h 4600575"/>
              <a:gd name="connsiteX146" fmla="*/ 6013667 w 11261942"/>
              <a:gd name="connsiteY146" fmla="*/ 257175 h 4600575"/>
              <a:gd name="connsiteX147" fmla="*/ 5918417 w 11261942"/>
              <a:gd name="connsiteY147" fmla="*/ 285750 h 4600575"/>
              <a:gd name="connsiteX148" fmla="*/ 5775542 w 11261942"/>
              <a:gd name="connsiteY148" fmla="*/ 276225 h 4600575"/>
              <a:gd name="connsiteX149" fmla="*/ 5537417 w 11261942"/>
              <a:gd name="connsiteY149" fmla="*/ 200025 h 4600575"/>
              <a:gd name="connsiteX150" fmla="*/ 5232617 w 11261942"/>
              <a:gd name="connsiteY150" fmla="*/ 161925 h 4600575"/>
              <a:gd name="connsiteX151" fmla="*/ 4775417 w 11261942"/>
              <a:gd name="connsiteY151" fmla="*/ 161925 h 4600575"/>
              <a:gd name="connsiteX152" fmla="*/ 4499192 w 11261942"/>
              <a:gd name="connsiteY152" fmla="*/ 38100 h 4600575"/>
              <a:gd name="connsiteX153" fmla="*/ 4365842 w 11261942"/>
              <a:gd name="connsiteY153" fmla="*/ 0 h 4600575"/>
              <a:gd name="connsiteX154" fmla="*/ 4213442 w 11261942"/>
              <a:gd name="connsiteY154" fmla="*/ 19050 h 4600575"/>
              <a:gd name="connsiteX155" fmla="*/ 3841967 w 11261942"/>
              <a:gd name="connsiteY155" fmla="*/ 190500 h 4600575"/>
              <a:gd name="connsiteX156" fmla="*/ 3660992 w 11261942"/>
              <a:gd name="connsiteY156" fmla="*/ 266700 h 4600575"/>
              <a:gd name="connsiteX157" fmla="*/ 3546692 w 11261942"/>
              <a:gd name="connsiteY157" fmla="*/ 247650 h 4600575"/>
              <a:gd name="connsiteX158" fmla="*/ 3337142 w 11261942"/>
              <a:gd name="connsiteY158" fmla="*/ 190500 h 4600575"/>
              <a:gd name="connsiteX159" fmla="*/ 3127592 w 11261942"/>
              <a:gd name="connsiteY159" fmla="*/ 171450 h 4600575"/>
              <a:gd name="connsiteX160" fmla="*/ 2641817 w 11261942"/>
              <a:gd name="connsiteY160" fmla="*/ 180975 h 4600575"/>
              <a:gd name="connsiteX161" fmla="*/ 2527517 w 11261942"/>
              <a:gd name="connsiteY161" fmla="*/ 123825 h 4600575"/>
              <a:gd name="connsiteX162" fmla="*/ 2489417 w 11261942"/>
              <a:gd name="connsiteY162" fmla="*/ 114300 h 4600575"/>
              <a:gd name="connsiteX163" fmla="*/ 2308442 w 11261942"/>
              <a:gd name="connsiteY163" fmla="*/ 228600 h 4600575"/>
              <a:gd name="connsiteX164" fmla="*/ 2241767 w 11261942"/>
              <a:gd name="connsiteY164" fmla="*/ 247650 h 4600575"/>
              <a:gd name="connsiteX165" fmla="*/ 2098892 w 11261942"/>
              <a:gd name="connsiteY165" fmla="*/ 200025 h 4600575"/>
              <a:gd name="connsiteX166" fmla="*/ 1870292 w 11261942"/>
              <a:gd name="connsiteY166" fmla="*/ 171450 h 4600575"/>
              <a:gd name="connsiteX167" fmla="*/ 1603592 w 11261942"/>
              <a:gd name="connsiteY167" fmla="*/ 190500 h 4600575"/>
              <a:gd name="connsiteX168" fmla="*/ 1298792 w 11261942"/>
              <a:gd name="connsiteY168" fmla="*/ 219075 h 4600575"/>
              <a:gd name="connsiteX169" fmla="*/ 1003517 w 11261942"/>
              <a:gd name="connsiteY169" fmla="*/ 200025 h 4600575"/>
              <a:gd name="connsiteX170" fmla="*/ 755867 w 11261942"/>
              <a:gd name="connsiteY170" fmla="*/ 200025 h 4600575"/>
              <a:gd name="connsiteX171" fmla="*/ 641567 w 11261942"/>
              <a:gd name="connsiteY171" fmla="*/ 257175 h 4600575"/>
              <a:gd name="connsiteX172" fmla="*/ 555842 w 11261942"/>
              <a:gd name="connsiteY172" fmla="*/ 295275 h 4600575"/>
              <a:gd name="connsiteX173" fmla="*/ 479642 w 11261942"/>
              <a:gd name="connsiteY173" fmla="*/ 390525 h 4600575"/>
              <a:gd name="connsiteX174" fmla="*/ 470117 w 11261942"/>
              <a:gd name="connsiteY174" fmla="*/ 438150 h 4600575"/>
              <a:gd name="connsiteX175" fmla="*/ 479642 w 11261942"/>
              <a:gd name="connsiteY175" fmla="*/ 466725 h 4600575"/>
              <a:gd name="connsiteX176" fmla="*/ 489167 w 11261942"/>
              <a:gd name="connsiteY176" fmla="*/ 504825 h 4600575"/>
              <a:gd name="connsiteX177" fmla="*/ 336767 w 11261942"/>
              <a:gd name="connsiteY177" fmla="*/ 628650 h 4600575"/>
              <a:gd name="connsiteX178" fmla="*/ 146267 w 11261942"/>
              <a:gd name="connsiteY178" fmla="*/ 685800 h 4600575"/>
              <a:gd name="connsiteX179" fmla="*/ 12917 w 11261942"/>
              <a:gd name="connsiteY179" fmla="*/ 771525 h 4600575"/>
              <a:gd name="connsiteX180" fmla="*/ 3392 w 11261942"/>
              <a:gd name="connsiteY180" fmla="*/ 809625 h 4600575"/>
              <a:gd name="connsiteX181" fmla="*/ 308192 w 11261942"/>
              <a:gd name="connsiteY181" fmla="*/ 942975 h 4600575"/>
              <a:gd name="connsiteX182" fmla="*/ 317717 w 11261942"/>
              <a:gd name="connsiteY182" fmla="*/ 1266825 h 4600575"/>
              <a:gd name="connsiteX183" fmla="*/ 308192 w 11261942"/>
              <a:gd name="connsiteY183" fmla="*/ 1438275 h 4600575"/>
              <a:gd name="connsiteX184" fmla="*/ 327242 w 11261942"/>
              <a:gd name="connsiteY184" fmla="*/ 1581150 h 4600575"/>
              <a:gd name="connsiteX185" fmla="*/ 346292 w 11261942"/>
              <a:gd name="connsiteY185" fmla="*/ 1609725 h 4600575"/>
              <a:gd name="connsiteX186" fmla="*/ 355817 w 11261942"/>
              <a:gd name="connsiteY186" fmla="*/ 1657350 h 4600575"/>
              <a:gd name="connsiteX187" fmla="*/ 374867 w 11261942"/>
              <a:gd name="connsiteY187" fmla="*/ 1695450 h 4600575"/>
              <a:gd name="connsiteX188" fmla="*/ 384392 w 11261942"/>
              <a:gd name="connsiteY188" fmla="*/ 1724025 h 4600575"/>
              <a:gd name="connsiteX189" fmla="*/ 365342 w 11261942"/>
              <a:gd name="connsiteY189" fmla="*/ 1781175 h 4600575"/>
              <a:gd name="connsiteX190" fmla="*/ 174842 w 11261942"/>
              <a:gd name="connsiteY190" fmla="*/ 1990725 h 4600575"/>
              <a:gd name="connsiteX191" fmla="*/ 212942 w 11261942"/>
              <a:gd name="connsiteY191" fmla="*/ 2124075 h 4600575"/>
              <a:gd name="connsiteX192" fmla="*/ 384392 w 11261942"/>
              <a:gd name="connsiteY192" fmla="*/ 2409825 h 4600575"/>
              <a:gd name="connsiteX193" fmla="*/ 432017 w 11261942"/>
              <a:gd name="connsiteY193" fmla="*/ 2486025 h 4600575"/>
              <a:gd name="connsiteX194" fmla="*/ 460592 w 11261942"/>
              <a:gd name="connsiteY194" fmla="*/ 2562225 h 4600575"/>
              <a:gd name="connsiteX195" fmla="*/ 470117 w 11261942"/>
              <a:gd name="connsiteY195" fmla="*/ 2619375 h 4600575"/>
              <a:gd name="connsiteX196" fmla="*/ 317717 w 11261942"/>
              <a:gd name="connsiteY196" fmla="*/ 3028950 h 4600575"/>
              <a:gd name="connsiteX197" fmla="*/ 270092 w 11261942"/>
              <a:gd name="connsiteY197" fmla="*/ 3114675 h 4600575"/>
              <a:gd name="connsiteX198" fmla="*/ 260567 w 11261942"/>
              <a:gd name="connsiteY198" fmla="*/ 3171825 h 4600575"/>
              <a:gd name="connsiteX199" fmla="*/ 346292 w 11261942"/>
              <a:gd name="connsiteY199" fmla="*/ 3333750 h 4600575"/>
              <a:gd name="connsiteX200" fmla="*/ 432017 w 11261942"/>
              <a:gd name="connsiteY200" fmla="*/ 3409950 h 4600575"/>
              <a:gd name="connsiteX201" fmla="*/ 508217 w 11261942"/>
              <a:gd name="connsiteY201" fmla="*/ 3495675 h 4600575"/>
              <a:gd name="connsiteX202" fmla="*/ 632042 w 11261942"/>
              <a:gd name="connsiteY202" fmla="*/ 3676650 h 4600575"/>
              <a:gd name="connsiteX203" fmla="*/ 660617 w 11261942"/>
              <a:gd name="connsiteY203" fmla="*/ 3752850 h 4600575"/>
              <a:gd name="connsiteX204" fmla="*/ 670142 w 11261942"/>
              <a:gd name="connsiteY204" fmla="*/ 3829050 h 4600575"/>
              <a:gd name="connsiteX205" fmla="*/ 632042 w 11261942"/>
              <a:gd name="connsiteY205" fmla="*/ 4048125 h 4600575"/>
              <a:gd name="connsiteX206" fmla="*/ 593942 w 11261942"/>
              <a:gd name="connsiteY206" fmla="*/ 4181475 h 4600575"/>
              <a:gd name="connsiteX207" fmla="*/ 584417 w 11261942"/>
              <a:gd name="connsiteY207" fmla="*/ 4238625 h 4600575"/>
              <a:gd name="connsiteX208" fmla="*/ 679667 w 11261942"/>
              <a:gd name="connsiteY208" fmla="*/ 4305300 h 4600575"/>
              <a:gd name="connsiteX209" fmla="*/ 946367 w 11261942"/>
              <a:gd name="connsiteY209" fmla="*/ 4419600 h 4600575"/>
              <a:gd name="connsiteX210" fmla="*/ 1117817 w 11261942"/>
              <a:gd name="connsiteY210" fmla="*/ 4495800 h 4600575"/>
              <a:gd name="connsiteX211" fmla="*/ 1317842 w 11261942"/>
              <a:gd name="connsiteY211" fmla="*/ 4429125 h 4600575"/>
              <a:gd name="connsiteX212" fmla="*/ 1432142 w 11261942"/>
              <a:gd name="connsiteY212" fmla="*/ 4343400 h 4600575"/>
              <a:gd name="connsiteX213" fmla="*/ 1641692 w 11261942"/>
              <a:gd name="connsiteY213" fmla="*/ 4219575 h 4600575"/>
              <a:gd name="connsiteX214" fmla="*/ 1975067 w 11261942"/>
              <a:gd name="connsiteY214" fmla="*/ 4295775 h 4600575"/>
              <a:gd name="connsiteX215" fmla="*/ 2175092 w 11261942"/>
              <a:gd name="connsiteY215" fmla="*/ 4448175 h 4600575"/>
              <a:gd name="connsiteX216" fmla="*/ 2279867 w 11261942"/>
              <a:gd name="connsiteY216" fmla="*/ 4543425 h 4600575"/>
              <a:gd name="connsiteX217" fmla="*/ 2565617 w 11261942"/>
              <a:gd name="connsiteY217" fmla="*/ 4476750 h 4600575"/>
              <a:gd name="connsiteX218" fmla="*/ 2660867 w 11261942"/>
              <a:gd name="connsiteY218" fmla="*/ 4429125 h 4600575"/>
              <a:gd name="connsiteX219" fmla="*/ 2832317 w 11261942"/>
              <a:gd name="connsiteY219" fmla="*/ 4286250 h 4600575"/>
              <a:gd name="connsiteX220" fmla="*/ 3270467 w 11261942"/>
              <a:gd name="connsiteY220" fmla="*/ 4400550 h 4600575"/>
              <a:gd name="connsiteX221" fmla="*/ 3470492 w 11261942"/>
              <a:gd name="connsiteY221" fmla="*/ 4552950 h 4600575"/>
              <a:gd name="connsiteX222" fmla="*/ 3899117 w 11261942"/>
              <a:gd name="connsiteY222" fmla="*/ 4591050 h 4600575"/>
              <a:gd name="connsiteX223" fmla="*/ 4203917 w 11261942"/>
              <a:gd name="connsiteY223" fmla="*/ 4400550 h 4600575"/>
              <a:gd name="connsiteX224" fmla="*/ 4651592 w 11261942"/>
              <a:gd name="connsiteY224" fmla="*/ 4286250 h 4600575"/>
              <a:gd name="connsiteX225" fmla="*/ 4832567 w 11261942"/>
              <a:gd name="connsiteY225" fmla="*/ 4324350 h 4600575"/>
              <a:gd name="connsiteX226" fmla="*/ 5365967 w 11261942"/>
              <a:gd name="connsiteY226" fmla="*/ 4457700 h 4600575"/>
              <a:gd name="connsiteX227" fmla="*/ 6023192 w 11261942"/>
              <a:gd name="connsiteY227" fmla="*/ 4410075 h 4600575"/>
              <a:gd name="connsiteX228" fmla="*/ 6185117 w 11261942"/>
              <a:gd name="connsiteY228" fmla="*/ 4362450 h 4600575"/>
              <a:gd name="connsiteX229" fmla="*/ 6289892 w 11261942"/>
              <a:gd name="connsiteY229" fmla="*/ 4343400 h 4600575"/>
              <a:gd name="connsiteX230" fmla="*/ 6423242 w 11261942"/>
              <a:gd name="connsiteY230" fmla="*/ 4410075 h 4600575"/>
              <a:gd name="connsiteX231" fmla="*/ 6623267 w 11261942"/>
              <a:gd name="connsiteY231" fmla="*/ 4552950 h 4600575"/>
              <a:gd name="connsiteX232" fmla="*/ 7309067 w 11261942"/>
              <a:gd name="connsiteY232" fmla="*/ 4362450 h 4600575"/>
              <a:gd name="connsiteX233" fmla="*/ 7680542 w 11261942"/>
              <a:gd name="connsiteY233" fmla="*/ 4371975 h 4600575"/>
              <a:gd name="connsiteX234" fmla="*/ 7823417 w 11261942"/>
              <a:gd name="connsiteY234" fmla="*/ 4381500 h 4600575"/>
              <a:gd name="connsiteX235" fmla="*/ 8252042 w 11261942"/>
              <a:gd name="connsiteY235" fmla="*/ 4257675 h 4600575"/>
              <a:gd name="connsiteX236" fmla="*/ 8328242 w 11261942"/>
              <a:gd name="connsiteY236" fmla="*/ 4238625 h 4600575"/>
              <a:gd name="connsiteX237" fmla="*/ 8423492 w 11261942"/>
              <a:gd name="connsiteY237" fmla="*/ 4295775 h 4600575"/>
              <a:gd name="connsiteX238" fmla="*/ 8652092 w 11261942"/>
              <a:gd name="connsiteY238" fmla="*/ 4572000 h 4600575"/>
              <a:gd name="connsiteX239" fmla="*/ 8728292 w 11261942"/>
              <a:gd name="connsiteY239" fmla="*/ 4600575 h 4600575"/>
              <a:gd name="connsiteX240" fmla="*/ 8804492 w 11261942"/>
              <a:gd name="connsiteY240" fmla="*/ 4591050 h 4600575"/>
              <a:gd name="connsiteX241" fmla="*/ 9252167 w 11261942"/>
              <a:gd name="connsiteY241" fmla="*/ 4486275 h 4600575"/>
              <a:gd name="connsiteX242" fmla="*/ 9471242 w 11261942"/>
              <a:gd name="connsiteY242" fmla="*/ 4438650 h 4600575"/>
              <a:gd name="connsiteX243" fmla="*/ 9604592 w 11261942"/>
              <a:gd name="connsiteY243" fmla="*/ 4391025 h 4600575"/>
              <a:gd name="connsiteX244" fmla="*/ 9804617 w 11261942"/>
              <a:gd name="connsiteY244" fmla="*/ 4305300 h 4600575"/>
              <a:gd name="connsiteX245" fmla="*/ 9985592 w 11261942"/>
              <a:gd name="connsiteY245" fmla="*/ 4267200 h 4600575"/>
              <a:gd name="connsiteX246" fmla="*/ 10052267 w 11261942"/>
              <a:gd name="connsiteY246" fmla="*/ 4276725 h 4600575"/>
              <a:gd name="connsiteX247" fmla="*/ 10080842 w 11261942"/>
              <a:gd name="connsiteY247" fmla="*/ 4333875 h 4600575"/>
              <a:gd name="connsiteX248" fmla="*/ 10166567 w 11261942"/>
              <a:gd name="connsiteY248" fmla="*/ 4391025 h 4600575"/>
              <a:gd name="connsiteX249" fmla="*/ 10376117 w 11261942"/>
              <a:gd name="connsiteY249" fmla="*/ 4362450 h 4600575"/>
              <a:gd name="connsiteX250" fmla="*/ 10566617 w 11261942"/>
              <a:gd name="connsiteY250" fmla="*/ 4286250 h 4600575"/>
              <a:gd name="connsiteX251" fmla="*/ 10595192 w 11261942"/>
              <a:gd name="connsiteY251" fmla="*/ 4248150 h 4600575"/>
              <a:gd name="connsiteX252" fmla="*/ 10623767 w 11261942"/>
              <a:gd name="connsiteY252" fmla="*/ 4143375 h 4600575"/>
              <a:gd name="connsiteX253" fmla="*/ 10614242 w 11261942"/>
              <a:gd name="connsiteY253" fmla="*/ 4029075 h 4600575"/>
              <a:gd name="connsiteX254" fmla="*/ 10604717 w 11261942"/>
              <a:gd name="connsiteY254" fmla="*/ 3990975 h 4600575"/>
              <a:gd name="connsiteX255" fmla="*/ 10709492 w 11261942"/>
              <a:gd name="connsiteY255" fmla="*/ 3933825 h 4600575"/>
              <a:gd name="connsiteX256" fmla="*/ 11014292 w 11261942"/>
              <a:gd name="connsiteY256" fmla="*/ 3905250 h 4600575"/>
              <a:gd name="connsiteX257" fmla="*/ 11223842 w 11261942"/>
              <a:gd name="connsiteY257" fmla="*/ 3876675 h 4600575"/>
              <a:gd name="connsiteX258" fmla="*/ 11261942 w 11261942"/>
              <a:gd name="connsiteY258" fmla="*/ 3857625 h 4600575"/>
              <a:gd name="connsiteX259" fmla="*/ 11223842 w 11261942"/>
              <a:gd name="connsiteY259" fmla="*/ 3790950 h 4600575"/>
              <a:gd name="connsiteX260" fmla="*/ 11157167 w 11261942"/>
              <a:gd name="connsiteY260" fmla="*/ 3686175 h 4600575"/>
              <a:gd name="connsiteX261" fmla="*/ 11071442 w 11261942"/>
              <a:gd name="connsiteY261" fmla="*/ 3600450 h 4600575"/>
              <a:gd name="connsiteX262" fmla="*/ 10976192 w 11261942"/>
              <a:gd name="connsiteY262" fmla="*/ 3486150 h 4600575"/>
              <a:gd name="connsiteX263" fmla="*/ 10852367 w 11261942"/>
              <a:gd name="connsiteY263" fmla="*/ 3371850 h 4600575"/>
              <a:gd name="connsiteX264" fmla="*/ 10785692 w 11261942"/>
              <a:gd name="connsiteY264" fmla="*/ 3200400 h 4600575"/>
              <a:gd name="connsiteX265" fmla="*/ 10766642 w 11261942"/>
              <a:gd name="connsiteY265" fmla="*/ 3143250 h 4600575"/>
              <a:gd name="connsiteX266" fmla="*/ 10804742 w 11261942"/>
              <a:gd name="connsiteY266" fmla="*/ 2628900 h 4600575"/>
              <a:gd name="connsiteX267" fmla="*/ 10842842 w 11261942"/>
              <a:gd name="connsiteY267" fmla="*/ 2514600 h 4600575"/>
              <a:gd name="connsiteX268" fmla="*/ 10890467 w 11261942"/>
              <a:gd name="connsiteY268" fmla="*/ 2324100 h 4600575"/>
              <a:gd name="connsiteX269" fmla="*/ 10899992 w 11261942"/>
              <a:gd name="connsiteY269" fmla="*/ 2219325 h 4600575"/>
              <a:gd name="connsiteX270" fmla="*/ 10871417 w 11261942"/>
              <a:gd name="connsiteY270" fmla="*/ 2133600 h 4600575"/>
              <a:gd name="connsiteX271" fmla="*/ 10757117 w 11261942"/>
              <a:gd name="connsiteY271" fmla="*/ 1885950 h 4600575"/>
              <a:gd name="connsiteX272" fmla="*/ 10719017 w 11261942"/>
              <a:gd name="connsiteY272" fmla="*/ 1781175 h 4600575"/>
              <a:gd name="connsiteX273" fmla="*/ 10604717 w 11261942"/>
              <a:gd name="connsiteY273" fmla="*/ 1552575 h 4600575"/>
              <a:gd name="connsiteX274" fmla="*/ 10595192 w 11261942"/>
              <a:gd name="connsiteY274" fmla="*/ 1485900 h 4600575"/>
              <a:gd name="connsiteX275" fmla="*/ 10623767 w 11261942"/>
              <a:gd name="connsiteY275" fmla="*/ 1409700 h 4600575"/>
              <a:gd name="connsiteX276" fmla="*/ 10671392 w 11261942"/>
              <a:gd name="connsiteY276" fmla="*/ 1304925 h 4600575"/>
              <a:gd name="connsiteX277" fmla="*/ 10776167 w 11261942"/>
              <a:gd name="connsiteY277" fmla="*/ 1123950 h 4600575"/>
              <a:gd name="connsiteX278" fmla="*/ 10823792 w 11261942"/>
              <a:gd name="connsiteY278" fmla="*/ 1057275 h 4600575"/>
              <a:gd name="connsiteX279" fmla="*/ 10890467 w 11261942"/>
              <a:gd name="connsiteY279" fmla="*/ 942975 h 4600575"/>
              <a:gd name="connsiteX280" fmla="*/ 10880942 w 11261942"/>
              <a:gd name="connsiteY280" fmla="*/ 704850 h 4600575"/>
              <a:gd name="connsiteX281" fmla="*/ 10833317 w 11261942"/>
              <a:gd name="connsiteY281" fmla="*/ 638175 h 4600575"/>
              <a:gd name="connsiteX282" fmla="*/ 10766642 w 11261942"/>
              <a:gd name="connsiteY282" fmla="*/ 571500 h 4600575"/>
              <a:gd name="connsiteX283" fmla="*/ 10680917 w 11261942"/>
              <a:gd name="connsiteY283" fmla="*/ 561975 h 4600575"/>
              <a:gd name="connsiteX284" fmla="*/ 10585667 w 11261942"/>
              <a:gd name="connsiteY284" fmla="*/ 571500 h 4600575"/>
              <a:gd name="connsiteX285" fmla="*/ 10557092 w 11261942"/>
              <a:gd name="connsiteY285" fmla="*/ 457200 h 4600575"/>
              <a:gd name="connsiteX286" fmla="*/ 10480892 w 11261942"/>
              <a:gd name="connsiteY286" fmla="*/ 257175 h 4600575"/>
              <a:gd name="connsiteX287" fmla="*/ 10309442 w 11261942"/>
              <a:gd name="connsiteY287" fmla="*/ 133350 h 4600575"/>
              <a:gd name="connsiteX288" fmla="*/ 10166567 w 11261942"/>
              <a:gd name="connsiteY288" fmla="*/ 180975 h 4600575"/>
              <a:gd name="connsiteX289" fmla="*/ 10042742 w 11261942"/>
              <a:gd name="connsiteY289" fmla="*/ 266700 h 4600575"/>
              <a:gd name="connsiteX290" fmla="*/ 9995117 w 11261942"/>
              <a:gd name="connsiteY290" fmla="*/ 285750 h 4600575"/>
              <a:gd name="connsiteX291" fmla="*/ 9766517 w 11261942"/>
              <a:gd name="connsiteY291" fmla="*/ 190500 h 4600575"/>
              <a:gd name="connsiteX292" fmla="*/ 9442667 w 11261942"/>
              <a:gd name="connsiteY292" fmla="*/ 95250 h 4600575"/>
              <a:gd name="connsiteX293" fmla="*/ 9318842 w 11261942"/>
              <a:gd name="connsiteY293" fmla="*/ 85725 h 4600575"/>
              <a:gd name="connsiteX294" fmla="*/ 9033092 w 11261942"/>
              <a:gd name="connsiteY294" fmla="*/ 228600 h 4600575"/>
              <a:gd name="connsiteX295" fmla="*/ 8842592 w 11261942"/>
              <a:gd name="connsiteY295" fmla="*/ 295275 h 4600575"/>
              <a:gd name="connsiteX296" fmla="*/ 8728292 w 11261942"/>
              <a:gd name="connsiteY296" fmla="*/ 304800 h 4600575"/>
              <a:gd name="connsiteX297" fmla="*/ 8575892 w 11261942"/>
              <a:gd name="connsiteY297" fmla="*/ 285750 h 4600575"/>
              <a:gd name="connsiteX298" fmla="*/ 8128217 w 11261942"/>
              <a:gd name="connsiteY298" fmla="*/ 219075 h 4600575"/>
              <a:gd name="connsiteX299" fmla="*/ 7842467 w 11261942"/>
              <a:gd name="connsiteY299" fmla="*/ 190500 h 4600575"/>
              <a:gd name="connsiteX300" fmla="*/ 7623392 w 11261942"/>
              <a:gd name="connsiteY300" fmla="*/ 171450 h 4600575"/>
              <a:gd name="connsiteX301" fmla="*/ 7404317 w 11261942"/>
              <a:gd name="connsiteY301" fmla="*/ 142875 h 4600575"/>
              <a:gd name="connsiteX302" fmla="*/ 7318592 w 11261942"/>
              <a:gd name="connsiteY302" fmla="*/ 133350 h 4600575"/>
              <a:gd name="connsiteX303" fmla="*/ 6975692 w 11261942"/>
              <a:gd name="connsiteY303" fmla="*/ 161925 h 4600575"/>
              <a:gd name="connsiteX304" fmla="*/ 6785192 w 11261942"/>
              <a:gd name="connsiteY304" fmla="*/ 190500 h 4600575"/>
              <a:gd name="connsiteX305" fmla="*/ 6432767 w 11261942"/>
              <a:gd name="connsiteY305" fmla="*/ 219075 h 4600575"/>
              <a:gd name="connsiteX306" fmla="*/ 6080342 w 11261942"/>
              <a:gd name="connsiteY306" fmla="*/ 200025 h 4600575"/>
              <a:gd name="connsiteX307" fmla="*/ 5766017 w 11261942"/>
              <a:gd name="connsiteY307" fmla="*/ 123825 h 4600575"/>
              <a:gd name="connsiteX308" fmla="*/ 5604092 w 11261942"/>
              <a:gd name="connsiteY308" fmla="*/ 85725 h 4600575"/>
              <a:gd name="connsiteX309" fmla="*/ 5308817 w 11261942"/>
              <a:gd name="connsiteY309" fmla="*/ 114300 h 4600575"/>
              <a:gd name="connsiteX310" fmla="*/ 5156417 w 11261942"/>
              <a:gd name="connsiteY310" fmla="*/ 161925 h 4600575"/>
              <a:gd name="connsiteX311" fmla="*/ 4899242 w 11261942"/>
              <a:gd name="connsiteY311" fmla="*/ 247650 h 4600575"/>
              <a:gd name="connsiteX312" fmla="*/ 4813517 w 11261942"/>
              <a:gd name="connsiteY312" fmla="*/ 257175 h 4600575"/>
              <a:gd name="connsiteX313" fmla="*/ 4461092 w 11261942"/>
              <a:gd name="connsiteY313" fmla="*/ 219075 h 4600575"/>
              <a:gd name="connsiteX314" fmla="*/ 4118192 w 11261942"/>
              <a:gd name="connsiteY314" fmla="*/ 228600 h 4600575"/>
              <a:gd name="connsiteX315" fmla="*/ 3956267 w 11261942"/>
              <a:gd name="connsiteY315" fmla="*/ 247650 h 4600575"/>
              <a:gd name="connsiteX316" fmla="*/ 3546692 w 11261942"/>
              <a:gd name="connsiteY316" fmla="*/ 200025 h 4600575"/>
              <a:gd name="connsiteX317" fmla="*/ 3508592 w 11261942"/>
              <a:gd name="connsiteY317" fmla="*/ 180975 h 4600575"/>
              <a:gd name="connsiteX318" fmla="*/ 3308567 w 11261942"/>
              <a:gd name="connsiteY318" fmla="*/ 238125 h 4600575"/>
              <a:gd name="connsiteX319" fmla="*/ 2879942 w 11261942"/>
              <a:gd name="connsiteY319" fmla="*/ 276225 h 4600575"/>
              <a:gd name="connsiteX320" fmla="*/ 2765642 w 11261942"/>
              <a:gd name="connsiteY320" fmla="*/ 266700 h 4600575"/>
              <a:gd name="connsiteX321" fmla="*/ 2565617 w 11261942"/>
              <a:gd name="connsiteY321" fmla="*/ 228600 h 4600575"/>
              <a:gd name="connsiteX322" fmla="*/ 2508467 w 11261942"/>
              <a:gd name="connsiteY322" fmla="*/ 200025 h 4600575"/>
              <a:gd name="connsiteX323" fmla="*/ 2413217 w 11261942"/>
              <a:gd name="connsiteY323" fmla="*/ 161925 h 4600575"/>
              <a:gd name="connsiteX324" fmla="*/ 2022692 w 11261942"/>
              <a:gd name="connsiteY324" fmla="*/ 219075 h 4600575"/>
              <a:gd name="connsiteX325" fmla="*/ 1784567 w 11261942"/>
              <a:gd name="connsiteY325" fmla="*/ 247650 h 4600575"/>
              <a:gd name="connsiteX326" fmla="*/ 1546442 w 11261942"/>
              <a:gd name="connsiteY326" fmla="*/ 238125 h 4600575"/>
              <a:gd name="connsiteX327" fmla="*/ 1470242 w 11261942"/>
              <a:gd name="connsiteY327" fmla="*/ 190500 h 4600575"/>
              <a:gd name="connsiteX328" fmla="*/ 1374992 w 11261942"/>
              <a:gd name="connsiteY328" fmla="*/ 161925 h 4600575"/>
              <a:gd name="connsiteX329" fmla="*/ 1174967 w 11261942"/>
              <a:gd name="connsiteY329" fmla="*/ 190500 h 4600575"/>
              <a:gd name="connsiteX330" fmla="*/ 1089242 w 11261942"/>
              <a:gd name="connsiteY330" fmla="*/ 219075 h 4600575"/>
              <a:gd name="connsiteX331" fmla="*/ 1032092 w 11261942"/>
              <a:gd name="connsiteY331" fmla="*/ 228600 h 4600575"/>
              <a:gd name="connsiteX332" fmla="*/ 993992 w 11261942"/>
              <a:gd name="connsiteY332" fmla="*/ 238125 h 4600575"/>
              <a:gd name="connsiteX333" fmla="*/ 851117 w 11261942"/>
              <a:gd name="connsiteY333" fmla="*/ 228600 h 4600575"/>
              <a:gd name="connsiteX334" fmla="*/ 813017 w 11261942"/>
              <a:gd name="connsiteY334" fmla="*/ 200025 h 4600575"/>
              <a:gd name="connsiteX335" fmla="*/ 727292 w 11261942"/>
              <a:gd name="connsiteY335" fmla="*/ 161925 h 46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11261942" h="4600575">
                <a:moveTo>
                  <a:pt x="813017" y="266700"/>
                </a:moveTo>
                <a:lnTo>
                  <a:pt x="813017" y="266700"/>
                </a:lnTo>
                <a:lnTo>
                  <a:pt x="489167" y="323850"/>
                </a:lnTo>
                <a:cubicBezTo>
                  <a:pt x="428957" y="334074"/>
                  <a:pt x="265007" y="309240"/>
                  <a:pt x="308192" y="352425"/>
                </a:cubicBezTo>
                <a:cubicBezTo>
                  <a:pt x="362260" y="406493"/>
                  <a:pt x="460537" y="365826"/>
                  <a:pt x="536792" y="371475"/>
                </a:cubicBezTo>
                <a:lnTo>
                  <a:pt x="822542" y="390525"/>
                </a:lnTo>
                <a:cubicBezTo>
                  <a:pt x="832067" y="400050"/>
                  <a:pt x="862481" y="411868"/>
                  <a:pt x="851117" y="419100"/>
                </a:cubicBezTo>
                <a:cubicBezTo>
                  <a:pt x="812116" y="443919"/>
                  <a:pt x="760689" y="440031"/>
                  <a:pt x="717767" y="457200"/>
                </a:cubicBezTo>
                <a:cubicBezTo>
                  <a:pt x="577380" y="513355"/>
                  <a:pt x="596649" y="502118"/>
                  <a:pt x="527267" y="571500"/>
                </a:cubicBezTo>
                <a:cubicBezTo>
                  <a:pt x="539967" y="574675"/>
                  <a:pt x="571221" y="569316"/>
                  <a:pt x="565367" y="581025"/>
                </a:cubicBezTo>
                <a:cubicBezTo>
                  <a:pt x="530099" y="651562"/>
                  <a:pt x="466218" y="673462"/>
                  <a:pt x="403442" y="704850"/>
                </a:cubicBezTo>
                <a:cubicBezTo>
                  <a:pt x="412967" y="714375"/>
                  <a:pt x="421669" y="724801"/>
                  <a:pt x="432017" y="733425"/>
                </a:cubicBezTo>
                <a:cubicBezTo>
                  <a:pt x="506517" y="795508"/>
                  <a:pt x="522154" y="709020"/>
                  <a:pt x="298667" y="866775"/>
                </a:cubicBezTo>
                <a:cubicBezTo>
                  <a:pt x="301842" y="898525"/>
                  <a:pt x="302312" y="930663"/>
                  <a:pt x="308192" y="962025"/>
                </a:cubicBezTo>
                <a:cubicBezTo>
                  <a:pt x="311893" y="981762"/>
                  <a:pt x="327242" y="999095"/>
                  <a:pt x="327242" y="1019175"/>
                </a:cubicBezTo>
                <a:cubicBezTo>
                  <a:pt x="327242" y="1057801"/>
                  <a:pt x="313411" y="1095204"/>
                  <a:pt x="308192" y="1133475"/>
                </a:cubicBezTo>
                <a:cubicBezTo>
                  <a:pt x="288132" y="1280582"/>
                  <a:pt x="318161" y="1179989"/>
                  <a:pt x="260567" y="1323975"/>
                </a:cubicBezTo>
                <a:cubicBezTo>
                  <a:pt x="276119" y="1326197"/>
                  <a:pt x="369449" y="1335473"/>
                  <a:pt x="384392" y="1352550"/>
                </a:cubicBezTo>
                <a:cubicBezTo>
                  <a:pt x="397110" y="1367084"/>
                  <a:pt x="390742" y="1390650"/>
                  <a:pt x="393917" y="1409700"/>
                </a:cubicBezTo>
                <a:cubicBezTo>
                  <a:pt x="312719" y="1673595"/>
                  <a:pt x="416543" y="1384340"/>
                  <a:pt x="251042" y="1676400"/>
                </a:cubicBezTo>
                <a:cubicBezTo>
                  <a:pt x="225754" y="1721027"/>
                  <a:pt x="212942" y="1771650"/>
                  <a:pt x="193892" y="1819275"/>
                </a:cubicBezTo>
                <a:cubicBezTo>
                  <a:pt x="209767" y="1844675"/>
                  <a:pt x="218882" y="1875858"/>
                  <a:pt x="241517" y="1895475"/>
                </a:cubicBezTo>
                <a:cubicBezTo>
                  <a:pt x="268342" y="1918723"/>
                  <a:pt x="306170" y="1925102"/>
                  <a:pt x="336767" y="1943100"/>
                </a:cubicBezTo>
                <a:cubicBezTo>
                  <a:pt x="360308" y="1956948"/>
                  <a:pt x="381217" y="1974850"/>
                  <a:pt x="403442" y="1990725"/>
                </a:cubicBezTo>
                <a:cubicBezTo>
                  <a:pt x="406617" y="2012950"/>
                  <a:pt x="416658" y="2035255"/>
                  <a:pt x="412967" y="2057400"/>
                </a:cubicBezTo>
                <a:cubicBezTo>
                  <a:pt x="380610" y="2251540"/>
                  <a:pt x="358911" y="2191489"/>
                  <a:pt x="289142" y="2371725"/>
                </a:cubicBezTo>
                <a:cubicBezTo>
                  <a:pt x="271349" y="2417691"/>
                  <a:pt x="263742" y="2466975"/>
                  <a:pt x="251042" y="2514600"/>
                </a:cubicBezTo>
                <a:cubicBezTo>
                  <a:pt x="247867" y="2540000"/>
                  <a:pt x="240172" y="2565238"/>
                  <a:pt x="241517" y="2590800"/>
                </a:cubicBezTo>
                <a:cubicBezTo>
                  <a:pt x="244462" y="2646759"/>
                  <a:pt x="275690" y="2761833"/>
                  <a:pt x="298667" y="2809875"/>
                </a:cubicBezTo>
                <a:cubicBezTo>
                  <a:pt x="316528" y="2847221"/>
                  <a:pt x="346134" y="2877979"/>
                  <a:pt x="365342" y="2914650"/>
                </a:cubicBezTo>
                <a:cubicBezTo>
                  <a:pt x="381209" y="2944942"/>
                  <a:pt x="390742" y="2978150"/>
                  <a:pt x="403442" y="3009900"/>
                </a:cubicBezTo>
                <a:cubicBezTo>
                  <a:pt x="406617" y="3041650"/>
                  <a:pt x="418675" y="3073756"/>
                  <a:pt x="412967" y="3105150"/>
                </a:cubicBezTo>
                <a:cubicBezTo>
                  <a:pt x="402711" y="3161559"/>
                  <a:pt x="279543" y="3382468"/>
                  <a:pt x="270092" y="3400425"/>
                </a:cubicBezTo>
                <a:cubicBezTo>
                  <a:pt x="273267" y="3438525"/>
                  <a:pt x="265418" y="3479227"/>
                  <a:pt x="279617" y="3514725"/>
                </a:cubicBezTo>
                <a:cubicBezTo>
                  <a:pt x="286493" y="3531914"/>
                  <a:pt x="314151" y="3530209"/>
                  <a:pt x="327242" y="3543300"/>
                </a:cubicBezTo>
                <a:cubicBezTo>
                  <a:pt x="340333" y="3556391"/>
                  <a:pt x="346292" y="3575050"/>
                  <a:pt x="355817" y="3590925"/>
                </a:cubicBezTo>
                <a:cubicBezTo>
                  <a:pt x="349467" y="3676650"/>
                  <a:pt x="356238" y="3764374"/>
                  <a:pt x="336767" y="3848100"/>
                </a:cubicBezTo>
                <a:cubicBezTo>
                  <a:pt x="336547" y="3849045"/>
                  <a:pt x="191526" y="4120174"/>
                  <a:pt x="212942" y="4143375"/>
                </a:cubicBezTo>
                <a:cubicBezTo>
                  <a:pt x="249805" y="4183310"/>
                  <a:pt x="320707" y="4128838"/>
                  <a:pt x="374867" y="4124325"/>
                </a:cubicBezTo>
                <a:cubicBezTo>
                  <a:pt x="435067" y="4119308"/>
                  <a:pt x="495517" y="4117975"/>
                  <a:pt x="555842" y="4114800"/>
                </a:cubicBezTo>
                <a:cubicBezTo>
                  <a:pt x="568542" y="4117975"/>
                  <a:pt x="586087" y="4113852"/>
                  <a:pt x="593942" y="4124325"/>
                </a:cubicBezTo>
                <a:cubicBezTo>
                  <a:pt x="607811" y="4142816"/>
                  <a:pt x="605683" y="4169072"/>
                  <a:pt x="612992" y="4191000"/>
                </a:cubicBezTo>
                <a:cubicBezTo>
                  <a:pt x="618399" y="4207220"/>
                  <a:pt x="625098" y="4223001"/>
                  <a:pt x="632042" y="4238625"/>
                </a:cubicBezTo>
                <a:cubicBezTo>
                  <a:pt x="637809" y="4251600"/>
                  <a:pt x="637962" y="4271319"/>
                  <a:pt x="651092" y="4276725"/>
                </a:cubicBezTo>
                <a:cubicBezTo>
                  <a:pt x="696002" y="4295217"/>
                  <a:pt x="746342" y="4295775"/>
                  <a:pt x="793967" y="4305300"/>
                </a:cubicBezTo>
                <a:lnTo>
                  <a:pt x="1070192" y="4295775"/>
                </a:lnTo>
                <a:cubicBezTo>
                  <a:pt x="1114707" y="4293705"/>
                  <a:pt x="1159935" y="4277070"/>
                  <a:pt x="1203542" y="4286250"/>
                </a:cubicBezTo>
                <a:cubicBezTo>
                  <a:pt x="1253111" y="4296686"/>
                  <a:pt x="1277740" y="4412284"/>
                  <a:pt x="1298792" y="4429125"/>
                </a:cubicBezTo>
                <a:cubicBezTo>
                  <a:pt x="1324076" y="4449352"/>
                  <a:pt x="1362292" y="4441825"/>
                  <a:pt x="1394042" y="4448175"/>
                </a:cubicBezTo>
                <a:cubicBezTo>
                  <a:pt x="1479767" y="4441825"/>
                  <a:pt x="1566374" y="4442937"/>
                  <a:pt x="1651217" y="4429125"/>
                </a:cubicBezTo>
                <a:cubicBezTo>
                  <a:pt x="1859617" y="4395199"/>
                  <a:pt x="1754104" y="4372604"/>
                  <a:pt x="1956017" y="4305300"/>
                </a:cubicBezTo>
                <a:cubicBezTo>
                  <a:pt x="2008013" y="4287968"/>
                  <a:pt x="2063967" y="4286250"/>
                  <a:pt x="2117942" y="4276725"/>
                </a:cubicBezTo>
                <a:cubicBezTo>
                  <a:pt x="2471915" y="4327293"/>
                  <a:pt x="2051294" y="4251334"/>
                  <a:pt x="2356067" y="4352925"/>
                </a:cubicBezTo>
                <a:cubicBezTo>
                  <a:pt x="2405100" y="4369269"/>
                  <a:pt x="2457667" y="4371975"/>
                  <a:pt x="2508467" y="4381500"/>
                </a:cubicBezTo>
                <a:cubicBezTo>
                  <a:pt x="2660867" y="4368800"/>
                  <a:pt x="2814572" y="4367009"/>
                  <a:pt x="2965667" y="4343400"/>
                </a:cubicBezTo>
                <a:cubicBezTo>
                  <a:pt x="3019271" y="4335024"/>
                  <a:pt x="3066163" y="4302047"/>
                  <a:pt x="3118067" y="4286250"/>
                </a:cubicBezTo>
                <a:cubicBezTo>
                  <a:pt x="3139545" y="4279713"/>
                  <a:pt x="3162517" y="4279900"/>
                  <a:pt x="3184742" y="4276725"/>
                </a:cubicBezTo>
                <a:cubicBezTo>
                  <a:pt x="3314831" y="4442949"/>
                  <a:pt x="3289461" y="4497378"/>
                  <a:pt x="3451442" y="4524375"/>
                </a:cubicBezTo>
                <a:cubicBezTo>
                  <a:pt x="3495399" y="4531701"/>
                  <a:pt x="3540342" y="4530725"/>
                  <a:pt x="3584792" y="4533900"/>
                </a:cubicBezTo>
                <a:cubicBezTo>
                  <a:pt x="3838424" y="4462566"/>
                  <a:pt x="3899981" y="4423164"/>
                  <a:pt x="4156292" y="4429125"/>
                </a:cubicBezTo>
                <a:cubicBezTo>
                  <a:pt x="4233116" y="4430912"/>
                  <a:pt x="4336597" y="4473810"/>
                  <a:pt x="4413467" y="4486275"/>
                </a:cubicBezTo>
                <a:cubicBezTo>
                  <a:pt x="4492381" y="4499072"/>
                  <a:pt x="4572217" y="4505325"/>
                  <a:pt x="4651592" y="4514850"/>
                </a:cubicBezTo>
                <a:cubicBezTo>
                  <a:pt x="4750017" y="4511675"/>
                  <a:pt x="4849046" y="4516667"/>
                  <a:pt x="4946867" y="4505325"/>
                </a:cubicBezTo>
                <a:cubicBezTo>
                  <a:pt x="5810797" y="4405159"/>
                  <a:pt x="4958542" y="4456164"/>
                  <a:pt x="5499317" y="4429125"/>
                </a:cubicBezTo>
                <a:cubicBezTo>
                  <a:pt x="5518367" y="4435475"/>
                  <a:pt x="5536387" y="4448175"/>
                  <a:pt x="5556467" y="4448175"/>
                </a:cubicBezTo>
                <a:cubicBezTo>
                  <a:pt x="5703469" y="4448175"/>
                  <a:pt x="5714264" y="4396405"/>
                  <a:pt x="5870792" y="4352925"/>
                </a:cubicBezTo>
                <a:cubicBezTo>
                  <a:pt x="5920120" y="4339223"/>
                  <a:pt x="5972392" y="4340225"/>
                  <a:pt x="6023192" y="4333875"/>
                </a:cubicBezTo>
                <a:cubicBezTo>
                  <a:pt x="6099392" y="4337050"/>
                  <a:pt x="6175707" y="4338153"/>
                  <a:pt x="6251792" y="4343400"/>
                </a:cubicBezTo>
                <a:cubicBezTo>
                  <a:pt x="6267943" y="4344514"/>
                  <a:pt x="6283416" y="4350463"/>
                  <a:pt x="6299417" y="4352925"/>
                </a:cubicBezTo>
                <a:cubicBezTo>
                  <a:pt x="6324717" y="4356817"/>
                  <a:pt x="6350217" y="4359275"/>
                  <a:pt x="6375617" y="4362450"/>
                </a:cubicBezTo>
                <a:lnTo>
                  <a:pt x="6632792" y="4352925"/>
                </a:lnTo>
                <a:cubicBezTo>
                  <a:pt x="6727698" y="4335978"/>
                  <a:pt x="6814951" y="4288317"/>
                  <a:pt x="6909017" y="4267200"/>
                </a:cubicBezTo>
                <a:cubicBezTo>
                  <a:pt x="6971284" y="4253222"/>
                  <a:pt x="7036017" y="4254500"/>
                  <a:pt x="7099517" y="4248150"/>
                </a:cubicBezTo>
                <a:cubicBezTo>
                  <a:pt x="7134442" y="4283075"/>
                  <a:pt x="7156375" y="4340946"/>
                  <a:pt x="7204292" y="4352925"/>
                </a:cubicBezTo>
                <a:cubicBezTo>
                  <a:pt x="7374121" y="4395382"/>
                  <a:pt x="7279380" y="4379322"/>
                  <a:pt x="7490042" y="4391025"/>
                </a:cubicBezTo>
                <a:cubicBezTo>
                  <a:pt x="8046015" y="4268711"/>
                  <a:pt x="7808234" y="4248316"/>
                  <a:pt x="8204417" y="4343400"/>
                </a:cubicBezTo>
                <a:cubicBezTo>
                  <a:pt x="8239342" y="4365625"/>
                  <a:pt x="8270554" y="4395214"/>
                  <a:pt x="8309192" y="4410075"/>
                </a:cubicBezTo>
                <a:cubicBezTo>
                  <a:pt x="8464731" y="4469898"/>
                  <a:pt x="8603143" y="4423092"/>
                  <a:pt x="8766392" y="4391025"/>
                </a:cubicBezTo>
                <a:cubicBezTo>
                  <a:pt x="8840446" y="4376479"/>
                  <a:pt x="8912442" y="4352925"/>
                  <a:pt x="8985467" y="4333875"/>
                </a:cubicBezTo>
                <a:cubicBezTo>
                  <a:pt x="9460896" y="4428961"/>
                  <a:pt x="9268710" y="4429292"/>
                  <a:pt x="9556967" y="4410075"/>
                </a:cubicBezTo>
                <a:cubicBezTo>
                  <a:pt x="9620467" y="4394200"/>
                  <a:pt x="9685024" y="4382075"/>
                  <a:pt x="9747467" y="4362450"/>
                </a:cubicBezTo>
                <a:cubicBezTo>
                  <a:pt x="9796401" y="4347071"/>
                  <a:pt x="9841870" y="4322079"/>
                  <a:pt x="9890342" y="4305300"/>
                </a:cubicBezTo>
                <a:cubicBezTo>
                  <a:pt x="9924551" y="4293458"/>
                  <a:pt x="9960192" y="4286250"/>
                  <a:pt x="9995117" y="4276725"/>
                </a:cubicBezTo>
                <a:cubicBezTo>
                  <a:pt x="10116780" y="4337556"/>
                  <a:pt x="9900432" y="4224363"/>
                  <a:pt x="10099892" y="4362450"/>
                </a:cubicBezTo>
                <a:cubicBezTo>
                  <a:pt x="10116402" y="4373880"/>
                  <a:pt x="10137992" y="4375150"/>
                  <a:pt x="10157042" y="4381500"/>
                </a:cubicBezTo>
                <a:cubicBezTo>
                  <a:pt x="10258642" y="4368800"/>
                  <a:pt x="10362259" y="4367213"/>
                  <a:pt x="10461842" y="4343400"/>
                </a:cubicBezTo>
                <a:cubicBezTo>
                  <a:pt x="10542895" y="4324018"/>
                  <a:pt x="10585218" y="4284704"/>
                  <a:pt x="10642817" y="4238625"/>
                </a:cubicBezTo>
                <a:cubicBezTo>
                  <a:pt x="10649167" y="4206875"/>
                  <a:pt x="10666917" y="4175358"/>
                  <a:pt x="10661867" y="4143375"/>
                </a:cubicBezTo>
                <a:cubicBezTo>
                  <a:pt x="10656769" y="4111086"/>
                  <a:pt x="10628861" y="4086888"/>
                  <a:pt x="10614242" y="4057650"/>
                </a:cubicBezTo>
                <a:cubicBezTo>
                  <a:pt x="10609752" y="4048670"/>
                  <a:pt x="10607892" y="4038600"/>
                  <a:pt x="10604717" y="4029075"/>
                </a:cubicBezTo>
                <a:cubicBezTo>
                  <a:pt x="10614242" y="4019550"/>
                  <a:pt x="10622866" y="4009030"/>
                  <a:pt x="10633292" y="4000500"/>
                </a:cubicBezTo>
                <a:cubicBezTo>
                  <a:pt x="10657865" y="3980395"/>
                  <a:pt x="10688252" y="3966950"/>
                  <a:pt x="10709492" y="3943350"/>
                </a:cubicBezTo>
                <a:cubicBezTo>
                  <a:pt x="10738067" y="3911600"/>
                  <a:pt x="10768992" y="3881817"/>
                  <a:pt x="10795217" y="3848100"/>
                </a:cubicBezTo>
                <a:cubicBezTo>
                  <a:pt x="10813606" y="3824457"/>
                  <a:pt x="10826227" y="3796822"/>
                  <a:pt x="10842842" y="3771900"/>
                </a:cubicBezTo>
                <a:cubicBezTo>
                  <a:pt x="10851648" y="3758691"/>
                  <a:pt x="10861892" y="3746500"/>
                  <a:pt x="10871417" y="3733800"/>
                </a:cubicBezTo>
                <a:cubicBezTo>
                  <a:pt x="10882864" y="3665118"/>
                  <a:pt x="10889669" y="3654010"/>
                  <a:pt x="10871417" y="3571875"/>
                </a:cubicBezTo>
                <a:cubicBezTo>
                  <a:pt x="10857987" y="3511442"/>
                  <a:pt x="10827636" y="3489470"/>
                  <a:pt x="10795217" y="3438525"/>
                </a:cubicBezTo>
                <a:cubicBezTo>
                  <a:pt x="10787594" y="3426546"/>
                  <a:pt x="10782517" y="3413125"/>
                  <a:pt x="10776167" y="3400425"/>
                </a:cubicBezTo>
                <a:cubicBezTo>
                  <a:pt x="10779704" y="3336752"/>
                  <a:pt x="10786355" y="3188529"/>
                  <a:pt x="10795217" y="3114675"/>
                </a:cubicBezTo>
                <a:cubicBezTo>
                  <a:pt x="10800193" y="3073212"/>
                  <a:pt x="10809480" y="3032335"/>
                  <a:pt x="10814267" y="2990850"/>
                </a:cubicBezTo>
                <a:cubicBezTo>
                  <a:pt x="10819012" y="2949726"/>
                  <a:pt x="10820354" y="2908279"/>
                  <a:pt x="10823792" y="2867025"/>
                </a:cubicBezTo>
                <a:cubicBezTo>
                  <a:pt x="10844131" y="2622953"/>
                  <a:pt x="10822203" y="2917844"/>
                  <a:pt x="10842842" y="2628900"/>
                </a:cubicBezTo>
                <a:cubicBezTo>
                  <a:pt x="10833317" y="2581275"/>
                  <a:pt x="10829626" y="2532101"/>
                  <a:pt x="10814267" y="2486025"/>
                </a:cubicBezTo>
                <a:cubicBezTo>
                  <a:pt x="10800797" y="2445614"/>
                  <a:pt x="10775431" y="2410184"/>
                  <a:pt x="10757117" y="2371725"/>
                </a:cubicBezTo>
                <a:cubicBezTo>
                  <a:pt x="10743673" y="2343492"/>
                  <a:pt x="10734531" y="2313150"/>
                  <a:pt x="10719017" y="2286000"/>
                </a:cubicBezTo>
                <a:cubicBezTo>
                  <a:pt x="10702577" y="2257230"/>
                  <a:pt x="10666245" y="2223703"/>
                  <a:pt x="10642817" y="2200275"/>
                </a:cubicBezTo>
                <a:cubicBezTo>
                  <a:pt x="10673788" y="2119749"/>
                  <a:pt x="10701436" y="2036000"/>
                  <a:pt x="10747592" y="1962150"/>
                </a:cubicBezTo>
                <a:cubicBezTo>
                  <a:pt x="10842969" y="1809547"/>
                  <a:pt x="10813308" y="1897255"/>
                  <a:pt x="10880942" y="1771650"/>
                </a:cubicBezTo>
                <a:cubicBezTo>
                  <a:pt x="10889048" y="1756596"/>
                  <a:pt x="10893048" y="1739649"/>
                  <a:pt x="10899992" y="1724025"/>
                </a:cubicBezTo>
                <a:cubicBezTo>
                  <a:pt x="10905759" y="1711050"/>
                  <a:pt x="10914552" y="1699395"/>
                  <a:pt x="10919042" y="1685925"/>
                </a:cubicBezTo>
                <a:cubicBezTo>
                  <a:pt x="10943772" y="1611736"/>
                  <a:pt x="10951577" y="1561350"/>
                  <a:pt x="10966667" y="1485900"/>
                </a:cubicBezTo>
                <a:cubicBezTo>
                  <a:pt x="10960148" y="1433752"/>
                  <a:pt x="10972740" y="1390567"/>
                  <a:pt x="10909517" y="1371600"/>
                </a:cubicBezTo>
                <a:cubicBezTo>
                  <a:pt x="10894010" y="1366948"/>
                  <a:pt x="10877767" y="1377950"/>
                  <a:pt x="10861892" y="1381125"/>
                </a:cubicBezTo>
                <a:cubicBezTo>
                  <a:pt x="10814027" y="1237530"/>
                  <a:pt x="10842851" y="1333556"/>
                  <a:pt x="10795217" y="1047750"/>
                </a:cubicBezTo>
                <a:cubicBezTo>
                  <a:pt x="10788352" y="1006558"/>
                  <a:pt x="10782680" y="965175"/>
                  <a:pt x="10776167" y="923925"/>
                </a:cubicBezTo>
                <a:cubicBezTo>
                  <a:pt x="10773155" y="904849"/>
                  <a:pt x="10776578" y="883336"/>
                  <a:pt x="10766642" y="866775"/>
                </a:cubicBezTo>
                <a:cubicBezTo>
                  <a:pt x="10731137" y="807599"/>
                  <a:pt x="10751158" y="832241"/>
                  <a:pt x="10709492" y="790575"/>
                </a:cubicBezTo>
                <a:cubicBezTo>
                  <a:pt x="10696792" y="762000"/>
                  <a:pt x="10680719" y="734697"/>
                  <a:pt x="10671392" y="704850"/>
                </a:cubicBezTo>
                <a:cubicBezTo>
                  <a:pt x="10648882" y="632816"/>
                  <a:pt x="10626649" y="560217"/>
                  <a:pt x="10614242" y="485775"/>
                </a:cubicBezTo>
                <a:cubicBezTo>
                  <a:pt x="10611067" y="466725"/>
                  <a:pt x="10609799" y="447257"/>
                  <a:pt x="10604717" y="428625"/>
                </a:cubicBezTo>
                <a:cubicBezTo>
                  <a:pt x="10600218" y="412130"/>
                  <a:pt x="10594464" y="395661"/>
                  <a:pt x="10585667" y="381000"/>
                </a:cubicBezTo>
                <a:cubicBezTo>
                  <a:pt x="10573295" y="360380"/>
                  <a:pt x="10529301" y="311503"/>
                  <a:pt x="10509467" y="295275"/>
                </a:cubicBezTo>
                <a:cubicBezTo>
                  <a:pt x="10488328" y="277980"/>
                  <a:pt x="10469012" y="255297"/>
                  <a:pt x="10442792" y="247650"/>
                </a:cubicBezTo>
                <a:cubicBezTo>
                  <a:pt x="10390619" y="232433"/>
                  <a:pt x="10334842" y="234950"/>
                  <a:pt x="10280867" y="228600"/>
                </a:cubicBezTo>
                <a:cubicBezTo>
                  <a:pt x="10271342" y="212725"/>
                  <a:pt x="10259168" y="198164"/>
                  <a:pt x="10252292" y="180975"/>
                </a:cubicBezTo>
                <a:cubicBezTo>
                  <a:pt x="10246279" y="165944"/>
                  <a:pt x="10256649" y="141679"/>
                  <a:pt x="10242767" y="133350"/>
                </a:cubicBezTo>
                <a:cubicBezTo>
                  <a:pt x="10218113" y="118558"/>
                  <a:pt x="10185617" y="127000"/>
                  <a:pt x="10157042" y="123825"/>
                </a:cubicBezTo>
                <a:cubicBezTo>
                  <a:pt x="10109417" y="146050"/>
                  <a:pt x="10063697" y="172925"/>
                  <a:pt x="10014167" y="190500"/>
                </a:cubicBezTo>
                <a:cubicBezTo>
                  <a:pt x="9964818" y="208011"/>
                  <a:pt x="9912362" y="215108"/>
                  <a:pt x="9861767" y="228600"/>
                </a:cubicBezTo>
                <a:cubicBezTo>
                  <a:pt x="9817099" y="240511"/>
                  <a:pt x="9772867" y="254000"/>
                  <a:pt x="9728417" y="266700"/>
                </a:cubicBezTo>
                <a:cubicBezTo>
                  <a:pt x="9677617" y="263525"/>
                  <a:pt x="9625666" y="268386"/>
                  <a:pt x="9576017" y="257175"/>
                </a:cubicBezTo>
                <a:cubicBezTo>
                  <a:pt x="9525983" y="245877"/>
                  <a:pt x="9481803" y="216245"/>
                  <a:pt x="9433142" y="200025"/>
                </a:cubicBezTo>
                <a:lnTo>
                  <a:pt x="9375992" y="180975"/>
                </a:lnTo>
                <a:cubicBezTo>
                  <a:pt x="9309317" y="187325"/>
                  <a:pt x="9242926" y="198468"/>
                  <a:pt x="9175967" y="200025"/>
                </a:cubicBezTo>
                <a:cubicBezTo>
                  <a:pt x="9124209" y="201229"/>
                  <a:pt x="8884327" y="185369"/>
                  <a:pt x="8814017" y="180975"/>
                </a:cubicBezTo>
                <a:cubicBezTo>
                  <a:pt x="8782267" y="174625"/>
                  <a:pt x="8751135" y="161095"/>
                  <a:pt x="8718767" y="161925"/>
                </a:cubicBezTo>
                <a:cubicBezTo>
                  <a:pt x="8398644" y="170133"/>
                  <a:pt x="8527713" y="182619"/>
                  <a:pt x="8290142" y="228600"/>
                </a:cubicBezTo>
                <a:cubicBezTo>
                  <a:pt x="8242971" y="237730"/>
                  <a:pt x="8194892" y="241300"/>
                  <a:pt x="8147267" y="247650"/>
                </a:cubicBezTo>
                <a:cubicBezTo>
                  <a:pt x="8102817" y="231775"/>
                  <a:pt x="8054235" y="224566"/>
                  <a:pt x="8013917" y="200025"/>
                </a:cubicBezTo>
                <a:cubicBezTo>
                  <a:pt x="7979398" y="179013"/>
                  <a:pt x="7965713" y="129308"/>
                  <a:pt x="7928192" y="114300"/>
                </a:cubicBezTo>
                <a:lnTo>
                  <a:pt x="7832942" y="76200"/>
                </a:lnTo>
                <a:cubicBezTo>
                  <a:pt x="7740867" y="85725"/>
                  <a:pt x="7648569" y="93294"/>
                  <a:pt x="7556717" y="104775"/>
                </a:cubicBezTo>
                <a:cubicBezTo>
                  <a:pt x="7137391" y="157191"/>
                  <a:pt x="7453851" y="133798"/>
                  <a:pt x="7137617" y="152400"/>
                </a:cubicBezTo>
                <a:lnTo>
                  <a:pt x="6937592" y="142875"/>
                </a:lnTo>
                <a:cubicBezTo>
                  <a:pt x="6807005" y="112739"/>
                  <a:pt x="6781980" y="80251"/>
                  <a:pt x="6699467" y="9525"/>
                </a:cubicBezTo>
                <a:cubicBezTo>
                  <a:pt x="6591517" y="50800"/>
                  <a:pt x="6484967" y="95941"/>
                  <a:pt x="6375617" y="133350"/>
                </a:cubicBezTo>
                <a:lnTo>
                  <a:pt x="6013667" y="257175"/>
                </a:lnTo>
                <a:cubicBezTo>
                  <a:pt x="5982220" y="267657"/>
                  <a:pt x="5918417" y="285750"/>
                  <a:pt x="5918417" y="285750"/>
                </a:cubicBezTo>
                <a:cubicBezTo>
                  <a:pt x="5870792" y="282575"/>
                  <a:pt x="5822109" y="286702"/>
                  <a:pt x="5775542" y="276225"/>
                </a:cubicBezTo>
                <a:cubicBezTo>
                  <a:pt x="5694235" y="257931"/>
                  <a:pt x="5620026" y="211040"/>
                  <a:pt x="5537417" y="200025"/>
                </a:cubicBezTo>
                <a:cubicBezTo>
                  <a:pt x="5340671" y="173792"/>
                  <a:pt x="5442259" y="186589"/>
                  <a:pt x="5232617" y="161925"/>
                </a:cubicBezTo>
                <a:cubicBezTo>
                  <a:pt x="5186616" y="163203"/>
                  <a:pt x="4891617" y="184058"/>
                  <a:pt x="4775417" y="161925"/>
                </a:cubicBezTo>
                <a:cubicBezTo>
                  <a:pt x="4644388" y="136967"/>
                  <a:pt x="4664666" y="85378"/>
                  <a:pt x="4499192" y="38100"/>
                </a:cubicBezTo>
                <a:lnTo>
                  <a:pt x="4365842" y="0"/>
                </a:lnTo>
                <a:cubicBezTo>
                  <a:pt x="4315042" y="6350"/>
                  <a:pt x="4262770" y="5348"/>
                  <a:pt x="4213442" y="19050"/>
                </a:cubicBezTo>
                <a:cubicBezTo>
                  <a:pt x="4070543" y="58744"/>
                  <a:pt x="3972926" y="125020"/>
                  <a:pt x="3841967" y="190500"/>
                </a:cubicBezTo>
                <a:cubicBezTo>
                  <a:pt x="3759577" y="231695"/>
                  <a:pt x="3739822" y="237139"/>
                  <a:pt x="3660992" y="266700"/>
                </a:cubicBezTo>
                <a:cubicBezTo>
                  <a:pt x="3622892" y="260350"/>
                  <a:pt x="3584267" y="256596"/>
                  <a:pt x="3546692" y="247650"/>
                </a:cubicBezTo>
                <a:cubicBezTo>
                  <a:pt x="3395409" y="211630"/>
                  <a:pt x="3525998" y="217479"/>
                  <a:pt x="3337142" y="190500"/>
                </a:cubicBezTo>
                <a:cubicBezTo>
                  <a:pt x="3267709" y="180581"/>
                  <a:pt x="3197442" y="177800"/>
                  <a:pt x="3127592" y="171450"/>
                </a:cubicBezTo>
                <a:cubicBezTo>
                  <a:pt x="2938317" y="183280"/>
                  <a:pt x="2820118" y="202371"/>
                  <a:pt x="2641817" y="180975"/>
                </a:cubicBezTo>
                <a:cubicBezTo>
                  <a:pt x="2578813" y="173415"/>
                  <a:pt x="2583284" y="151709"/>
                  <a:pt x="2527517" y="123825"/>
                </a:cubicBezTo>
                <a:cubicBezTo>
                  <a:pt x="2515808" y="117971"/>
                  <a:pt x="2502117" y="117475"/>
                  <a:pt x="2489417" y="114300"/>
                </a:cubicBezTo>
                <a:cubicBezTo>
                  <a:pt x="2415030" y="168400"/>
                  <a:pt x="2388182" y="196704"/>
                  <a:pt x="2308442" y="228600"/>
                </a:cubicBezTo>
                <a:cubicBezTo>
                  <a:pt x="2286981" y="237184"/>
                  <a:pt x="2263992" y="241300"/>
                  <a:pt x="2241767" y="247650"/>
                </a:cubicBezTo>
                <a:cubicBezTo>
                  <a:pt x="2194142" y="231775"/>
                  <a:pt x="2147367" y="213076"/>
                  <a:pt x="2098892" y="200025"/>
                </a:cubicBezTo>
                <a:cubicBezTo>
                  <a:pt x="2019526" y="178657"/>
                  <a:pt x="1952380" y="177764"/>
                  <a:pt x="1870292" y="171450"/>
                </a:cubicBezTo>
                <a:cubicBezTo>
                  <a:pt x="1781392" y="177800"/>
                  <a:pt x="1692335" y="182245"/>
                  <a:pt x="1603592" y="190500"/>
                </a:cubicBezTo>
                <a:cubicBezTo>
                  <a:pt x="1175552" y="230318"/>
                  <a:pt x="1769276" y="191399"/>
                  <a:pt x="1298792" y="219075"/>
                </a:cubicBezTo>
                <a:lnTo>
                  <a:pt x="1003517" y="200025"/>
                </a:lnTo>
                <a:cubicBezTo>
                  <a:pt x="791072" y="182321"/>
                  <a:pt x="906198" y="166618"/>
                  <a:pt x="755867" y="200025"/>
                </a:cubicBezTo>
                <a:cubicBezTo>
                  <a:pt x="717767" y="219075"/>
                  <a:pt x="680026" y="238861"/>
                  <a:pt x="641567" y="257175"/>
                </a:cubicBezTo>
                <a:cubicBezTo>
                  <a:pt x="613334" y="270619"/>
                  <a:pt x="581860" y="277929"/>
                  <a:pt x="555842" y="295275"/>
                </a:cubicBezTo>
                <a:cubicBezTo>
                  <a:pt x="505449" y="328870"/>
                  <a:pt x="501887" y="346035"/>
                  <a:pt x="479642" y="390525"/>
                </a:cubicBezTo>
                <a:cubicBezTo>
                  <a:pt x="476467" y="406400"/>
                  <a:pt x="470117" y="421961"/>
                  <a:pt x="470117" y="438150"/>
                </a:cubicBezTo>
                <a:cubicBezTo>
                  <a:pt x="470117" y="448190"/>
                  <a:pt x="476884" y="457071"/>
                  <a:pt x="479642" y="466725"/>
                </a:cubicBezTo>
                <a:cubicBezTo>
                  <a:pt x="483238" y="479312"/>
                  <a:pt x="485992" y="492125"/>
                  <a:pt x="489167" y="504825"/>
                </a:cubicBezTo>
                <a:cubicBezTo>
                  <a:pt x="438367" y="546100"/>
                  <a:pt x="394654" y="598099"/>
                  <a:pt x="336767" y="628650"/>
                </a:cubicBezTo>
                <a:cubicBezTo>
                  <a:pt x="278136" y="659594"/>
                  <a:pt x="208254" y="662288"/>
                  <a:pt x="146267" y="685800"/>
                </a:cubicBezTo>
                <a:cubicBezTo>
                  <a:pt x="86130" y="708611"/>
                  <a:pt x="59101" y="734578"/>
                  <a:pt x="12917" y="771525"/>
                </a:cubicBezTo>
                <a:cubicBezTo>
                  <a:pt x="9742" y="784225"/>
                  <a:pt x="-7081" y="801770"/>
                  <a:pt x="3392" y="809625"/>
                </a:cubicBezTo>
                <a:cubicBezTo>
                  <a:pt x="45409" y="841138"/>
                  <a:pt x="252944" y="920876"/>
                  <a:pt x="308192" y="942975"/>
                </a:cubicBezTo>
                <a:cubicBezTo>
                  <a:pt x="414856" y="1049639"/>
                  <a:pt x="343408" y="958533"/>
                  <a:pt x="317717" y="1266825"/>
                </a:cubicBezTo>
                <a:cubicBezTo>
                  <a:pt x="312964" y="1323865"/>
                  <a:pt x="311367" y="1381125"/>
                  <a:pt x="308192" y="1438275"/>
                </a:cubicBezTo>
                <a:cubicBezTo>
                  <a:pt x="309430" y="1450658"/>
                  <a:pt x="316481" y="1552454"/>
                  <a:pt x="327242" y="1581150"/>
                </a:cubicBezTo>
                <a:cubicBezTo>
                  <a:pt x="331262" y="1591869"/>
                  <a:pt x="339942" y="1600200"/>
                  <a:pt x="346292" y="1609725"/>
                </a:cubicBezTo>
                <a:cubicBezTo>
                  <a:pt x="349467" y="1625600"/>
                  <a:pt x="350697" y="1641991"/>
                  <a:pt x="355817" y="1657350"/>
                </a:cubicBezTo>
                <a:cubicBezTo>
                  <a:pt x="360307" y="1670820"/>
                  <a:pt x="369274" y="1682399"/>
                  <a:pt x="374867" y="1695450"/>
                </a:cubicBezTo>
                <a:cubicBezTo>
                  <a:pt x="378822" y="1704678"/>
                  <a:pt x="381217" y="1714500"/>
                  <a:pt x="384392" y="1724025"/>
                </a:cubicBezTo>
                <a:cubicBezTo>
                  <a:pt x="378042" y="1743075"/>
                  <a:pt x="378197" y="1765749"/>
                  <a:pt x="365342" y="1781175"/>
                </a:cubicBezTo>
                <a:cubicBezTo>
                  <a:pt x="138479" y="2053410"/>
                  <a:pt x="238008" y="1864393"/>
                  <a:pt x="174842" y="1990725"/>
                </a:cubicBezTo>
                <a:cubicBezTo>
                  <a:pt x="187542" y="2035175"/>
                  <a:pt x="192268" y="2082727"/>
                  <a:pt x="212942" y="2124075"/>
                </a:cubicBezTo>
                <a:cubicBezTo>
                  <a:pt x="262618" y="2223428"/>
                  <a:pt x="326875" y="2314796"/>
                  <a:pt x="384392" y="2409825"/>
                </a:cubicBezTo>
                <a:cubicBezTo>
                  <a:pt x="399902" y="2435450"/>
                  <a:pt x="421500" y="2457979"/>
                  <a:pt x="432017" y="2486025"/>
                </a:cubicBezTo>
                <a:lnTo>
                  <a:pt x="460592" y="2562225"/>
                </a:lnTo>
                <a:cubicBezTo>
                  <a:pt x="463767" y="2581275"/>
                  <a:pt x="470117" y="2600062"/>
                  <a:pt x="470117" y="2619375"/>
                </a:cubicBezTo>
                <a:cubicBezTo>
                  <a:pt x="470117" y="2774077"/>
                  <a:pt x="398133" y="2884201"/>
                  <a:pt x="317717" y="3028950"/>
                </a:cubicBezTo>
                <a:lnTo>
                  <a:pt x="270092" y="3114675"/>
                </a:lnTo>
                <a:cubicBezTo>
                  <a:pt x="266917" y="3133725"/>
                  <a:pt x="259086" y="3152569"/>
                  <a:pt x="260567" y="3171825"/>
                </a:cubicBezTo>
                <a:cubicBezTo>
                  <a:pt x="265288" y="3233195"/>
                  <a:pt x="308240" y="3290941"/>
                  <a:pt x="346292" y="3333750"/>
                </a:cubicBezTo>
                <a:cubicBezTo>
                  <a:pt x="371692" y="3362325"/>
                  <a:pt x="404983" y="3382916"/>
                  <a:pt x="432017" y="3409950"/>
                </a:cubicBezTo>
                <a:cubicBezTo>
                  <a:pt x="459051" y="3436984"/>
                  <a:pt x="483741" y="3466304"/>
                  <a:pt x="508217" y="3495675"/>
                </a:cubicBezTo>
                <a:cubicBezTo>
                  <a:pt x="557176" y="3554426"/>
                  <a:pt x="597638" y="3607842"/>
                  <a:pt x="632042" y="3676650"/>
                </a:cubicBezTo>
                <a:cubicBezTo>
                  <a:pt x="644174" y="3700913"/>
                  <a:pt x="651092" y="3727450"/>
                  <a:pt x="660617" y="3752850"/>
                </a:cubicBezTo>
                <a:cubicBezTo>
                  <a:pt x="663792" y="3778250"/>
                  <a:pt x="672608" y="3803571"/>
                  <a:pt x="670142" y="3829050"/>
                </a:cubicBezTo>
                <a:cubicBezTo>
                  <a:pt x="663002" y="3902826"/>
                  <a:pt x="647706" y="3975678"/>
                  <a:pt x="632042" y="4048125"/>
                </a:cubicBezTo>
                <a:cubicBezTo>
                  <a:pt x="622272" y="4093310"/>
                  <a:pt x="601542" y="4135875"/>
                  <a:pt x="593942" y="4181475"/>
                </a:cubicBezTo>
                <a:lnTo>
                  <a:pt x="584417" y="4238625"/>
                </a:lnTo>
                <a:cubicBezTo>
                  <a:pt x="625201" y="4279409"/>
                  <a:pt x="612492" y="4271713"/>
                  <a:pt x="679667" y="4305300"/>
                </a:cubicBezTo>
                <a:cubicBezTo>
                  <a:pt x="875500" y="4403216"/>
                  <a:pt x="762648" y="4342557"/>
                  <a:pt x="946367" y="4419600"/>
                </a:cubicBezTo>
                <a:cubicBezTo>
                  <a:pt x="1004041" y="4443786"/>
                  <a:pt x="1117817" y="4495800"/>
                  <a:pt x="1117817" y="4495800"/>
                </a:cubicBezTo>
                <a:cubicBezTo>
                  <a:pt x="1184492" y="4473575"/>
                  <a:pt x="1254602" y="4459787"/>
                  <a:pt x="1317842" y="4429125"/>
                </a:cubicBezTo>
                <a:cubicBezTo>
                  <a:pt x="1360696" y="4408347"/>
                  <a:pt x="1393046" y="4370597"/>
                  <a:pt x="1432142" y="4343400"/>
                </a:cubicBezTo>
                <a:cubicBezTo>
                  <a:pt x="1515873" y="4285152"/>
                  <a:pt x="1553053" y="4267924"/>
                  <a:pt x="1641692" y="4219575"/>
                </a:cubicBezTo>
                <a:cubicBezTo>
                  <a:pt x="1815392" y="4236118"/>
                  <a:pt x="1833924" y="4217362"/>
                  <a:pt x="1975067" y="4295775"/>
                </a:cubicBezTo>
                <a:cubicBezTo>
                  <a:pt x="2011808" y="4316187"/>
                  <a:pt x="2138315" y="4405269"/>
                  <a:pt x="2175092" y="4448175"/>
                </a:cubicBezTo>
                <a:cubicBezTo>
                  <a:pt x="2264781" y="4552812"/>
                  <a:pt x="2152264" y="4488738"/>
                  <a:pt x="2279867" y="4543425"/>
                </a:cubicBezTo>
                <a:cubicBezTo>
                  <a:pt x="2428849" y="4531010"/>
                  <a:pt x="2397843" y="4542661"/>
                  <a:pt x="2565617" y="4476750"/>
                </a:cubicBezTo>
                <a:cubicBezTo>
                  <a:pt x="2598656" y="4463770"/>
                  <a:pt x="2633035" y="4451158"/>
                  <a:pt x="2660867" y="4429125"/>
                </a:cubicBezTo>
                <a:cubicBezTo>
                  <a:pt x="2858322" y="4272806"/>
                  <a:pt x="2721810" y="4313877"/>
                  <a:pt x="2832317" y="4286250"/>
                </a:cubicBezTo>
                <a:cubicBezTo>
                  <a:pt x="2878435" y="4296033"/>
                  <a:pt x="3175275" y="4341755"/>
                  <a:pt x="3270467" y="4400550"/>
                </a:cubicBezTo>
                <a:cubicBezTo>
                  <a:pt x="3341783" y="4444598"/>
                  <a:pt x="3387597" y="4540516"/>
                  <a:pt x="3470492" y="4552950"/>
                </a:cubicBezTo>
                <a:cubicBezTo>
                  <a:pt x="3739552" y="4593309"/>
                  <a:pt x="3596833" y="4578959"/>
                  <a:pt x="3899117" y="4591050"/>
                </a:cubicBezTo>
                <a:cubicBezTo>
                  <a:pt x="3951775" y="4555944"/>
                  <a:pt x="4148361" y="4421018"/>
                  <a:pt x="4203917" y="4400550"/>
                </a:cubicBezTo>
                <a:cubicBezTo>
                  <a:pt x="4439801" y="4313645"/>
                  <a:pt x="4482951" y="4310342"/>
                  <a:pt x="4651592" y="4286250"/>
                </a:cubicBezTo>
                <a:cubicBezTo>
                  <a:pt x="4711917" y="4298950"/>
                  <a:pt x="4772760" y="4309398"/>
                  <a:pt x="4832567" y="4324350"/>
                </a:cubicBezTo>
                <a:cubicBezTo>
                  <a:pt x="5390767" y="4463900"/>
                  <a:pt x="5130220" y="4424022"/>
                  <a:pt x="5365967" y="4457700"/>
                </a:cubicBezTo>
                <a:cubicBezTo>
                  <a:pt x="5639582" y="4450305"/>
                  <a:pt x="5759625" y="4458485"/>
                  <a:pt x="6023192" y="4410075"/>
                </a:cubicBezTo>
                <a:cubicBezTo>
                  <a:pt x="6078527" y="4399911"/>
                  <a:pt x="6130536" y="4376095"/>
                  <a:pt x="6185117" y="4362450"/>
                </a:cubicBezTo>
                <a:cubicBezTo>
                  <a:pt x="6219555" y="4353841"/>
                  <a:pt x="6254967" y="4349750"/>
                  <a:pt x="6289892" y="4343400"/>
                </a:cubicBezTo>
                <a:cubicBezTo>
                  <a:pt x="6334342" y="4365625"/>
                  <a:pt x="6381892" y="4382508"/>
                  <a:pt x="6423242" y="4410075"/>
                </a:cubicBezTo>
                <a:cubicBezTo>
                  <a:pt x="6725442" y="4611542"/>
                  <a:pt x="6416406" y="4449519"/>
                  <a:pt x="6623267" y="4552950"/>
                </a:cubicBezTo>
                <a:cubicBezTo>
                  <a:pt x="7192168" y="4363316"/>
                  <a:pt x="6957998" y="4401458"/>
                  <a:pt x="7309067" y="4362450"/>
                </a:cubicBezTo>
                <a:lnTo>
                  <a:pt x="7680542" y="4371975"/>
                </a:lnTo>
                <a:cubicBezTo>
                  <a:pt x="7728240" y="4373742"/>
                  <a:pt x="7776074" y="4387570"/>
                  <a:pt x="7823417" y="4381500"/>
                </a:cubicBezTo>
                <a:cubicBezTo>
                  <a:pt x="7960469" y="4363929"/>
                  <a:pt x="8120429" y="4298521"/>
                  <a:pt x="8252042" y="4257675"/>
                </a:cubicBezTo>
                <a:cubicBezTo>
                  <a:pt x="8277047" y="4249915"/>
                  <a:pt x="8302842" y="4244975"/>
                  <a:pt x="8328242" y="4238625"/>
                </a:cubicBezTo>
                <a:cubicBezTo>
                  <a:pt x="8368943" y="4252192"/>
                  <a:pt x="8386145" y="4254814"/>
                  <a:pt x="8423492" y="4295775"/>
                </a:cubicBezTo>
                <a:cubicBezTo>
                  <a:pt x="8504017" y="4384093"/>
                  <a:pt x="8540185" y="4530035"/>
                  <a:pt x="8652092" y="4572000"/>
                </a:cubicBezTo>
                <a:lnTo>
                  <a:pt x="8728292" y="4600575"/>
                </a:lnTo>
                <a:cubicBezTo>
                  <a:pt x="8753692" y="4597400"/>
                  <a:pt x="8779361" y="4595914"/>
                  <a:pt x="8804492" y="4591050"/>
                </a:cubicBezTo>
                <a:cubicBezTo>
                  <a:pt x="9039028" y="4545656"/>
                  <a:pt x="9015488" y="4541668"/>
                  <a:pt x="9252167" y="4486275"/>
                </a:cubicBezTo>
                <a:cubicBezTo>
                  <a:pt x="9324931" y="4469245"/>
                  <a:pt x="9399100" y="4458148"/>
                  <a:pt x="9471242" y="4438650"/>
                </a:cubicBezTo>
                <a:cubicBezTo>
                  <a:pt x="9516807" y="4426335"/>
                  <a:pt x="9560768" y="4408555"/>
                  <a:pt x="9604592" y="4391025"/>
                </a:cubicBezTo>
                <a:cubicBezTo>
                  <a:pt x="9671944" y="4364084"/>
                  <a:pt x="9734243" y="4322894"/>
                  <a:pt x="9804617" y="4305300"/>
                </a:cubicBezTo>
                <a:cubicBezTo>
                  <a:pt x="9915255" y="4277641"/>
                  <a:pt x="9855058" y="4290934"/>
                  <a:pt x="9985592" y="4267200"/>
                </a:cubicBezTo>
                <a:cubicBezTo>
                  <a:pt x="10007817" y="4270375"/>
                  <a:pt x="10033875" y="4263850"/>
                  <a:pt x="10052267" y="4276725"/>
                </a:cubicBezTo>
                <a:cubicBezTo>
                  <a:pt x="10069715" y="4288939"/>
                  <a:pt x="10068315" y="4316650"/>
                  <a:pt x="10080842" y="4333875"/>
                </a:cubicBezTo>
                <a:cubicBezTo>
                  <a:pt x="10118763" y="4386016"/>
                  <a:pt x="10117742" y="4378819"/>
                  <a:pt x="10166567" y="4391025"/>
                </a:cubicBezTo>
                <a:cubicBezTo>
                  <a:pt x="10236417" y="4381500"/>
                  <a:pt x="10307069" y="4376666"/>
                  <a:pt x="10376117" y="4362450"/>
                </a:cubicBezTo>
                <a:cubicBezTo>
                  <a:pt x="10456153" y="4345972"/>
                  <a:pt x="10497774" y="4320672"/>
                  <a:pt x="10566617" y="4286250"/>
                </a:cubicBezTo>
                <a:cubicBezTo>
                  <a:pt x="10576142" y="4273550"/>
                  <a:pt x="10587482" y="4262027"/>
                  <a:pt x="10595192" y="4248150"/>
                </a:cubicBezTo>
                <a:cubicBezTo>
                  <a:pt x="10617044" y="4208816"/>
                  <a:pt x="10616368" y="4187771"/>
                  <a:pt x="10623767" y="4143375"/>
                </a:cubicBezTo>
                <a:cubicBezTo>
                  <a:pt x="10620592" y="4105275"/>
                  <a:pt x="10618984" y="4067012"/>
                  <a:pt x="10614242" y="4029075"/>
                </a:cubicBezTo>
                <a:cubicBezTo>
                  <a:pt x="10612618" y="4016085"/>
                  <a:pt x="10602866" y="4003934"/>
                  <a:pt x="10604717" y="3990975"/>
                </a:cubicBezTo>
                <a:cubicBezTo>
                  <a:pt x="10610778" y="3948548"/>
                  <a:pt x="10691045" y="3936525"/>
                  <a:pt x="10709492" y="3933825"/>
                </a:cubicBezTo>
                <a:cubicBezTo>
                  <a:pt x="10810462" y="3919049"/>
                  <a:pt x="10912871" y="3916519"/>
                  <a:pt x="11014292" y="3905250"/>
                </a:cubicBezTo>
                <a:cubicBezTo>
                  <a:pt x="11084357" y="3897465"/>
                  <a:pt x="11153992" y="3886200"/>
                  <a:pt x="11223842" y="3876675"/>
                </a:cubicBezTo>
                <a:cubicBezTo>
                  <a:pt x="11236542" y="3870325"/>
                  <a:pt x="11261942" y="3871824"/>
                  <a:pt x="11261942" y="3857625"/>
                </a:cubicBezTo>
                <a:cubicBezTo>
                  <a:pt x="11261942" y="3832027"/>
                  <a:pt x="11237190" y="3812792"/>
                  <a:pt x="11223842" y="3790950"/>
                </a:cubicBezTo>
                <a:cubicBezTo>
                  <a:pt x="11202256" y="3755627"/>
                  <a:pt x="11183027" y="3718501"/>
                  <a:pt x="11157167" y="3686175"/>
                </a:cubicBezTo>
                <a:cubicBezTo>
                  <a:pt x="11131922" y="3654619"/>
                  <a:pt x="11098554" y="3630416"/>
                  <a:pt x="11071442" y="3600450"/>
                </a:cubicBezTo>
                <a:cubicBezTo>
                  <a:pt x="11038168" y="3563673"/>
                  <a:pt x="11010301" y="3522154"/>
                  <a:pt x="10976192" y="3486150"/>
                </a:cubicBezTo>
                <a:cubicBezTo>
                  <a:pt x="10962700" y="3471908"/>
                  <a:pt x="10870906" y="3398628"/>
                  <a:pt x="10852367" y="3371850"/>
                </a:cubicBezTo>
                <a:cubicBezTo>
                  <a:pt x="10813801" y="3316143"/>
                  <a:pt x="10805668" y="3264322"/>
                  <a:pt x="10785692" y="3200400"/>
                </a:cubicBezTo>
                <a:cubicBezTo>
                  <a:pt x="10779702" y="3181234"/>
                  <a:pt x="10772992" y="3162300"/>
                  <a:pt x="10766642" y="3143250"/>
                </a:cubicBezTo>
                <a:cubicBezTo>
                  <a:pt x="10773580" y="2858808"/>
                  <a:pt x="10748065" y="2831318"/>
                  <a:pt x="10804742" y="2628900"/>
                </a:cubicBezTo>
                <a:cubicBezTo>
                  <a:pt x="10815571" y="2590226"/>
                  <a:pt x="10831969" y="2553261"/>
                  <a:pt x="10842842" y="2514600"/>
                </a:cubicBezTo>
                <a:cubicBezTo>
                  <a:pt x="10860563" y="2451590"/>
                  <a:pt x="10890467" y="2324100"/>
                  <a:pt x="10890467" y="2324100"/>
                </a:cubicBezTo>
                <a:cubicBezTo>
                  <a:pt x="10893642" y="2289175"/>
                  <a:pt x="10903481" y="2254220"/>
                  <a:pt x="10899992" y="2219325"/>
                </a:cubicBezTo>
                <a:cubicBezTo>
                  <a:pt x="10896995" y="2189354"/>
                  <a:pt x="10883282" y="2161285"/>
                  <a:pt x="10871417" y="2133600"/>
                </a:cubicBezTo>
                <a:cubicBezTo>
                  <a:pt x="10835603" y="2050033"/>
                  <a:pt x="10788188" y="1971394"/>
                  <a:pt x="10757117" y="1885950"/>
                </a:cubicBezTo>
                <a:cubicBezTo>
                  <a:pt x="10744417" y="1851025"/>
                  <a:pt x="10734732" y="1814851"/>
                  <a:pt x="10719017" y="1781175"/>
                </a:cubicBezTo>
                <a:cubicBezTo>
                  <a:pt x="10545619" y="1409607"/>
                  <a:pt x="10666688" y="1707503"/>
                  <a:pt x="10604717" y="1552575"/>
                </a:cubicBezTo>
                <a:cubicBezTo>
                  <a:pt x="10601542" y="1530350"/>
                  <a:pt x="10592225" y="1508154"/>
                  <a:pt x="10595192" y="1485900"/>
                </a:cubicBezTo>
                <a:cubicBezTo>
                  <a:pt x="10598777" y="1459011"/>
                  <a:pt x="10613240" y="1434701"/>
                  <a:pt x="10623767" y="1409700"/>
                </a:cubicBezTo>
                <a:cubicBezTo>
                  <a:pt x="10638654" y="1374343"/>
                  <a:pt x="10654235" y="1339239"/>
                  <a:pt x="10671392" y="1304925"/>
                </a:cubicBezTo>
                <a:cubicBezTo>
                  <a:pt x="10700802" y="1246104"/>
                  <a:pt x="10739142" y="1179488"/>
                  <a:pt x="10776167" y="1123950"/>
                </a:cubicBezTo>
                <a:cubicBezTo>
                  <a:pt x="10791317" y="1101225"/>
                  <a:pt x="10809207" y="1080367"/>
                  <a:pt x="10823792" y="1057275"/>
                </a:cubicBezTo>
                <a:cubicBezTo>
                  <a:pt x="10847346" y="1019982"/>
                  <a:pt x="10890467" y="942975"/>
                  <a:pt x="10890467" y="942975"/>
                </a:cubicBezTo>
                <a:cubicBezTo>
                  <a:pt x="10900772" y="850231"/>
                  <a:pt x="10912236" y="807674"/>
                  <a:pt x="10880942" y="704850"/>
                </a:cubicBezTo>
                <a:cubicBezTo>
                  <a:pt x="10872990" y="678721"/>
                  <a:pt x="10851092" y="658912"/>
                  <a:pt x="10833317" y="638175"/>
                </a:cubicBezTo>
                <a:cubicBezTo>
                  <a:pt x="10812862" y="614311"/>
                  <a:pt x="10794755" y="585556"/>
                  <a:pt x="10766642" y="571500"/>
                </a:cubicBezTo>
                <a:cubicBezTo>
                  <a:pt x="10740926" y="558642"/>
                  <a:pt x="10709492" y="565150"/>
                  <a:pt x="10680917" y="561975"/>
                </a:cubicBezTo>
                <a:cubicBezTo>
                  <a:pt x="10649167" y="565150"/>
                  <a:pt x="10610025" y="592111"/>
                  <a:pt x="10585667" y="571500"/>
                </a:cubicBezTo>
                <a:cubicBezTo>
                  <a:pt x="10555687" y="546132"/>
                  <a:pt x="10571073" y="493900"/>
                  <a:pt x="10557092" y="457200"/>
                </a:cubicBezTo>
                <a:cubicBezTo>
                  <a:pt x="10531692" y="390525"/>
                  <a:pt x="10531344" y="307627"/>
                  <a:pt x="10480892" y="257175"/>
                </a:cubicBezTo>
                <a:cubicBezTo>
                  <a:pt x="10379591" y="155874"/>
                  <a:pt x="10436821" y="197039"/>
                  <a:pt x="10309442" y="133350"/>
                </a:cubicBezTo>
                <a:cubicBezTo>
                  <a:pt x="10261817" y="149225"/>
                  <a:pt x="10211468" y="158524"/>
                  <a:pt x="10166567" y="180975"/>
                </a:cubicBezTo>
                <a:cubicBezTo>
                  <a:pt x="10121666" y="203426"/>
                  <a:pt x="10089353" y="248056"/>
                  <a:pt x="10042742" y="266700"/>
                </a:cubicBezTo>
                <a:lnTo>
                  <a:pt x="9995117" y="285750"/>
                </a:lnTo>
                <a:cubicBezTo>
                  <a:pt x="9809548" y="248636"/>
                  <a:pt x="9991411" y="295451"/>
                  <a:pt x="9766517" y="190500"/>
                </a:cubicBezTo>
                <a:cubicBezTo>
                  <a:pt x="9662998" y="142191"/>
                  <a:pt x="9555183" y="113398"/>
                  <a:pt x="9442667" y="95250"/>
                </a:cubicBezTo>
                <a:cubicBezTo>
                  <a:pt x="9401798" y="88658"/>
                  <a:pt x="9360117" y="88900"/>
                  <a:pt x="9318842" y="85725"/>
                </a:cubicBezTo>
                <a:cubicBezTo>
                  <a:pt x="9132484" y="116785"/>
                  <a:pt x="9471096" y="53399"/>
                  <a:pt x="9033092" y="228600"/>
                </a:cubicBezTo>
                <a:cubicBezTo>
                  <a:pt x="8978592" y="250400"/>
                  <a:pt x="8901260" y="284608"/>
                  <a:pt x="8842592" y="295275"/>
                </a:cubicBezTo>
                <a:cubicBezTo>
                  <a:pt x="8804977" y="302114"/>
                  <a:pt x="8766392" y="301625"/>
                  <a:pt x="8728292" y="304800"/>
                </a:cubicBezTo>
                <a:lnTo>
                  <a:pt x="8575892" y="285750"/>
                </a:lnTo>
                <a:cubicBezTo>
                  <a:pt x="8426537" y="264414"/>
                  <a:pt x="8278339" y="234087"/>
                  <a:pt x="8128217" y="219075"/>
                </a:cubicBezTo>
                <a:lnTo>
                  <a:pt x="7842467" y="190500"/>
                </a:lnTo>
                <a:lnTo>
                  <a:pt x="7623392" y="171450"/>
                </a:lnTo>
                <a:cubicBezTo>
                  <a:pt x="7226487" y="131760"/>
                  <a:pt x="7591761" y="167868"/>
                  <a:pt x="7404317" y="142875"/>
                </a:cubicBezTo>
                <a:cubicBezTo>
                  <a:pt x="7375818" y="139075"/>
                  <a:pt x="7347167" y="136525"/>
                  <a:pt x="7318592" y="133350"/>
                </a:cubicBezTo>
                <a:cubicBezTo>
                  <a:pt x="7204292" y="142875"/>
                  <a:pt x="7089735" y="149706"/>
                  <a:pt x="6975692" y="161925"/>
                </a:cubicBezTo>
                <a:cubicBezTo>
                  <a:pt x="6911847" y="168766"/>
                  <a:pt x="6848930" y="182727"/>
                  <a:pt x="6785192" y="190500"/>
                </a:cubicBezTo>
                <a:cubicBezTo>
                  <a:pt x="6647141" y="207335"/>
                  <a:pt x="6566409" y="210722"/>
                  <a:pt x="6432767" y="219075"/>
                </a:cubicBezTo>
                <a:cubicBezTo>
                  <a:pt x="6315292" y="212725"/>
                  <a:pt x="6197468" y="211075"/>
                  <a:pt x="6080342" y="200025"/>
                </a:cubicBezTo>
                <a:cubicBezTo>
                  <a:pt x="5952674" y="187981"/>
                  <a:pt x="5890413" y="156753"/>
                  <a:pt x="5766017" y="123825"/>
                </a:cubicBezTo>
                <a:cubicBezTo>
                  <a:pt x="5712414" y="109636"/>
                  <a:pt x="5658067" y="98425"/>
                  <a:pt x="5604092" y="85725"/>
                </a:cubicBezTo>
                <a:cubicBezTo>
                  <a:pt x="5505667" y="95250"/>
                  <a:pt x="5406300" y="97707"/>
                  <a:pt x="5308817" y="114300"/>
                </a:cubicBezTo>
                <a:cubicBezTo>
                  <a:pt x="5256349" y="123231"/>
                  <a:pt x="5206908" y="145095"/>
                  <a:pt x="5156417" y="161925"/>
                </a:cubicBezTo>
                <a:cubicBezTo>
                  <a:pt x="5121191" y="173667"/>
                  <a:pt x="4957839" y="235314"/>
                  <a:pt x="4899242" y="247650"/>
                </a:cubicBezTo>
                <a:cubicBezTo>
                  <a:pt x="4871108" y="253573"/>
                  <a:pt x="4842092" y="254000"/>
                  <a:pt x="4813517" y="257175"/>
                </a:cubicBezTo>
                <a:cubicBezTo>
                  <a:pt x="4772600" y="252060"/>
                  <a:pt x="4538166" y="219075"/>
                  <a:pt x="4461092" y="219075"/>
                </a:cubicBezTo>
                <a:cubicBezTo>
                  <a:pt x="4346748" y="219075"/>
                  <a:pt x="4232492" y="225425"/>
                  <a:pt x="4118192" y="228600"/>
                </a:cubicBezTo>
                <a:cubicBezTo>
                  <a:pt x="4064217" y="234950"/>
                  <a:pt x="4010614" y="247650"/>
                  <a:pt x="3956267" y="247650"/>
                </a:cubicBezTo>
                <a:cubicBezTo>
                  <a:pt x="3746619" y="247650"/>
                  <a:pt x="3694819" y="256997"/>
                  <a:pt x="3546692" y="200025"/>
                </a:cubicBezTo>
                <a:cubicBezTo>
                  <a:pt x="3533439" y="194928"/>
                  <a:pt x="3521292" y="187325"/>
                  <a:pt x="3508592" y="180975"/>
                </a:cubicBezTo>
                <a:cubicBezTo>
                  <a:pt x="3442483" y="203011"/>
                  <a:pt x="3379004" y="224708"/>
                  <a:pt x="3308567" y="238125"/>
                </a:cubicBezTo>
                <a:cubicBezTo>
                  <a:pt x="3148865" y="268544"/>
                  <a:pt x="3039212" y="268641"/>
                  <a:pt x="2879942" y="276225"/>
                </a:cubicBezTo>
                <a:cubicBezTo>
                  <a:pt x="2841842" y="273050"/>
                  <a:pt x="2803553" y="271645"/>
                  <a:pt x="2765642" y="266700"/>
                </a:cubicBezTo>
                <a:cubicBezTo>
                  <a:pt x="2729931" y="262042"/>
                  <a:pt x="2603621" y="236201"/>
                  <a:pt x="2565617" y="228600"/>
                </a:cubicBezTo>
                <a:cubicBezTo>
                  <a:pt x="2546567" y="219075"/>
                  <a:pt x="2528346" y="207671"/>
                  <a:pt x="2508467" y="200025"/>
                </a:cubicBezTo>
                <a:cubicBezTo>
                  <a:pt x="2403546" y="159671"/>
                  <a:pt x="2474515" y="202790"/>
                  <a:pt x="2413217" y="161925"/>
                </a:cubicBezTo>
                <a:cubicBezTo>
                  <a:pt x="2120748" y="181423"/>
                  <a:pt x="2432954" y="154720"/>
                  <a:pt x="2022692" y="219075"/>
                </a:cubicBezTo>
                <a:cubicBezTo>
                  <a:pt x="1943713" y="231464"/>
                  <a:pt x="1863942" y="238125"/>
                  <a:pt x="1784567" y="247650"/>
                </a:cubicBezTo>
                <a:cubicBezTo>
                  <a:pt x="1705192" y="244475"/>
                  <a:pt x="1625459" y="246299"/>
                  <a:pt x="1546442" y="238125"/>
                </a:cubicBezTo>
                <a:cubicBezTo>
                  <a:pt x="1518553" y="235240"/>
                  <a:pt x="1492410" y="201584"/>
                  <a:pt x="1470242" y="190500"/>
                </a:cubicBezTo>
                <a:cubicBezTo>
                  <a:pt x="1447052" y="178905"/>
                  <a:pt x="1402337" y="168761"/>
                  <a:pt x="1374992" y="161925"/>
                </a:cubicBezTo>
                <a:cubicBezTo>
                  <a:pt x="1308317" y="171450"/>
                  <a:pt x="1241011" y="177291"/>
                  <a:pt x="1174967" y="190500"/>
                </a:cubicBezTo>
                <a:cubicBezTo>
                  <a:pt x="1145431" y="196407"/>
                  <a:pt x="1118346" y="211314"/>
                  <a:pt x="1089242" y="219075"/>
                </a:cubicBezTo>
                <a:cubicBezTo>
                  <a:pt x="1070581" y="224051"/>
                  <a:pt x="1051030" y="224812"/>
                  <a:pt x="1032092" y="228600"/>
                </a:cubicBezTo>
                <a:cubicBezTo>
                  <a:pt x="1019255" y="231167"/>
                  <a:pt x="1006692" y="234950"/>
                  <a:pt x="993992" y="238125"/>
                </a:cubicBezTo>
                <a:cubicBezTo>
                  <a:pt x="946367" y="234950"/>
                  <a:pt x="897824" y="238433"/>
                  <a:pt x="851117" y="228600"/>
                </a:cubicBezTo>
                <a:cubicBezTo>
                  <a:pt x="835583" y="225330"/>
                  <a:pt x="826022" y="209129"/>
                  <a:pt x="813017" y="200025"/>
                </a:cubicBezTo>
                <a:cubicBezTo>
                  <a:pt x="751041" y="156641"/>
                  <a:pt x="777473" y="161925"/>
                  <a:pt x="727292" y="161925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95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square with a white question mark&#10;&#10;Description automatically generated">
            <a:extLst>
              <a:ext uri="{FF2B5EF4-FFF2-40B4-BE49-F238E27FC236}">
                <a16:creationId xmlns:a16="http://schemas.microsoft.com/office/drawing/2014/main" id="{9E8EF51D-2ABB-A7E7-03C9-424B1E17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07" y="2247507"/>
            <a:ext cx="2362986" cy="23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715266A3-EB99-6E48-FFEC-24FEB4493644}"/>
              </a:ext>
            </a:extLst>
          </p:cNvPr>
          <p:cNvSpPr/>
          <p:nvPr/>
        </p:nvSpPr>
        <p:spPr>
          <a:xfrm>
            <a:off x="2296826" y="1186836"/>
            <a:ext cx="8022345" cy="4619772"/>
          </a:xfrm>
          <a:custGeom>
            <a:avLst/>
            <a:gdLst>
              <a:gd name="connsiteX0" fmla="*/ 1754895 w 8022345"/>
              <a:gd name="connsiteY0" fmla="*/ 9672 h 4619772"/>
              <a:gd name="connsiteX1" fmla="*/ 1993020 w 8022345"/>
              <a:gd name="connsiteY1" fmla="*/ 147 h 4619772"/>
              <a:gd name="connsiteX2" fmla="*/ 2335920 w 8022345"/>
              <a:gd name="connsiteY2" fmla="*/ 19197 h 4619772"/>
              <a:gd name="connsiteX3" fmla="*/ 2402595 w 8022345"/>
              <a:gd name="connsiteY3" fmla="*/ 28722 h 4619772"/>
              <a:gd name="connsiteX4" fmla="*/ 2488320 w 8022345"/>
              <a:gd name="connsiteY4" fmla="*/ 38247 h 4619772"/>
              <a:gd name="connsiteX5" fmla="*/ 2707395 w 8022345"/>
              <a:gd name="connsiteY5" fmla="*/ 95397 h 4619772"/>
              <a:gd name="connsiteX6" fmla="*/ 2802645 w 8022345"/>
              <a:gd name="connsiteY6" fmla="*/ 114447 h 4619772"/>
              <a:gd name="connsiteX7" fmla="*/ 2935995 w 8022345"/>
              <a:gd name="connsiteY7" fmla="*/ 143022 h 4619772"/>
              <a:gd name="connsiteX8" fmla="*/ 2983620 w 8022345"/>
              <a:gd name="connsiteY8" fmla="*/ 162072 h 4619772"/>
              <a:gd name="connsiteX9" fmla="*/ 3031245 w 8022345"/>
              <a:gd name="connsiteY9" fmla="*/ 171597 h 4619772"/>
              <a:gd name="connsiteX10" fmla="*/ 3059820 w 8022345"/>
              <a:gd name="connsiteY10" fmla="*/ 181122 h 4619772"/>
              <a:gd name="connsiteX11" fmla="*/ 3097920 w 8022345"/>
              <a:gd name="connsiteY11" fmla="*/ 190647 h 4619772"/>
              <a:gd name="connsiteX12" fmla="*/ 3126495 w 8022345"/>
              <a:gd name="connsiteY12" fmla="*/ 200172 h 4619772"/>
              <a:gd name="connsiteX13" fmla="*/ 3202695 w 8022345"/>
              <a:gd name="connsiteY13" fmla="*/ 219222 h 4619772"/>
              <a:gd name="connsiteX14" fmla="*/ 3288420 w 8022345"/>
              <a:gd name="connsiteY14" fmla="*/ 238272 h 4619772"/>
              <a:gd name="connsiteX15" fmla="*/ 3383670 w 8022345"/>
              <a:gd name="connsiteY15" fmla="*/ 247797 h 4619772"/>
              <a:gd name="connsiteX16" fmla="*/ 3421770 w 8022345"/>
              <a:gd name="connsiteY16" fmla="*/ 257322 h 4619772"/>
              <a:gd name="connsiteX17" fmla="*/ 3478920 w 8022345"/>
              <a:gd name="connsiteY17" fmla="*/ 276372 h 4619772"/>
              <a:gd name="connsiteX18" fmla="*/ 3697995 w 8022345"/>
              <a:gd name="connsiteY18" fmla="*/ 295422 h 4619772"/>
              <a:gd name="connsiteX19" fmla="*/ 3802770 w 8022345"/>
              <a:gd name="connsiteY19" fmla="*/ 314472 h 4619772"/>
              <a:gd name="connsiteX20" fmla="*/ 4069470 w 8022345"/>
              <a:gd name="connsiteY20" fmla="*/ 352572 h 4619772"/>
              <a:gd name="connsiteX21" fmla="*/ 4259970 w 8022345"/>
              <a:gd name="connsiteY21" fmla="*/ 400197 h 4619772"/>
              <a:gd name="connsiteX22" fmla="*/ 4507620 w 8022345"/>
              <a:gd name="connsiteY22" fmla="*/ 447822 h 4619772"/>
              <a:gd name="connsiteX23" fmla="*/ 4650495 w 8022345"/>
              <a:gd name="connsiteY23" fmla="*/ 485922 h 4619772"/>
              <a:gd name="connsiteX24" fmla="*/ 4821945 w 8022345"/>
              <a:gd name="connsiteY24" fmla="*/ 524022 h 4619772"/>
              <a:gd name="connsiteX25" fmla="*/ 5002920 w 8022345"/>
              <a:gd name="connsiteY25" fmla="*/ 571647 h 4619772"/>
              <a:gd name="connsiteX26" fmla="*/ 5193420 w 8022345"/>
              <a:gd name="connsiteY26" fmla="*/ 609747 h 4619772"/>
              <a:gd name="connsiteX27" fmla="*/ 5574420 w 8022345"/>
              <a:gd name="connsiteY27" fmla="*/ 704997 h 4619772"/>
              <a:gd name="connsiteX28" fmla="*/ 6079245 w 8022345"/>
              <a:gd name="connsiteY28" fmla="*/ 819297 h 4619772"/>
              <a:gd name="connsiteX29" fmla="*/ 6260220 w 8022345"/>
              <a:gd name="connsiteY29" fmla="*/ 866922 h 4619772"/>
              <a:gd name="connsiteX30" fmla="*/ 6860295 w 8022345"/>
              <a:gd name="connsiteY30" fmla="*/ 1000272 h 4619772"/>
              <a:gd name="connsiteX31" fmla="*/ 7041270 w 8022345"/>
              <a:gd name="connsiteY31" fmla="*/ 1047897 h 4619772"/>
              <a:gd name="connsiteX32" fmla="*/ 7184145 w 8022345"/>
              <a:gd name="connsiteY32" fmla="*/ 1076472 h 4619772"/>
              <a:gd name="connsiteX33" fmla="*/ 7441320 w 8022345"/>
              <a:gd name="connsiteY33" fmla="*/ 1143147 h 4619772"/>
              <a:gd name="connsiteX34" fmla="*/ 7612770 w 8022345"/>
              <a:gd name="connsiteY34" fmla="*/ 1190772 h 4619772"/>
              <a:gd name="connsiteX35" fmla="*/ 7822320 w 8022345"/>
              <a:gd name="connsiteY35" fmla="*/ 1266972 h 4619772"/>
              <a:gd name="connsiteX36" fmla="*/ 7965195 w 8022345"/>
              <a:gd name="connsiteY36" fmla="*/ 1409847 h 4619772"/>
              <a:gd name="connsiteX37" fmla="*/ 8022345 w 8022345"/>
              <a:gd name="connsiteY37" fmla="*/ 1524147 h 4619772"/>
              <a:gd name="connsiteX38" fmla="*/ 8003295 w 8022345"/>
              <a:gd name="connsiteY38" fmla="*/ 1705122 h 4619772"/>
              <a:gd name="connsiteX39" fmla="*/ 7917570 w 8022345"/>
              <a:gd name="connsiteY39" fmla="*/ 1876572 h 4619772"/>
              <a:gd name="connsiteX40" fmla="*/ 7841370 w 8022345"/>
              <a:gd name="connsiteY40" fmla="*/ 1952772 h 4619772"/>
              <a:gd name="connsiteX41" fmla="*/ 7603245 w 8022345"/>
              <a:gd name="connsiteY41" fmla="*/ 2095647 h 4619772"/>
              <a:gd name="connsiteX42" fmla="*/ 7031745 w 8022345"/>
              <a:gd name="connsiteY42" fmla="*/ 2295672 h 4619772"/>
              <a:gd name="connsiteX43" fmla="*/ 6269745 w 8022345"/>
              <a:gd name="connsiteY43" fmla="*/ 2362347 h 4619772"/>
              <a:gd name="connsiteX44" fmla="*/ 5774445 w 8022345"/>
              <a:gd name="connsiteY44" fmla="*/ 2381397 h 4619772"/>
              <a:gd name="connsiteX45" fmla="*/ 5193420 w 8022345"/>
              <a:gd name="connsiteY45" fmla="*/ 2371872 h 4619772"/>
              <a:gd name="connsiteX46" fmla="*/ 4717361 w 8022345"/>
              <a:gd name="connsiteY46" fmla="*/ 2368634 h 4619772"/>
              <a:gd name="connsiteX47" fmla="*/ 4213298 w 8022345"/>
              <a:gd name="connsiteY47" fmla="*/ 2365205 h 4619772"/>
              <a:gd name="connsiteX48" fmla="*/ 3681231 w 8022345"/>
              <a:gd name="connsiteY48" fmla="*/ 2361585 h 4619772"/>
              <a:gd name="connsiteX49" fmla="*/ 3121161 w 8022345"/>
              <a:gd name="connsiteY49" fmla="*/ 2357775 h 4619772"/>
              <a:gd name="connsiteX50" fmla="*/ 2393070 w 8022345"/>
              <a:gd name="connsiteY50" fmla="*/ 2352822 h 4619772"/>
              <a:gd name="connsiteX51" fmla="*/ 2088270 w 8022345"/>
              <a:gd name="connsiteY51" fmla="*/ 2343297 h 4619772"/>
              <a:gd name="connsiteX52" fmla="*/ 1850145 w 8022345"/>
              <a:gd name="connsiteY52" fmla="*/ 2333772 h 4619772"/>
              <a:gd name="connsiteX53" fmla="*/ 1497720 w 8022345"/>
              <a:gd name="connsiteY53" fmla="*/ 2343297 h 4619772"/>
              <a:gd name="connsiteX54" fmla="*/ 1040520 w 8022345"/>
              <a:gd name="connsiteY54" fmla="*/ 2400447 h 4619772"/>
              <a:gd name="connsiteX55" fmla="*/ 954795 w 8022345"/>
              <a:gd name="connsiteY55" fmla="*/ 2419497 h 4619772"/>
              <a:gd name="connsiteX56" fmla="*/ 869070 w 8022345"/>
              <a:gd name="connsiteY56" fmla="*/ 2467122 h 4619772"/>
              <a:gd name="connsiteX57" fmla="*/ 830970 w 8022345"/>
              <a:gd name="connsiteY57" fmla="*/ 2486172 h 4619772"/>
              <a:gd name="connsiteX58" fmla="*/ 783345 w 8022345"/>
              <a:gd name="connsiteY58" fmla="*/ 2524272 h 4619772"/>
              <a:gd name="connsiteX59" fmla="*/ 678570 w 8022345"/>
              <a:gd name="connsiteY59" fmla="*/ 2571897 h 4619772"/>
              <a:gd name="connsiteX60" fmla="*/ 459495 w 8022345"/>
              <a:gd name="connsiteY60" fmla="*/ 2686197 h 4619772"/>
              <a:gd name="connsiteX61" fmla="*/ 354720 w 8022345"/>
              <a:gd name="connsiteY61" fmla="*/ 2743347 h 4619772"/>
              <a:gd name="connsiteX62" fmla="*/ 230895 w 8022345"/>
              <a:gd name="connsiteY62" fmla="*/ 2810022 h 4619772"/>
              <a:gd name="connsiteX63" fmla="*/ 164220 w 8022345"/>
              <a:gd name="connsiteY63" fmla="*/ 2848122 h 4619772"/>
              <a:gd name="connsiteX64" fmla="*/ 107070 w 8022345"/>
              <a:gd name="connsiteY64" fmla="*/ 2876697 h 4619772"/>
              <a:gd name="connsiteX65" fmla="*/ 59445 w 8022345"/>
              <a:gd name="connsiteY65" fmla="*/ 2914797 h 4619772"/>
              <a:gd name="connsiteX66" fmla="*/ 2295 w 8022345"/>
              <a:gd name="connsiteY66" fmla="*/ 3086247 h 4619772"/>
              <a:gd name="connsiteX67" fmla="*/ 40395 w 8022345"/>
              <a:gd name="connsiteY67" fmla="*/ 3429147 h 4619772"/>
              <a:gd name="connsiteX68" fmla="*/ 88020 w 8022345"/>
              <a:gd name="connsiteY68" fmla="*/ 3581547 h 4619772"/>
              <a:gd name="connsiteX69" fmla="*/ 183270 w 8022345"/>
              <a:gd name="connsiteY69" fmla="*/ 3867297 h 4619772"/>
              <a:gd name="connsiteX70" fmla="*/ 335670 w 8022345"/>
              <a:gd name="connsiteY70" fmla="*/ 3991122 h 4619772"/>
              <a:gd name="connsiteX71" fmla="*/ 945270 w 8022345"/>
              <a:gd name="connsiteY71" fmla="*/ 4257822 h 4619772"/>
              <a:gd name="connsiteX72" fmla="*/ 2164470 w 8022345"/>
              <a:gd name="connsiteY72" fmla="*/ 4467372 h 4619772"/>
              <a:gd name="connsiteX73" fmla="*/ 3050295 w 8022345"/>
              <a:gd name="connsiteY73" fmla="*/ 4572147 h 4619772"/>
              <a:gd name="connsiteX74" fmla="*/ 4707645 w 8022345"/>
              <a:gd name="connsiteY74" fmla="*/ 4600722 h 4619772"/>
              <a:gd name="connsiteX75" fmla="*/ 5117220 w 8022345"/>
              <a:gd name="connsiteY75" fmla="*/ 4619772 h 4619772"/>
              <a:gd name="connsiteX76" fmla="*/ 5650620 w 8022345"/>
              <a:gd name="connsiteY76" fmla="*/ 4610247 h 461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8022345" h="4619772" fill="none" extrusionOk="0">
                <a:moveTo>
                  <a:pt x="1754895" y="9672"/>
                </a:moveTo>
                <a:cubicBezTo>
                  <a:pt x="1850773" y="20220"/>
                  <a:pt x="1917405" y="-17767"/>
                  <a:pt x="1993020" y="147"/>
                </a:cubicBezTo>
                <a:cubicBezTo>
                  <a:pt x="2118642" y="-18082"/>
                  <a:pt x="2241435" y="15766"/>
                  <a:pt x="2335920" y="19197"/>
                </a:cubicBezTo>
                <a:cubicBezTo>
                  <a:pt x="2355301" y="22589"/>
                  <a:pt x="2379773" y="26902"/>
                  <a:pt x="2402595" y="28722"/>
                </a:cubicBezTo>
                <a:cubicBezTo>
                  <a:pt x="2439440" y="33820"/>
                  <a:pt x="2461529" y="34214"/>
                  <a:pt x="2488320" y="38247"/>
                </a:cubicBezTo>
                <a:cubicBezTo>
                  <a:pt x="2549939" y="40645"/>
                  <a:pt x="2630703" y="87158"/>
                  <a:pt x="2707395" y="95397"/>
                </a:cubicBezTo>
                <a:cubicBezTo>
                  <a:pt x="2744099" y="108015"/>
                  <a:pt x="2762217" y="108582"/>
                  <a:pt x="2802645" y="114447"/>
                </a:cubicBezTo>
                <a:cubicBezTo>
                  <a:pt x="2945368" y="149933"/>
                  <a:pt x="2800936" y="126363"/>
                  <a:pt x="2935995" y="143022"/>
                </a:cubicBezTo>
                <a:cubicBezTo>
                  <a:pt x="2950893" y="153406"/>
                  <a:pt x="2964323" y="156465"/>
                  <a:pt x="2983620" y="162072"/>
                </a:cubicBezTo>
                <a:cubicBezTo>
                  <a:pt x="2996314" y="168314"/>
                  <a:pt x="3016592" y="164117"/>
                  <a:pt x="3031245" y="171597"/>
                </a:cubicBezTo>
                <a:cubicBezTo>
                  <a:pt x="3038567" y="172609"/>
                  <a:pt x="3050489" y="179772"/>
                  <a:pt x="3059820" y="181122"/>
                </a:cubicBezTo>
                <a:cubicBezTo>
                  <a:pt x="3072578" y="185189"/>
                  <a:pt x="3087086" y="186187"/>
                  <a:pt x="3097920" y="190647"/>
                </a:cubicBezTo>
                <a:cubicBezTo>
                  <a:pt x="3107517" y="194035"/>
                  <a:pt x="3117384" y="198344"/>
                  <a:pt x="3126495" y="200172"/>
                </a:cubicBezTo>
                <a:cubicBezTo>
                  <a:pt x="3156356" y="202541"/>
                  <a:pt x="3174325" y="213941"/>
                  <a:pt x="3202695" y="219222"/>
                </a:cubicBezTo>
                <a:cubicBezTo>
                  <a:pt x="3234961" y="227017"/>
                  <a:pt x="3266599" y="237707"/>
                  <a:pt x="3288420" y="238272"/>
                </a:cubicBezTo>
                <a:cubicBezTo>
                  <a:pt x="3324602" y="238696"/>
                  <a:pt x="3353594" y="248530"/>
                  <a:pt x="3383670" y="247797"/>
                </a:cubicBezTo>
                <a:cubicBezTo>
                  <a:pt x="3397144" y="251090"/>
                  <a:pt x="3409962" y="254017"/>
                  <a:pt x="3421770" y="257322"/>
                </a:cubicBezTo>
                <a:cubicBezTo>
                  <a:pt x="3442253" y="262173"/>
                  <a:pt x="3460914" y="274726"/>
                  <a:pt x="3478920" y="276372"/>
                </a:cubicBezTo>
                <a:cubicBezTo>
                  <a:pt x="3522501" y="272334"/>
                  <a:pt x="3659176" y="283631"/>
                  <a:pt x="3697995" y="295422"/>
                </a:cubicBezTo>
                <a:cubicBezTo>
                  <a:pt x="3733576" y="306741"/>
                  <a:pt x="3778130" y="307762"/>
                  <a:pt x="3802770" y="314472"/>
                </a:cubicBezTo>
                <a:cubicBezTo>
                  <a:pt x="3927631" y="329107"/>
                  <a:pt x="3951303" y="328660"/>
                  <a:pt x="4069470" y="352572"/>
                </a:cubicBezTo>
                <a:cubicBezTo>
                  <a:pt x="4205640" y="357331"/>
                  <a:pt x="4095057" y="363316"/>
                  <a:pt x="4259970" y="400197"/>
                </a:cubicBezTo>
                <a:cubicBezTo>
                  <a:pt x="4665314" y="391898"/>
                  <a:pt x="4081050" y="370651"/>
                  <a:pt x="4507620" y="447822"/>
                </a:cubicBezTo>
                <a:cubicBezTo>
                  <a:pt x="4546976" y="456242"/>
                  <a:pt x="4601481" y="470469"/>
                  <a:pt x="4650495" y="485922"/>
                </a:cubicBezTo>
                <a:cubicBezTo>
                  <a:pt x="4708666" y="501967"/>
                  <a:pt x="4757602" y="517452"/>
                  <a:pt x="4821945" y="524022"/>
                </a:cubicBezTo>
                <a:cubicBezTo>
                  <a:pt x="4881297" y="554171"/>
                  <a:pt x="4935929" y="556676"/>
                  <a:pt x="5002920" y="571647"/>
                </a:cubicBezTo>
                <a:cubicBezTo>
                  <a:pt x="5066760" y="568783"/>
                  <a:pt x="5122392" y="602280"/>
                  <a:pt x="5193420" y="609747"/>
                </a:cubicBezTo>
                <a:cubicBezTo>
                  <a:pt x="5446862" y="696282"/>
                  <a:pt x="5300188" y="649322"/>
                  <a:pt x="5574420" y="704997"/>
                </a:cubicBezTo>
                <a:cubicBezTo>
                  <a:pt x="5990268" y="780604"/>
                  <a:pt x="5397248" y="557198"/>
                  <a:pt x="6079245" y="819297"/>
                </a:cubicBezTo>
                <a:cubicBezTo>
                  <a:pt x="6148827" y="833893"/>
                  <a:pt x="6196986" y="864827"/>
                  <a:pt x="6260220" y="866922"/>
                </a:cubicBezTo>
                <a:cubicBezTo>
                  <a:pt x="6478514" y="916284"/>
                  <a:pt x="6655984" y="950441"/>
                  <a:pt x="6860295" y="1000272"/>
                </a:cubicBezTo>
                <a:cubicBezTo>
                  <a:pt x="6915260" y="1012567"/>
                  <a:pt x="6995302" y="1027742"/>
                  <a:pt x="7041270" y="1047897"/>
                </a:cubicBezTo>
                <a:cubicBezTo>
                  <a:pt x="7088345" y="1049872"/>
                  <a:pt x="7150224" y="1069675"/>
                  <a:pt x="7184145" y="1076472"/>
                </a:cubicBezTo>
                <a:cubicBezTo>
                  <a:pt x="7283656" y="1094898"/>
                  <a:pt x="7354091" y="1127886"/>
                  <a:pt x="7441320" y="1143147"/>
                </a:cubicBezTo>
                <a:cubicBezTo>
                  <a:pt x="7491320" y="1162252"/>
                  <a:pt x="7551562" y="1164780"/>
                  <a:pt x="7612770" y="1190772"/>
                </a:cubicBezTo>
                <a:cubicBezTo>
                  <a:pt x="7688304" y="1205577"/>
                  <a:pt x="7744380" y="1211774"/>
                  <a:pt x="7822320" y="1266972"/>
                </a:cubicBezTo>
                <a:cubicBezTo>
                  <a:pt x="7877679" y="1299876"/>
                  <a:pt x="7930826" y="1360453"/>
                  <a:pt x="7965195" y="1409847"/>
                </a:cubicBezTo>
                <a:cubicBezTo>
                  <a:pt x="8008402" y="1462782"/>
                  <a:pt x="8002907" y="1461002"/>
                  <a:pt x="8022345" y="1524147"/>
                </a:cubicBezTo>
                <a:cubicBezTo>
                  <a:pt x="8002103" y="1579605"/>
                  <a:pt x="8010803" y="1641211"/>
                  <a:pt x="8003295" y="1705122"/>
                </a:cubicBezTo>
                <a:cubicBezTo>
                  <a:pt x="8001132" y="1730136"/>
                  <a:pt x="7938228" y="1858547"/>
                  <a:pt x="7917570" y="1876572"/>
                </a:cubicBezTo>
                <a:cubicBezTo>
                  <a:pt x="7896854" y="1915302"/>
                  <a:pt x="7869110" y="1931298"/>
                  <a:pt x="7841370" y="1952772"/>
                </a:cubicBezTo>
                <a:cubicBezTo>
                  <a:pt x="7785006" y="1997787"/>
                  <a:pt x="7668343" y="2067212"/>
                  <a:pt x="7603245" y="2095647"/>
                </a:cubicBezTo>
                <a:cubicBezTo>
                  <a:pt x="7368366" y="2181984"/>
                  <a:pt x="7260741" y="2268606"/>
                  <a:pt x="7031745" y="2295672"/>
                </a:cubicBezTo>
                <a:cubicBezTo>
                  <a:pt x="6910514" y="2325964"/>
                  <a:pt x="6397867" y="2329273"/>
                  <a:pt x="6269745" y="2362347"/>
                </a:cubicBezTo>
                <a:cubicBezTo>
                  <a:pt x="6096843" y="2379575"/>
                  <a:pt x="5986190" y="2375193"/>
                  <a:pt x="5774445" y="2381397"/>
                </a:cubicBezTo>
                <a:cubicBezTo>
                  <a:pt x="5515863" y="2394284"/>
                  <a:pt x="5407859" y="2339816"/>
                  <a:pt x="5193420" y="2371872"/>
                </a:cubicBezTo>
                <a:cubicBezTo>
                  <a:pt x="5020034" y="2395124"/>
                  <a:pt x="4936124" y="2332840"/>
                  <a:pt x="4717361" y="2368634"/>
                </a:cubicBezTo>
                <a:cubicBezTo>
                  <a:pt x="4498597" y="2404428"/>
                  <a:pt x="4429897" y="2308001"/>
                  <a:pt x="4213298" y="2365205"/>
                </a:cubicBezTo>
                <a:cubicBezTo>
                  <a:pt x="3996699" y="2422408"/>
                  <a:pt x="3911478" y="2322821"/>
                  <a:pt x="3681231" y="2361585"/>
                </a:cubicBezTo>
                <a:cubicBezTo>
                  <a:pt x="3450984" y="2400349"/>
                  <a:pt x="3274048" y="2334499"/>
                  <a:pt x="3121161" y="2357775"/>
                </a:cubicBezTo>
                <a:cubicBezTo>
                  <a:pt x="2968274" y="2381051"/>
                  <a:pt x="2599721" y="2325079"/>
                  <a:pt x="2393070" y="2352822"/>
                </a:cubicBezTo>
                <a:cubicBezTo>
                  <a:pt x="2261876" y="2362360"/>
                  <a:pt x="2200158" y="2311541"/>
                  <a:pt x="2088270" y="2343297"/>
                </a:cubicBezTo>
                <a:cubicBezTo>
                  <a:pt x="2010950" y="2335002"/>
                  <a:pt x="1921952" y="2333910"/>
                  <a:pt x="1850145" y="2333772"/>
                </a:cubicBezTo>
                <a:cubicBezTo>
                  <a:pt x="1741317" y="2334679"/>
                  <a:pt x="1638515" y="2321227"/>
                  <a:pt x="1497720" y="2343297"/>
                </a:cubicBezTo>
                <a:cubicBezTo>
                  <a:pt x="1314394" y="2345446"/>
                  <a:pt x="1235068" y="2356616"/>
                  <a:pt x="1040520" y="2400447"/>
                </a:cubicBezTo>
                <a:cubicBezTo>
                  <a:pt x="1003768" y="2409899"/>
                  <a:pt x="986750" y="2413687"/>
                  <a:pt x="954795" y="2419497"/>
                </a:cubicBezTo>
                <a:cubicBezTo>
                  <a:pt x="894737" y="2435319"/>
                  <a:pt x="922447" y="2436843"/>
                  <a:pt x="869070" y="2467122"/>
                </a:cubicBezTo>
                <a:cubicBezTo>
                  <a:pt x="858127" y="2477021"/>
                  <a:pt x="842049" y="2478106"/>
                  <a:pt x="830970" y="2486172"/>
                </a:cubicBezTo>
                <a:cubicBezTo>
                  <a:pt x="812564" y="2496996"/>
                  <a:pt x="797131" y="2511718"/>
                  <a:pt x="783345" y="2524272"/>
                </a:cubicBezTo>
                <a:cubicBezTo>
                  <a:pt x="754851" y="2535640"/>
                  <a:pt x="722405" y="2553736"/>
                  <a:pt x="678570" y="2571897"/>
                </a:cubicBezTo>
                <a:cubicBezTo>
                  <a:pt x="609813" y="2609710"/>
                  <a:pt x="533746" y="2648838"/>
                  <a:pt x="459495" y="2686197"/>
                </a:cubicBezTo>
                <a:cubicBezTo>
                  <a:pt x="423469" y="2709714"/>
                  <a:pt x="388175" y="2732497"/>
                  <a:pt x="354720" y="2743347"/>
                </a:cubicBezTo>
                <a:cubicBezTo>
                  <a:pt x="300240" y="2775799"/>
                  <a:pt x="285787" y="2775179"/>
                  <a:pt x="230895" y="2810022"/>
                </a:cubicBezTo>
                <a:cubicBezTo>
                  <a:pt x="206679" y="2829581"/>
                  <a:pt x="187879" y="2835267"/>
                  <a:pt x="164220" y="2848122"/>
                </a:cubicBezTo>
                <a:cubicBezTo>
                  <a:pt x="143107" y="2855073"/>
                  <a:pt x="126119" y="2864738"/>
                  <a:pt x="107070" y="2876697"/>
                </a:cubicBezTo>
                <a:cubicBezTo>
                  <a:pt x="84654" y="2888780"/>
                  <a:pt x="74070" y="2901673"/>
                  <a:pt x="59445" y="2914797"/>
                </a:cubicBezTo>
                <a:cubicBezTo>
                  <a:pt x="19105" y="2971290"/>
                  <a:pt x="5737" y="3011226"/>
                  <a:pt x="2295" y="3086247"/>
                </a:cubicBezTo>
                <a:cubicBezTo>
                  <a:pt x="-7552" y="3224996"/>
                  <a:pt x="17970" y="3301056"/>
                  <a:pt x="40395" y="3429147"/>
                </a:cubicBezTo>
                <a:cubicBezTo>
                  <a:pt x="41600" y="3473462"/>
                  <a:pt x="86764" y="3521568"/>
                  <a:pt x="88020" y="3581547"/>
                </a:cubicBezTo>
                <a:cubicBezTo>
                  <a:pt x="108491" y="3705572"/>
                  <a:pt x="99102" y="3755438"/>
                  <a:pt x="183270" y="3867297"/>
                </a:cubicBezTo>
                <a:cubicBezTo>
                  <a:pt x="229403" y="3902485"/>
                  <a:pt x="273747" y="3947832"/>
                  <a:pt x="335670" y="3991122"/>
                </a:cubicBezTo>
                <a:cubicBezTo>
                  <a:pt x="553454" y="4147729"/>
                  <a:pt x="670787" y="4158327"/>
                  <a:pt x="945270" y="4257822"/>
                </a:cubicBezTo>
                <a:cubicBezTo>
                  <a:pt x="1346103" y="4377295"/>
                  <a:pt x="1656578" y="4380228"/>
                  <a:pt x="2164470" y="4467372"/>
                </a:cubicBezTo>
                <a:cubicBezTo>
                  <a:pt x="2419771" y="4528458"/>
                  <a:pt x="2858301" y="4508589"/>
                  <a:pt x="3050295" y="4572147"/>
                </a:cubicBezTo>
                <a:cubicBezTo>
                  <a:pt x="3483207" y="4630669"/>
                  <a:pt x="4435088" y="4590201"/>
                  <a:pt x="4707645" y="4600722"/>
                </a:cubicBezTo>
                <a:cubicBezTo>
                  <a:pt x="4855427" y="4617153"/>
                  <a:pt x="5006428" y="4595889"/>
                  <a:pt x="5117220" y="4619772"/>
                </a:cubicBezTo>
                <a:cubicBezTo>
                  <a:pt x="5288593" y="4556960"/>
                  <a:pt x="5425368" y="4675303"/>
                  <a:pt x="5650620" y="4610247"/>
                </a:cubicBezTo>
              </a:path>
              <a:path w="8022345" h="4619772" stroke="0" extrusionOk="0">
                <a:moveTo>
                  <a:pt x="1754895" y="9672"/>
                </a:moveTo>
                <a:cubicBezTo>
                  <a:pt x="1822424" y="-810"/>
                  <a:pt x="1891912" y="6982"/>
                  <a:pt x="1993020" y="147"/>
                </a:cubicBezTo>
                <a:cubicBezTo>
                  <a:pt x="2129638" y="6687"/>
                  <a:pt x="2212111" y="11536"/>
                  <a:pt x="2335920" y="19197"/>
                </a:cubicBezTo>
                <a:cubicBezTo>
                  <a:pt x="2356820" y="22221"/>
                  <a:pt x="2380027" y="27544"/>
                  <a:pt x="2402595" y="28722"/>
                </a:cubicBezTo>
                <a:cubicBezTo>
                  <a:pt x="2424118" y="28455"/>
                  <a:pt x="2467301" y="38682"/>
                  <a:pt x="2488320" y="38247"/>
                </a:cubicBezTo>
                <a:cubicBezTo>
                  <a:pt x="2565490" y="57789"/>
                  <a:pt x="2640449" y="66073"/>
                  <a:pt x="2707395" y="95397"/>
                </a:cubicBezTo>
                <a:cubicBezTo>
                  <a:pt x="2736200" y="101296"/>
                  <a:pt x="2765056" y="113054"/>
                  <a:pt x="2802645" y="114447"/>
                </a:cubicBezTo>
                <a:cubicBezTo>
                  <a:pt x="2944450" y="140383"/>
                  <a:pt x="2801485" y="146316"/>
                  <a:pt x="2935995" y="143022"/>
                </a:cubicBezTo>
                <a:cubicBezTo>
                  <a:pt x="2955371" y="151332"/>
                  <a:pt x="2967602" y="157245"/>
                  <a:pt x="2983620" y="162072"/>
                </a:cubicBezTo>
                <a:cubicBezTo>
                  <a:pt x="2996074" y="166230"/>
                  <a:pt x="3018659" y="170221"/>
                  <a:pt x="3031245" y="171597"/>
                </a:cubicBezTo>
                <a:cubicBezTo>
                  <a:pt x="3042294" y="175981"/>
                  <a:pt x="3050232" y="179052"/>
                  <a:pt x="3059820" y="181122"/>
                </a:cubicBezTo>
                <a:cubicBezTo>
                  <a:pt x="3074078" y="187292"/>
                  <a:pt x="3087116" y="189236"/>
                  <a:pt x="3097920" y="190647"/>
                </a:cubicBezTo>
                <a:cubicBezTo>
                  <a:pt x="3108715" y="192406"/>
                  <a:pt x="3117373" y="194875"/>
                  <a:pt x="3126495" y="200172"/>
                </a:cubicBezTo>
                <a:cubicBezTo>
                  <a:pt x="3145757" y="208046"/>
                  <a:pt x="3175980" y="211965"/>
                  <a:pt x="3202695" y="219222"/>
                </a:cubicBezTo>
                <a:cubicBezTo>
                  <a:pt x="3222521" y="225260"/>
                  <a:pt x="3261650" y="233068"/>
                  <a:pt x="3288420" y="238272"/>
                </a:cubicBezTo>
                <a:cubicBezTo>
                  <a:pt x="3320742" y="233097"/>
                  <a:pt x="3346402" y="247844"/>
                  <a:pt x="3383670" y="247797"/>
                </a:cubicBezTo>
                <a:cubicBezTo>
                  <a:pt x="3396155" y="251356"/>
                  <a:pt x="3411817" y="255481"/>
                  <a:pt x="3421770" y="257322"/>
                </a:cubicBezTo>
                <a:cubicBezTo>
                  <a:pt x="3440967" y="263968"/>
                  <a:pt x="3463513" y="272095"/>
                  <a:pt x="3478920" y="276372"/>
                </a:cubicBezTo>
                <a:cubicBezTo>
                  <a:pt x="3517267" y="283039"/>
                  <a:pt x="3644452" y="288909"/>
                  <a:pt x="3697995" y="295422"/>
                </a:cubicBezTo>
                <a:cubicBezTo>
                  <a:pt x="3733627" y="301414"/>
                  <a:pt x="3759036" y="313635"/>
                  <a:pt x="3802770" y="314472"/>
                </a:cubicBezTo>
                <a:cubicBezTo>
                  <a:pt x="3925896" y="328568"/>
                  <a:pt x="3948338" y="331009"/>
                  <a:pt x="4069470" y="352572"/>
                </a:cubicBezTo>
                <a:cubicBezTo>
                  <a:pt x="4227518" y="386182"/>
                  <a:pt x="4082695" y="385603"/>
                  <a:pt x="4259970" y="400197"/>
                </a:cubicBezTo>
                <a:cubicBezTo>
                  <a:pt x="4555164" y="545008"/>
                  <a:pt x="4107068" y="322205"/>
                  <a:pt x="4507620" y="447822"/>
                </a:cubicBezTo>
                <a:cubicBezTo>
                  <a:pt x="4563512" y="461887"/>
                  <a:pt x="4602303" y="468284"/>
                  <a:pt x="4650495" y="485922"/>
                </a:cubicBezTo>
                <a:cubicBezTo>
                  <a:pt x="4710752" y="501833"/>
                  <a:pt x="4747989" y="513931"/>
                  <a:pt x="4821945" y="524022"/>
                </a:cubicBezTo>
                <a:cubicBezTo>
                  <a:pt x="4880699" y="544556"/>
                  <a:pt x="4938899" y="547419"/>
                  <a:pt x="5002920" y="571647"/>
                </a:cubicBezTo>
                <a:cubicBezTo>
                  <a:pt x="5078415" y="576897"/>
                  <a:pt x="5136241" y="585319"/>
                  <a:pt x="5193420" y="609747"/>
                </a:cubicBezTo>
                <a:cubicBezTo>
                  <a:pt x="5433652" y="653491"/>
                  <a:pt x="5306072" y="627424"/>
                  <a:pt x="5574420" y="704997"/>
                </a:cubicBezTo>
                <a:cubicBezTo>
                  <a:pt x="5852980" y="849889"/>
                  <a:pt x="5366153" y="706302"/>
                  <a:pt x="6079245" y="819297"/>
                </a:cubicBezTo>
                <a:cubicBezTo>
                  <a:pt x="6144722" y="834150"/>
                  <a:pt x="6196182" y="865091"/>
                  <a:pt x="6260220" y="866922"/>
                </a:cubicBezTo>
                <a:cubicBezTo>
                  <a:pt x="6467650" y="915797"/>
                  <a:pt x="6662489" y="928086"/>
                  <a:pt x="6860295" y="1000272"/>
                </a:cubicBezTo>
                <a:cubicBezTo>
                  <a:pt x="6924301" y="1016264"/>
                  <a:pt x="6983008" y="1036158"/>
                  <a:pt x="7041270" y="1047897"/>
                </a:cubicBezTo>
                <a:cubicBezTo>
                  <a:pt x="7095400" y="1065583"/>
                  <a:pt x="7141750" y="1077083"/>
                  <a:pt x="7184145" y="1076472"/>
                </a:cubicBezTo>
                <a:cubicBezTo>
                  <a:pt x="7279522" y="1106111"/>
                  <a:pt x="7352320" y="1115741"/>
                  <a:pt x="7441320" y="1143147"/>
                </a:cubicBezTo>
                <a:cubicBezTo>
                  <a:pt x="7487398" y="1169581"/>
                  <a:pt x="7563523" y="1176475"/>
                  <a:pt x="7612770" y="1190772"/>
                </a:cubicBezTo>
                <a:cubicBezTo>
                  <a:pt x="7695140" y="1198022"/>
                  <a:pt x="7756125" y="1217086"/>
                  <a:pt x="7822320" y="1266972"/>
                </a:cubicBezTo>
                <a:cubicBezTo>
                  <a:pt x="7869908" y="1301685"/>
                  <a:pt x="7928910" y="1368262"/>
                  <a:pt x="7965195" y="1409847"/>
                </a:cubicBezTo>
                <a:cubicBezTo>
                  <a:pt x="8007216" y="1463424"/>
                  <a:pt x="8002176" y="1461848"/>
                  <a:pt x="8022345" y="1524147"/>
                </a:cubicBezTo>
                <a:cubicBezTo>
                  <a:pt x="8025999" y="1596771"/>
                  <a:pt x="8027560" y="1647791"/>
                  <a:pt x="8003295" y="1705122"/>
                </a:cubicBezTo>
                <a:cubicBezTo>
                  <a:pt x="7994479" y="1732459"/>
                  <a:pt x="7932414" y="1852828"/>
                  <a:pt x="7917570" y="1876572"/>
                </a:cubicBezTo>
                <a:cubicBezTo>
                  <a:pt x="7896782" y="1894670"/>
                  <a:pt x="7869442" y="1928365"/>
                  <a:pt x="7841370" y="1952772"/>
                </a:cubicBezTo>
                <a:cubicBezTo>
                  <a:pt x="7768897" y="2008788"/>
                  <a:pt x="7691908" y="2039600"/>
                  <a:pt x="7603245" y="2095647"/>
                </a:cubicBezTo>
                <a:cubicBezTo>
                  <a:pt x="7428519" y="2173313"/>
                  <a:pt x="7270356" y="2248742"/>
                  <a:pt x="7031745" y="2295672"/>
                </a:cubicBezTo>
                <a:cubicBezTo>
                  <a:pt x="6877305" y="2311172"/>
                  <a:pt x="6400922" y="2347857"/>
                  <a:pt x="6269745" y="2362347"/>
                </a:cubicBezTo>
                <a:cubicBezTo>
                  <a:pt x="6102788" y="2380455"/>
                  <a:pt x="5912326" y="2345881"/>
                  <a:pt x="5774445" y="2381397"/>
                </a:cubicBezTo>
                <a:cubicBezTo>
                  <a:pt x="5556574" y="2410084"/>
                  <a:pt x="5431454" y="2336082"/>
                  <a:pt x="5193420" y="2371872"/>
                </a:cubicBezTo>
                <a:cubicBezTo>
                  <a:pt x="4953585" y="2420414"/>
                  <a:pt x="4792822" y="2316867"/>
                  <a:pt x="4633350" y="2368062"/>
                </a:cubicBezTo>
                <a:cubicBezTo>
                  <a:pt x="4473878" y="2419257"/>
                  <a:pt x="4325351" y="2336250"/>
                  <a:pt x="4045277" y="2364062"/>
                </a:cubicBezTo>
                <a:cubicBezTo>
                  <a:pt x="3765203" y="2391874"/>
                  <a:pt x="3719223" y="2350397"/>
                  <a:pt x="3429200" y="2359871"/>
                </a:cubicBezTo>
                <a:cubicBezTo>
                  <a:pt x="3139177" y="2369345"/>
                  <a:pt x="2755697" y="2238091"/>
                  <a:pt x="2393070" y="2352822"/>
                </a:cubicBezTo>
                <a:cubicBezTo>
                  <a:pt x="2330820" y="2371980"/>
                  <a:pt x="2200018" y="2338481"/>
                  <a:pt x="2088270" y="2343297"/>
                </a:cubicBezTo>
                <a:cubicBezTo>
                  <a:pt x="2000805" y="2352239"/>
                  <a:pt x="1928371" y="2336797"/>
                  <a:pt x="1850145" y="2333772"/>
                </a:cubicBezTo>
                <a:cubicBezTo>
                  <a:pt x="1699500" y="2341731"/>
                  <a:pt x="1617421" y="2346226"/>
                  <a:pt x="1497720" y="2343297"/>
                </a:cubicBezTo>
                <a:cubicBezTo>
                  <a:pt x="1308205" y="2353471"/>
                  <a:pt x="1248448" y="2341339"/>
                  <a:pt x="1040520" y="2400447"/>
                </a:cubicBezTo>
                <a:cubicBezTo>
                  <a:pt x="1015839" y="2399343"/>
                  <a:pt x="988756" y="2405407"/>
                  <a:pt x="954795" y="2419497"/>
                </a:cubicBezTo>
                <a:cubicBezTo>
                  <a:pt x="895462" y="2435414"/>
                  <a:pt x="921614" y="2434018"/>
                  <a:pt x="869070" y="2467122"/>
                </a:cubicBezTo>
                <a:cubicBezTo>
                  <a:pt x="857597" y="2477856"/>
                  <a:pt x="844149" y="2477018"/>
                  <a:pt x="830970" y="2486172"/>
                </a:cubicBezTo>
                <a:cubicBezTo>
                  <a:pt x="814853" y="2497498"/>
                  <a:pt x="800812" y="2511182"/>
                  <a:pt x="783345" y="2524272"/>
                </a:cubicBezTo>
                <a:cubicBezTo>
                  <a:pt x="740053" y="2544162"/>
                  <a:pt x="714856" y="2557143"/>
                  <a:pt x="678570" y="2571897"/>
                </a:cubicBezTo>
                <a:cubicBezTo>
                  <a:pt x="597292" y="2627268"/>
                  <a:pt x="548009" y="2642138"/>
                  <a:pt x="459495" y="2686197"/>
                </a:cubicBezTo>
                <a:cubicBezTo>
                  <a:pt x="426317" y="2700058"/>
                  <a:pt x="398022" y="2728072"/>
                  <a:pt x="354720" y="2743347"/>
                </a:cubicBezTo>
                <a:cubicBezTo>
                  <a:pt x="316293" y="2770536"/>
                  <a:pt x="274851" y="2786305"/>
                  <a:pt x="230895" y="2810022"/>
                </a:cubicBezTo>
                <a:cubicBezTo>
                  <a:pt x="213277" y="2822749"/>
                  <a:pt x="183256" y="2837914"/>
                  <a:pt x="164220" y="2848122"/>
                </a:cubicBezTo>
                <a:cubicBezTo>
                  <a:pt x="146886" y="2855084"/>
                  <a:pt x="122162" y="2866604"/>
                  <a:pt x="107070" y="2876697"/>
                </a:cubicBezTo>
                <a:cubicBezTo>
                  <a:pt x="85390" y="2888599"/>
                  <a:pt x="73488" y="2902046"/>
                  <a:pt x="59445" y="2914797"/>
                </a:cubicBezTo>
                <a:cubicBezTo>
                  <a:pt x="26868" y="2974083"/>
                  <a:pt x="1695" y="3010058"/>
                  <a:pt x="2295" y="3086247"/>
                </a:cubicBezTo>
                <a:cubicBezTo>
                  <a:pt x="-7158" y="3230512"/>
                  <a:pt x="12230" y="3327324"/>
                  <a:pt x="40395" y="3429147"/>
                </a:cubicBezTo>
                <a:cubicBezTo>
                  <a:pt x="48981" y="3478318"/>
                  <a:pt x="89199" y="3534336"/>
                  <a:pt x="88020" y="3581547"/>
                </a:cubicBezTo>
                <a:cubicBezTo>
                  <a:pt x="104822" y="3723762"/>
                  <a:pt x="102687" y="3767994"/>
                  <a:pt x="183270" y="3867297"/>
                </a:cubicBezTo>
                <a:cubicBezTo>
                  <a:pt x="227112" y="3917853"/>
                  <a:pt x="275222" y="3942853"/>
                  <a:pt x="335670" y="3991122"/>
                </a:cubicBezTo>
                <a:cubicBezTo>
                  <a:pt x="577878" y="4149419"/>
                  <a:pt x="687625" y="4179025"/>
                  <a:pt x="945270" y="4257822"/>
                </a:cubicBezTo>
                <a:cubicBezTo>
                  <a:pt x="1341033" y="4365742"/>
                  <a:pt x="1614548" y="4364365"/>
                  <a:pt x="2164470" y="4467372"/>
                </a:cubicBezTo>
                <a:cubicBezTo>
                  <a:pt x="2349561" y="4508097"/>
                  <a:pt x="2846396" y="4605609"/>
                  <a:pt x="3050295" y="4572147"/>
                </a:cubicBezTo>
                <a:cubicBezTo>
                  <a:pt x="3467581" y="4667878"/>
                  <a:pt x="4382746" y="4603424"/>
                  <a:pt x="4707645" y="4600722"/>
                </a:cubicBezTo>
                <a:cubicBezTo>
                  <a:pt x="4847219" y="4612352"/>
                  <a:pt x="4977968" y="4620433"/>
                  <a:pt x="5117220" y="4619772"/>
                </a:cubicBezTo>
                <a:cubicBezTo>
                  <a:pt x="5353131" y="4558291"/>
                  <a:pt x="5437816" y="4673457"/>
                  <a:pt x="5650620" y="4610247"/>
                </a:cubicBezTo>
              </a:path>
            </a:pathLst>
          </a:custGeom>
          <a:ln w="136525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54895 w 8022345"/>
                      <a:gd name="connsiteY0" fmla="*/ 9672 h 4619772"/>
                      <a:gd name="connsiteX1" fmla="*/ 1993020 w 8022345"/>
                      <a:gd name="connsiteY1" fmla="*/ 147 h 4619772"/>
                      <a:gd name="connsiteX2" fmla="*/ 2335920 w 8022345"/>
                      <a:gd name="connsiteY2" fmla="*/ 19197 h 4619772"/>
                      <a:gd name="connsiteX3" fmla="*/ 2402595 w 8022345"/>
                      <a:gd name="connsiteY3" fmla="*/ 28722 h 4619772"/>
                      <a:gd name="connsiteX4" fmla="*/ 2488320 w 8022345"/>
                      <a:gd name="connsiteY4" fmla="*/ 38247 h 4619772"/>
                      <a:gd name="connsiteX5" fmla="*/ 2707395 w 8022345"/>
                      <a:gd name="connsiteY5" fmla="*/ 95397 h 4619772"/>
                      <a:gd name="connsiteX6" fmla="*/ 2802645 w 8022345"/>
                      <a:gd name="connsiteY6" fmla="*/ 114447 h 4619772"/>
                      <a:gd name="connsiteX7" fmla="*/ 2935995 w 8022345"/>
                      <a:gd name="connsiteY7" fmla="*/ 143022 h 4619772"/>
                      <a:gd name="connsiteX8" fmla="*/ 2983620 w 8022345"/>
                      <a:gd name="connsiteY8" fmla="*/ 162072 h 4619772"/>
                      <a:gd name="connsiteX9" fmla="*/ 3031245 w 8022345"/>
                      <a:gd name="connsiteY9" fmla="*/ 171597 h 4619772"/>
                      <a:gd name="connsiteX10" fmla="*/ 3059820 w 8022345"/>
                      <a:gd name="connsiteY10" fmla="*/ 181122 h 4619772"/>
                      <a:gd name="connsiteX11" fmla="*/ 3097920 w 8022345"/>
                      <a:gd name="connsiteY11" fmla="*/ 190647 h 4619772"/>
                      <a:gd name="connsiteX12" fmla="*/ 3126495 w 8022345"/>
                      <a:gd name="connsiteY12" fmla="*/ 200172 h 4619772"/>
                      <a:gd name="connsiteX13" fmla="*/ 3202695 w 8022345"/>
                      <a:gd name="connsiteY13" fmla="*/ 219222 h 4619772"/>
                      <a:gd name="connsiteX14" fmla="*/ 3288420 w 8022345"/>
                      <a:gd name="connsiteY14" fmla="*/ 238272 h 4619772"/>
                      <a:gd name="connsiteX15" fmla="*/ 3383670 w 8022345"/>
                      <a:gd name="connsiteY15" fmla="*/ 247797 h 4619772"/>
                      <a:gd name="connsiteX16" fmla="*/ 3421770 w 8022345"/>
                      <a:gd name="connsiteY16" fmla="*/ 257322 h 4619772"/>
                      <a:gd name="connsiteX17" fmla="*/ 3478920 w 8022345"/>
                      <a:gd name="connsiteY17" fmla="*/ 276372 h 4619772"/>
                      <a:gd name="connsiteX18" fmla="*/ 3697995 w 8022345"/>
                      <a:gd name="connsiteY18" fmla="*/ 295422 h 4619772"/>
                      <a:gd name="connsiteX19" fmla="*/ 3802770 w 8022345"/>
                      <a:gd name="connsiteY19" fmla="*/ 314472 h 4619772"/>
                      <a:gd name="connsiteX20" fmla="*/ 4069470 w 8022345"/>
                      <a:gd name="connsiteY20" fmla="*/ 352572 h 4619772"/>
                      <a:gd name="connsiteX21" fmla="*/ 4259970 w 8022345"/>
                      <a:gd name="connsiteY21" fmla="*/ 400197 h 4619772"/>
                      <a:gd name="connsiteX22" fmla="*/ 4507620 w 8022345"/>
                      <a:gd name="connsiteY22" fmla="*/ 447822 h 4619772"/>
                      <a:gd name="connsiteX23" fmla="*/ 4650495 w 8022345"/>
                      <a:gd name="connsiteY23" fmla="*/ 485922 h 4619772"/>
                      <a:gd name="connsiteX24" fmla="*/ 4821945 w 8022345"/>
                      <a:gd name="connsiteY24" fmla="*/ 524022 h 4619772"/>
                      <a:gd name="connsiteX25" fmla="*/ 5002920 w 8022345"/>
                      <a:gd name="connsiteY25" fmla="*/ 571647 h 4619772"/>
                      <a:gd name="connsiteX26" fmla="*/ 5193420 w 8022345"/>
                      <a:gd name="connsiteY26" fmla="*/ 609747 h 4619772"/>
                      <a:gd name="connsiteX27" fmla="*/ 5574420 w 8022345"/>
                      <a:gd name="connsiteY27" fmla="*/ 704997 h 4619772"/>
                      <a:gd name="connsiteX28" fmla="*/ 6079245 w 8022345"/>
                      <a:gd name="connsiteY28" fmla="*/ 819297 h 4619772"/>
                      <a:gd name="connsiteX29" fmla="*/ 6260220 w 8022345"/>
                      <a:gd name="connsiteY29" fmla="*/ 866922 h 4619772"/>
                      <a:gd name="connsiteX30" fmla="*/ 6860295 w 8022345"/>
                      <a:gd name="connsiteY30" fmla="*/ 1000272 h 4619772"/>
                      <a:gd name="connsiteX31" fmla="*/ 7041270 w 8022345"/>
                      <a:gd name="connsiteY31" fmla="*/ 1047897 h 4619772"/>
                      <a:gd name="connsiteX32" fmla="*/ 7184145 w 8022345"/>
                      <a:gd name="connsiteY32" fmla="*/ 1076472 h 4619772"/>
                      <a:gd name="connsiteX33" fmla="*/ 7441320 w 8022345"/>
                      <a:gd name="connsiteY33" fmla="*/ 1143147 h 4619772"/>
                      <a:gd name="connsiteX34" fmla="*/ 7612770 w 8022345"/>
                      <a:gd name="connsiteY34" fmla="*/ 1190772 h 4619772"/>
                      <a:gd name="connsiteX35" fmla="*/ 7822320 w 8022345"/>
                      <a:gd name="connsiteY35" fmla="*/ 1266972 h 4619772"/>
                      <a:gd name="connsiteX36" fmla="*/ 7965195 w 8022345"/>
                      <a:gd name="connsiteY36" fmla="*/ 1409847 h 4619772"/>
                      <a:gd name="connsiteX37" fmla="*/ 8022345 w 8022345"/>
                      <a:gd name="connsiteY37" fmla="*/ 1524147 h 4619772"/>
                      <a:gd name="connsiteX38" fmla="*/ 8003295 w 8022345"/>
                      <a:gd name="connsiteY38" fmla="*/ 1705122 h 4619772"/>
                      <a:gd name="connsiteX39" fmla="*/ 7917570 w 8022345"/>
                      <a:gd name="connsiteY39" fmla="*/ 1876572 h 4619772"/>
                      <a:gd name="connsiteX40" fmla="*/ 7841370 w 8022345"/>
                      <a:gd name="connsiteY40" fmla="*/ 1952772 h 4619772"/>
                      <a:gd name="connsiteX41" fmla="*/ 7603245 w 8022345"/>
                      <a:gd name="connsiteY41" fmla="*/ 2095647 h 4619772"/>
                      <a:gd name="connsiteX42" fmla="*/ 7031745 w 8022345"/>
                      <a:gd name="connsiteY42" fmla="*/ 2295672 h 4619772"/>
                      <a:gd name="connsiteX43" fmla="*/ 6269745 w 8022345"/>
                      <a:gd name="connsiteY43" fmla="*/ 2362347 h 4619772"/>
                      <a:gd name="connsiteX44" fmla="*/ 5774445 w 8022345"/>
                      <a:gd name="connsiteY44" fmla="*/ 2381397 h 4619772"/>
                      <a:gd name="connsiteX45" fmla="*/ 5193420 w 8022345"/>
                      <a:gd name="connsiteY45" fmla="*/ 2371872 h 4619772"/>
                      <a:gd name="connsiteX46" fmla="*/ 2393070 w 8022345"/>
                      <a:gd name="connsiteY46" fmla="*/ 2352822 h 4619772"/>
                      <a:gd name="connsiteX47" fmla="*/ 2088270 w 8022345"/>
                      <a:gd name="connsiteY47" fmla="*/ 2343297 h 4619772"/>
                      <a:gd name="connsiteX48" fmla="*/ 1850145 w 8022345"/>
                      <a:gd name="connsiteY48" fmla="*/ 2333772 h 4619772"/>
                      <a:gd name="connsiteX49" fmla="*/ 1497720 w 8022345"/>
                      <a:gd name="connsiteY49" fmla="*/ 2343297 h 4619772"/>
                      <a:gd name="connsiteX50" fmla="*/ 1040520 w 8022345"/>
                      <a:gd name="connsiteY50" fmla="*/ 2400447 h 4619772"/>
                      <a:gd name="connsiteX51" fmla="*/ 954795 w 8022345"/>
                      <a:gd name="connsiteY51" fmla="*/ 2419497 h 4619772"/>
                      <a:gd name="connsiteX52" fmla="*/ 869070 w 8022345"/>
                      <a:gd name="connsiteY52" fmla="*/ 2467122 h 4619772"/>
                      <a:gd name="connsiteX53" fmla="*/ 830970 w 8022345"/>
                      <a:gd name="connsiteY53" fmla="*/ 2486172 h 4619772"/>
                      <a:gd name="connsiteX54" fmla="*/ 783345 w 8022345"/>
                      <a:gd name="connsiteY54" fmla="*/ 2524272 h 4619772"/>
                      <a:gd name="connsiteX55" fmla="*/ 678570 w 8022345"/>
                      <a:gd name="connsiteY55" fmla="*/ 2571897 h 4619772"/>
                      <a:gd name="connsiteX56" fmla="*/ 459495 w 8022345"/>
                      <a:gd name="connsiteY56" fmla="*/ 2686197 h 4619772"/>
                      <a:gd name="connsiteX57" fmla="*/ 354720 w 8022345"/>
                      <a:gd name="connsiteY57" fmla="*/ 2743347 h 4619772"/>
                      <a:gd name="connsiteX58" fmla="*/ 230895 w 8022345"/>
                      <a:gd name="connsiteY58" fmla="*/ 2810022 h 4619772"/>
                      <a:gd name="connsiteX59" fmla="*/ 164220 w 8022345"/>
                      <a:gd name="connsiteY59" fmla="*/ 2848122 h 4619772"/>
                      <a:gd name="connsiteX60" fmla="*/ 107070 w 8022345"/>
                      <a:gd name="connsiteY60" fmla="*/ 2876697 h 4619772"/>
                      <a:gd name="connsiteX61" fmla="*/ 59445 w 8022345"/>
                      <a:gd name="connsiteY61" fmla="*/ 2914797 h 4619772"/>
                      <a:gd name="connsiteX62" fmla="*/ 2295 w 8022345"/>
                      <a:gd name="connsiteY62" fmla="*/ 3086247 h 4619772"/>
                      <a:gd name="connsiteX63" fmla="*/ 40395 w 8022345"/>
                      <a:gd name="connsiteY63" fmla="*/ 3429147 h 4619772"/>
                      <a:gd name="connsiteX64" fmla="*/ 88020 w 8022345"/>
                      <a:gd name="connsiteY64" fmla="*/ 3581547 h 4619772"/>
                      <a:gd name="connsiteX65" fmla="*/ 183270 w 8022345"/>
                      <a:gd name="connsiteY65" fmla="*/ 3867297 h 4619772"/>
                      <a:gd name="connsiteX66" fmla="*/ 335670 w 8022345"/>
                      <a:gd name="connsiteY66" fmla="*/ 3991122 h 4619772"/>
                      <a:gd name="connsiteX67" fmla="*/ 945270 w 8022345"/>
                      <a:gd name="connsiteY67" fmla="*/ 4257822 h 4619772"/>
                      <a:gd name="connsiteX68" fmla="*/ 2164470 w 8022345"/>
                      <a:gd name="connsiteY68" fmla="*/ 4467372 h 4619772"/>
                      <a:gd name="connsiteX69" fmla="*/ 3050295 w 8022345"/>
                      <a:gd name="connsiteY69" fmla="*/ 4572147 h 4619772"/>
                      <a:gd name="connsiteX70" fmla="*/ 4707645 w 8022345"/>
                      <a:gd name="connsiteY70" fmla="*/ 4600722 h 4619772"/>
                      <a:gd name="connsiteX71" fmla="*/ 5117220 w 8022345"/>
                      <a:gd name="connsiteY71" fmla="*/ 4619772 h 4619772"/>
                      <a:gd name="connsiteX72" fmla="*/ 5650620 w 8022345"/>
                      <a:gd name="connsiteY72" fmla="*/ 4610247 h 4619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</a:cxnLst>
                    <a:rect l="l" t="t" r="r" b="b"/>
                    <a:pathLst>
                      <a:path w="8022345" h="4619772">
                        <a:moveTo>
                          <a:pt x="1754895" y="9672"/>
                        </a:moveTo>
                        <a:cubicBezTo>
                          <a:pt x="1834270" y="6497"/>
                          <a:pt x="1913592" y="-1155"/>
                          <a:pt x="1993020" y="147"/>
                        </a:cubicBezTo>
                        <a:cubicBezTo>
                          <a:pt x="2107481" y="2023"/>
                          <a:pt x="2221721" y="11230"/>
                          <a:pt x="2335920" y="19197"/>
                        </a:cubicBezTo>
                        <a:cubicBezTo>
                          <a:pt x="2358316" y="20760"/>
                          <a:pt x="2380318" y="25937"/>
                          <a:pt x="2402595" y="28722"/>
                        </a:cubicBezTo>
                        <a:cubicBezTo>
                          <a:pt x="2431124" y="32288"/>
                          <a:pt x="2459745" y="35072"/>
                          <a:pt x="2488320" y="38247"/>
                        </a:cubicBezTo>
                        <a:cubicBezTo>
                          <a:pt x="2561345" y="57297"/>
                          <a:pt x="2633392" y="80596"/>
                          <a:pt x="2707395" y="95397"/>
                        </a:cubicBezTo>
                        <a:cubicBezTo>
                          <a:pt x="2739145" y="101747"/>
                          <a:pt x="2771037" y="107423"/>
                          <a:pt x="2802645" y="114447"/>
                        </a:cubicBezTo>
                        <a:cubicBezTo>
                          <a:pt x="2945049" y="146092"/>
                          <a:pt x="2818005" y="123357"/>
                          <a:pt x="2935995" y="143022"/>
                        </a:cubicBezTo>
                        <a:cubicBezTo>
                          <a:pt x="2951870" y="149372"/>
                          <a:pt x="2967243" y="157159"/>
                          <a:pt x="2983620" y="162072"/>
                        </a:cubicBezTo>
                        <a:cubicBezTo>
                          <a:pt x="2999127" y="166724"/>
                          <a:pt x="3015539" y="167670"/>
                          <a:pt x="3031245" y="171597"/>
                        </a:cubicBezTo>
                        <a:cubicBezTo>
                          <a:pt x="3040985" y="174032"/>
                          <a:pt x="3050166" y="178364"/>
                          <a:pt x="3059820" y="181122"/>
                        </a:cubicBezTo>
                        <a:cubicBezTo>
                          <a:pt x="3072407" y="184718"/>
                          <a:pt x="3085333" y="187051"/>
                          <a:pt x="3097920" y="190647"/>
                        </a:cubicBezTo>
                        <a:cubicBezTo>
                          <a:pt x="3107574" y="193405"/>
                          <a:pt x="3116809" y="197530"/>
                          <a:pt x="3126495" y="200172"/>
                        </a:cubicBezTo>
                        <a:cubicBezTo>
                          <a:pt x="3151754" y="207061"/>
                          <a:pt x="3177295" y="212872"/>
                          <a:pt x="3202695" y="219222"/>
                        </a:cubicBezTo>
                        <a:cubicBezTo>
                          <a:pt x="3228564" y="225689"/>
                          <a:pt x="3262508" y="234817"/>
                          <a:pt x="3288420" y="238272"/>
                        </a:cubicBezTo>
                        <a:cubicBezTo>
                          <a:pt x="3320048" y="242489"/>
                          <a:pt x="3351920" y="244622"/>
                          <a:pt x="3383670" y="247797"/>
                        </a:cubicBezTo>
                        <a:cubicBezTo>
                          <a:pt x="3396370" y="250972"/>
                          <a:pt x="3409231" y="253560"/>
                          <a:pt x="3421770" y="257322"/>
                        </a:cubicBezTo>
                        <a:cubicBezTo>
                          <a:pt x="3441004" y="263092"/>
                          <a:pt x="3458899" y="274832"/>
                          <a:pt x="3478920" y="276372"/>
                        </a:cubicBezTo>
                        <a:cubicBezTo>
                          <a:pt x="3519500" y="279494"/>
                          <a:pt x="3650240" y="288600"/>
                          <a:pt x="3697995" y="295422"/>
                        </a:cubicBezTo>
                        <a:cubicBezTo>
                          <a:pt x="3733136" y="300442"/>
                          <a:pt x="3767685" y="309074"/>
                          <a:pt x="3802770" y="314472"/>
                        </a:cubicBezTo>
                        <a:cubicBezTo>
                          <a:pt x="3925071" y="333288"/>
                          <a:pt x="3952018" y="331217"/>
                          <a:pt x="4069470" y="352572"/>
                        </a:cubicBezTo>
                        <a:cubicBezTo>
                          <a:pt x="4220341" y="380003"/>
                          <a:pt x="4090092" y="363267"/>
                          <a:pt x="4259970" y="400197"/>
                        </a:cubicBezTo>
                        <a:cubicBezTo>
                          <a:pt x="4591408" y="472249"/>
                          <a:pt x="4133722" y="357571"/>
                          <a:pt x="4507620" y="447822"/>
                        </a:cubicBezTo>
                        <a:cubicBezTo>
                          <a:pt x="4555533" y="459387"/>
                          <a:pt x="4602593" y="474309"/>
                          <a:pt x="4650495" y="485922"/>
                        </a:cubicBezTo>
                        <a:cubicBezTo>
                          <a:pt x="4707391" y="499715"/>
                          <a:pt x="4765060" y="510185"/>
                          <a:pt x="4821945" y="524022"/>
                        </a:cubicBezTo>
                        <a:cubicBezTo>
                          <a:pt x="4882557" y="538765"/>
                          <a:pt x="4942139" y="557621"/>
                          <a:pt x="5002920" y="571647"/>
                        </a:cubicBezTo>
                        <a:cubicBezTo>
                          <a:pt x="5066019" y="586208"/>
                          <a:pt x="5130168" y="595863"/>
                          <a:pt x="5193420" y="609747"/>
                        </a:cubicBezTo>
                        <a:cubicBezTo>
                          <a:pt x="5488522" y="674526"/>
                          <a:pt x="5295859" y="637467"/>
                          <a:pt x="5574420" y="704997"/>
                        </a:cubicBezTo>
                        <a:cubicBezTo>
                          <a:pt x="5949304" y="795878"/>
                          <a:pt x="5335634" y="623610"/>
                          <a:pt x="6079245" y="819297"/>
                        </a:cubicBezTo>
                        <a:cubicBezTo>
                          <a:pt x="6139570" y="835172"/>
                          <a:pt x="6199422" y="852968"/>
                          <a:pt x="6260220" y="866922"/>
                        </a:cubicBezTo>
                        <a:cubicBezTo>
                          <a:pt x="6445525" y="909451"/>
                          <a:pt x="6669206" y="949986"/>
                          <a:pt x="6860295" y="1000272"/>
                        </a:cubicBezTo>
                        <a:cubicBezTo>
                          <a:pt x="6920620" y="1016147"/>
                          <a:pt x="6980549" y="1033610"/>
                          <a:pt x="7041270" y="1047897"/>
                        </a:cubicBezTo>
                        <a:cubicBezTo>
                          <a:pt x="7088547" y="1059021"/>
                          <a:pt x="7136898" y="1065223"/>
                          <a:pt x="7184145" y="1076472"/>
                        </a:cubicBezTo>
                        <a:cubicBezTo>
                          <a:pt x="7270296" y="1096984"/>
                          <a:pt x="7355751" y="1120329"/>
                          <a:pt x="7441320" y="1143147"/>
                        </a:cubicBezTo>
                        <a:cubicBezTo>
                          <a:pt x="7498631" y="1158430"/>
                          <a:pt x="7555671" y="1174713"/>
                          <a:pt x="7612770" y="1190772"/>
                        </a:cubicBezTo>
                        <a:cubicBezTo>
                          <a:pt x="7683342" y="1210621"/>
                          <a:pt x="7760109" y="1224202"/>
                          <a:pt x="7822320" y="1266972"/>
                        </a:cubicBezTo>
                        <a:cubicBezTo>
                          <a:pt x="7871640" y="1300880"/>
                          <a:pt x="7928575" y="1363239"/>
                          <a:pt x="7965195" y="1409847"/>
                        </a:cubicBezTo>
                        <a:cubicBezTo>
                          <a:pt x="8007955" y="1464269"/>
                          <a:pt x="8001737" y="1462323"/>
                          <a:pt x="8022345" y="1524147"/>
                        </a:cubicBezTo>
                        <a:cubicBezTo>
                          <a:pt x="8015995" y="1584472"/>
                          <a:pt x="8016005" y="1645810"/>
                          <a:pt x="8003295" y="1705122"/>
                        </a:cubicBezTo>
                        <a:cubicBezTo>
                          <a:pt x="7997689" y="1731285"/>
                          <a:pt x="7932535" y="1857002"/>
                          <a:pt x="7917570" y="1876572"/>
                        </a:cubicBezTo>
                        <a:cubicBezTo>
                          <a:pt x="7895750" y="1905106"/>
                          <a:pt x="7868965" y="1929776"/>
                          <a:pt x="7841370" y="1952772"/>
                        </a:cubicBezTo>
                        <a:cubicBezTo>
                          <a:pt x="7774694" y="2008335"/>
                          <a:pt x="7678939" y="2059792"/>
                          <a:pt x="7603245" y="2095647"/>
                        </a:cubicBezTo>
                        <a:cubicBezTo>
                          <a:pt x="7412241" y="2186122"/>
                          <a:pt x="7244308" y="2250764"/>
                          <a:pt x="7031745" y="2295672"/>
                        </a:cubicBezTo>
                        <a:cubicBezTo>
                          <a:pt x="6872625" y="2329289"/>
                          <a:pt x="6398817" y="2355762"/>
                          <a:pt x="6269745" y="2362347"/>
                        </a:cubicBezTo>
                        <a:cubicBezTo>
                          <a:pt x="6104738" y="2370766"/>
                          <a:pt x="5939545" y="2375047"/>
                          <a:pt x="5774445" y="2381397"/>
                        </a:cubicBezTo>
                        <a:lnTo>
                          <a:pt x="5193420" y="2371872"/>
                        </a:lnTo>
                        <a:lnTo>
                          <a:pt x="2393070" y="2352822"/>
                        </a:lnTo>
                        <a:lnTo>
                          <a:pt x="2088270" y="2343297"/>
                        </a:lnTo>
                        <a:cubicBezTo>
                          <a:pt x="2008880" y="2340511"/>
                          <a:pt x="1929583" y="2333772"/>
                          <a:pt x="1850145" y="2333772"/>
                        </a:cubicBezTo>
                        <a:cubicBezTo>
                          <a:pt x="1732627" y="2333772"/>
                          <a:pt x="1615195" y="2340122"/>
                          <a:pt x="1497720" y="2343297"/>
                        </a:cubicBezTo>
                        <a:cubicBezTo>
                          <a:pt x="1315283" y="2354699"/>
                          <a:pt x="1248942" y="2354131"/>
                          <a:pt x="1040520" y="2400447"/>
                        </a:cubicBezTo>
                        <a:cubicBezTo>
                          <a:pt x="1011945" y="2406797"/>
                          <a:pt x="982941" y="2411455"/>
                          <a:pt x="954795" y="2419497"/>
                        </a:cubicBezTo>
                        <a:cubicBezTo>
                          <a:pt x="892892" y="2437184"/>
                          <a:pt x="920420" y="2435028"/>
                          <a:pt x="869070" y="2467122"/>
                        </a:cubicBezTo>
                        <a:cubicBezTo>
                          <a:pt x="857029" y="2474647"/>
                          <a:pt x="842784" y="2478296"/>
                          <a:pt x="830970" y="2486172"/>
                        </a:cubicBezTo>
                        <a:cubicBezTo>
                          <a:pt x="814054" y="2497449"/>
                          <a:pt x="801064" y="2514305"/>
                          <a:pt x="783345" y="2524272"/>
                        </a:cubicBezTo>
                        <a:cubicBezTo>
                          <a:pt x="749908" y="2543080"/>
                          <a:pt x="712884" y="2554740"/>
                          <a:pt x="678570" y="2571897"/>
                        </a:cubicBezTo>
                        <a:cubicBezTo>
                          <a:pt x="604899" y="2608732"/>
                          <a:pt x="532290" y="2647659"/>
                          <a:pt x="459495" y="2686197"/>
                        </a:cubicBezTo>
                        <a:cubicBezTo>
                          <a:pt x="424336" y="2704811"/>
                          <a:pt x="389701" y="2724399"/>
                          <a:pt x="354720" y="2743347"/>
                        </a:cubicBezTo>
                        <a:lnTo>
                          <a:pt x="230895" y="2810022"/>
                        </a:lnTo>
                        <a:cubicBezTo>
                          <a:pt x="208466" y="2822358"/>
                          <a:pt x="187115" y="2836674"/>
                          <a:pt x="164220" y="2848122"/>
                        </a:cubicBezTo>
                        <a:cubicBezTo>
                          <a:pt x="145170" y="2857647"/>
                          <a:pt x="125039" y="2865262"/>
                          <a:pt x="107070" y="2876697"/>
                        </a:cubicBezTo>
                        <a:cubicBezTo>
                          <a:pt x="89918" y="2887612"/>
                          <a:pt x="75320" y="2902097"/>
                          <a:pt x="59445" y="2914797"/>
                        </a:cubicBezTo>
                        <a:cubicBezTo>
                          <a:pt x="29244" y="2975199"/>
                          <a:pt x="6649" y="3010058"/>
                          <a:pt x="2295" y="3086247"/>
                        </a:cubicBezTo>
                        <a:cubicBezTo>
                          <a:pt x="-5524" y="3223084"/>
                          <a:pt x="6502" y="3306284"/>
                          <a:pt x="40395" y="3429147"/>
                        </a:cubicBezTo>
                        <a:cubicBezTo>
                          <a:pt x="54548" y="3480453"/>
                          <a:pt x="75830" y="3529739"/>
                          <a:pt x="88020" y="3581547"/>
                        </a:cubicBezTo>
                        <a:cubicBezTo>
                          <a:pt x="118693" y="3711906"/>
                          <a:pt x="91325" y="3767357"/>
                          <a:pt x="183270" y="3867297"/>
                        </a:cubicBezTo>
                        <a:cubicBezTo>
                          <a:pt x="227586" y="3915467"/>
                          <a:pt x="281418" y="3954502"/>
                          <a:pt x="335670" y="3991122"/>
                        </a:cubicBezTo>
                        <a:cubicBezTo>
                          <a:pt x="560949" y="4143185"/>
                          <a:pt x="663345" y="4170197"/>
                          <a:pt x="945270" y="4257822"/>
                        </a:cubicBezTo>
                        <a:cubicBezTo>
                          <a:pt x="1392912" y="4396954"/>
                          <a:pt x="1610346" y="4392169"/>
                          <a:pt x="2164470" y="4467372"/>
                        </a:cubicBezTo>
                        <a:cubicBezTo>
                          <a:pt x="2391317" y="4498158"/>
                          <a:pt x="2823066" y="4555578"/>
                          <a:pt x="3050295" y="4572147"/>
                        </a:cubicBezTo>
                        <a:cubicBezTo>
                          <a:pt x="3486697" y="4603968"/>
                          <a:pt x="4449430" y="4598656"/>
                          <a:pt x="4707645" y="4600722"/>
                        </a:cubicBezTo>
                        <a:cubicBezTo>
                          <a:pt x="4844170" y="4607072"/>
                          <a:pt x="4980555" y="4618302"/>
                          <a:pt x="5117220" y="4619772"/>
                        </a:cubicBezTo>
                        <a:lnTo>
                          <a:pt x="5650620" y="461024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C143752-24C4-D6BA-0DA8-0504B9D0339A}"/>
              </a:ext>
            </a:extLst>
          </p:cNvPr>
          <p:cNvSpPr/>
          <p:nvPr/>
        </p:nvSpPr>
        <p:spPr>
          <a:xfrm>
            <a:off x="829802" y="158651"/>
            <a:ext cx="3190875" cy="2219325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CFC8B7D5-D92C-306A-1EC9-F057B86AE2E3}"/>
              </a:ext>
            </a:extLst>
          </p:cNvPr>
          <p:cNvSpPr/>
          <p:nvPr/>
        </p:nvSpPr>
        <p:spPr>
          <a:xfrm>
            <a:off x="6634563" y="832416"/>
            <a:ext cx="3190875" cy="2219325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3B64CB4F-9861-3946-A196-FDB8865E5A64}"/>
              </a:ext>
            </a:extLst>
          </p:cNvPr>
          <p:cNvSpPr/>
          <p:nvPr/>
        </p:nvSpPr>
        <p:spPr>
          <a:xfrm>
            <a:off x="7649179" y="4206455"/>
            <a:ext cx="3190875" cy="2219325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362E32D1-76E2-F2AC-50DB-BC2D5BEC53BA}"/>
              </a:ext>
            </a:extLst>
          </p:cNvPr>
          <p:cNvSpPr/>
          <p:nvPr/>
        </p:nvSpPr>
        <p:spPr>
          <a:xfrm>
            <a:off x="1066800" y="3290888"/>
            <a:ext cx="3190875" cy="2219325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FE10A719-7A58-F94F-3B9C-DBDB51B3DE77}"/>
              </a:ext>
            </a:extLst>
          </p:cNvPr>
          <p:cNvSpPr/>
          <p:nvPr/>
        </p:nvSpPr>
        <p:spPr>
          <a:xfrm>
            <a:off x="691115" y="3051741"/>
            <a:ext cx="3845265" cy="2788780"/>
          </a:xfrm>
          <a:custGeom>
            <a:avLst/>
            <a:gdLst>
              <a:gd name="connsiteX0" fmla="*/ 2358769 w 3845265"/>
              <a:gd name="connsiteY0" fmla="*/ 305930 h 2788780"/>
              <a:gd name="connsiteX1" fmla="*/ 2358769 w 3845265"/>
              <a:gd name="connsiteY1" fmla="*/ 305930 h 2788780"/>
              <a:gd name="connsiteX2" fmla="*/ 1311019 w 3845265"/>
              <a:gd name="connsiteY2" fmla="*/ 197980 h 2788780"/>
              <a:gd name="connsiteX3" fmla="*/ 809369 w 3845265"/>
              <a:gd name="connsiteY3" fmla="*/ 293230 h 2788780"/>
              <a:gd name="connsiteX4" fmla="*/ 466469 w 3845265"/>
              <a:gd name="connsiteY4" fmla="*/ 502780 h 2788780"/>
              <a:gd name="connsiteX5" fmla="*/ 28319 w 3845265"/>
              <a:gd name="connsiteY5" fmla="*/ 1144130 h 2788780"/>
              <a:gd name="connsiteX6" fmla="*/ 9269 w 3845265"/>
              <a:gd name="connsiteY6" fmla="*/ 1499730 h 2788780"/>
              <a:gd name="connsiteX7" fmla="*/ 199769 w 3845265"/>
              <a:gd name="connsiteY7" fmla="*/ 1880730 h 2788780"/>
              <a:gd name="connsiteX8" fmla="*/ 987169 w 3845265"/>
              <a:gd name="connsiteY8" fmla="*/ 2477630 h 2788780"/>
              <a:gd name="connsiteX9" fmla="*/ 1603119 w 3845265"/>
              <a:gd name="connsiteY9" fmla="*/ 2668130 h 2788780"/>
              <a:gd name="connsiteX10" fmla="*/ 2288919 w 3845265"/>
              <a:gd name="connsiteY10" fmla="*/ 2731630 h 2788780"/>
              <a:gd name="connsiteX11" fmla="*/ 3425569 w 3845265"/>
              <a:gd name="connsiteY11" fmla="*/ 2439530 h 2788780"/>
              <a:gd name="connsiteX12" fmla="*/ 3749419 w 3845265"/>
              <a:gd name="connsiteY12" fmla="*/ 1950580 h 2788780"/>
              <a:gd name="connsiteX13" fmla="*/ 3698619 w 3845265"/>
              <a:gd name="connsiteY13" fmla="*/ 1448930 h 2788780"/>
              <a:gd name="connsiteX14" fmla="*/ 3406519 w 3845265"/>
              <a:gd name="connsiteY14" fmla="*/ 991730 h 2788780"/>
              <a:gd name="connsiteX15" fmla="*/ 2079369 w 3845265"/>
              <a:gd name="connsiteY15" fmla="*/ 331330 h 2788780"/>
              <a:gd name="connsiteX16" fmla="*/ 1501519 w 3845265"/>
              <a:gd name="connsiteY16" fmla="*/ 280530 h 2788780"/>
              <a:gd name="connsiteX17" fmla="*/ 866519 w 3845265"/>
              <a:gd name="connsiteY17" fmla="*/ 413880 h 2788780"/>
              <a:gd name="connsiteX18" fmla="*/ 117219 w 3845265"/>
              <a:gd name="connsiteY18" fmla="*/ 1175880 h 2788780"/>
              <a:gd name="connsiteX19" fmla="*/ 34669 w 3845265"/>
              <a:gd name="connsiteY19" fmla="*/ 1683880 h 2788780"/>
              <a:gd name="connsiteX20" fmla="*/ 345819 w 3845265"/>
              <a:gd name="connsiteY20" fmla="*/ 2198230 h 2788780"/>
              <a:gd name="connsiteX21" fmla="*/ 2053969 w 3845265"/>
              <a:gd name="connsiteY21" fmla="*/ 2414130 h 2788780"/>
              <a:gd name="connsiteX22" fmla="*/ 3196969 w 3845265"/>
              <a:gd name="connsiteY22" fmla="*/ 2229980 h 2788780"/>
              <a:gd name="connsiteX23" fmla="*/ 3552569 w 3845265"/>
              <a:gd name="connsiteY23" fmla="*/ 1144130 h 2788780"/>
              <a:gd name="connsiteX24" fmla="*/ 2352419 w 3845265"/>
              <a:gd name="connsiteY24" fmla="*/ 39230 h 2788780"/>
              <a:gd name="connsiteX25" fmla="*/ 1577719 w 3845265"/>
              <a:gd name="connsiteY25" fmla="*/ 1130 h 2788780"/>
              <a:gd name="connsiteX26" fmla="*/ 1095119 w 3845265"/>
              <a:gd name="connsiteY26" fmla="*/ 197980 h 2788780"/>
              <a:gd name="connsiteX27" fmla="*/ 498219 w 3845265"/>
              <a:gd name="connsiteY27" fmla="*/ 1340980 h 2788780"/>
              <a:gd name="connsiteX28" fmla="*/ 479169 w 3845265"/>
              <a:gd name="connsiteY28" fmla="*/ 1836280 h 2788780"/>
              <a:gd name="connsiteX29" fmla="*/ 1120519 w 3845265"/>
              <a:gd name="connsiteY29" fmla="*/ 2471280 h 2788780"/>
              <a:gd name="connsiteX30" fmla="*/ 1806319 w 3845265"/>
              <a:gd name="connsiteY30" fmla="*/ 2515730 h 2788780"/>
              <a:gd name="connsiteX31" fmla="*/ 3190619 w 3845265"/>
              <a:gd name="connsiteY31" fmla="*/ 1969630 h 2788780"/>
              <a:gd name="connsiteX32" fmla="*/ 3476369 w 3845265"/>
              <a:gd name="connsiteY32" fmla="*/ 1366380 h 2788780"/>
              <a:gd name="connsiteX33" fmla="*/ 3520819 w 3845265"/>
              <a:gd name="connsiteY33" fmla="*/ 909180 h 2788780"/>
              <a:gd name="connsiteX34" fmla="*/ 3190619 w 3845265"/>
              <a:gd name="connsiteY34" fmla="*/ 432930 h 2788780"/>
              <a:gd name="connsiteX35" fmla="*/ 1914269 w 3845265"/>
              <a:gd name="connsiteY35" fmla="*/ 64630 h 2788780"/>
              <a:gd name="connsiteX36" fmla="*/ 707769 w 3845265"/>
              <a:gd name="connsiteY36" fmla="*/ 382130 h 2788780"/>
              <a:gd name="connsiteX37" fmla="*/ 422019 w 3845265"/>
              <a:gd name="connsiteY37" fmla="*/ 712330 h 2788780"/>
              <a:gd name="connsiteX38" fmla="*/ 220851 w 3845265"/>
              <a:gd name="connsiteY38" fmla="*/ 1059802 h 2788780"/>
              <a:gd name="connsiteX39" fmla="*/ 2919 w 3845265"/>
              <a:gd name="connsiteY39" fmla="*/ 1436230 h 2788780"/>
              <a:gd name="connsiteX40" fmla="*/ 9269 w 3845265"/>
              <a:gd name="connsiteY40" fmla="*/ 1448930 h 2788780"/>
              <a:gd name="connsiteX41" fmla="*/ 235752 w 3845265"/>
              <a:gd name="connsiteY41" fmla="*/ 1783363 h 2788780"/>
              <a:gd name="connsiteX42" fmla="*/ 448647 w 3845265"/>
              <a:gd name="connsiteY42" fmla="*/ 2097731 h 2788780"/>
              <a:gd name="connsiteX43" fmla="*/ 688719 w 3845265"/>
              <a:gd name="connsiteY43" fmla="*/ 2452230 h 2788780"/>
              <a:gd name="connsiteX44" fmla="*/ 1051939 w 3845265"/>
              <a:gd name="connsiteY44" fmla="*/ 2551290 h 2788780"/>
              <a:gd name="connsiteX45" fmla="*/ 1387219 w 3845265"/>
              <a:gd name="connsiteY45" fmla="*/ 2642730 h 2788780"/>
              <a:gd name="connsiteX46" fmla="*/ 1469769 w 3845265"/>
              <a:gd name="connsiteY46" fmla="*/ 2668130 h 2788780"/>
              <a:gd name="connsiteX47" fmla="*/ 1685669 w 3845265"/>
              <a:gd name="connsiteY47" fmla="*/ 2725280 h 2788780"/>
              <a:gd name="connsiteX48" fmla="*/ 2022918 w 3845265"/>
              <a:gd name="connsiteY48" fmla="*/ 2755125 h 2788780"/>
              <a:gd name="connsiteX49" fmla="*/ 2403219 w 3845265"/>
              <a:gd name="connsiteY49" fmla="*/ 2788780 h 2788780"/>
              <a:gd name="connsiteX50" fmla="*/ 2581019 w 3845265"/>
              <a:gd name="connsiteY50" fmla="*/ 2782430 h 2788780"/>
              <a:gd name="connsiteX51" fmla="*/ 3106037 w 3845265"/>
              <a:gd name="connsiteY51" fmla="*/ 2597518 h 2788780"/>
              <a:gd name="connsiteX52" fmla="*/ 3590669 w 3845265"/>
              <a:gd name="connsiteY52" fmla="*/ 2426830 h 2788780"/>
              <a:gd name="connsiteX53" fmla="*/ 3685919 w 3845265"/>
              <a:gd name="connsiteY53" fmla="*/ 2274430 h 2788780"/>
              <a:gd name="connsiteX54" fmla="*/ 3806569 w 3845265"/>
              <a:gd name="connsiteY54" fmla="*/ 2014080 h 2788780"/>
              <a:gd name="connsiteX55" fmla="*/ 3838319 w 3845265"/>
              <a:gd name="connsiteY55" fmla="*/ 1874380 h 2788780"/>
              <a:gd name="connsiteX56" fmla="*/ 3844669 w 3845265"/>
              <a:gd name="connsiteY56" fmla="*/ 1760080 h 2788780"/>
              <a:gd name="connsiteX57" fmla="*/ 3793869 w 3845265"/>
              <a:gd name="connsiteY57" fmla="*/ 1372730 h 278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845265" h="2788780" fill="none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22516" y="227204"/>
                  <a:pt x="1823695" y="159887"/>
                  <a:pt x="1311019" y="197980"/>
                </a:cubicBezTo>
                <a:cubicBezTo>
                  <a:pt x="1151719" y="246585"/>
                  <a:pt x="973714" y="253371"/>
                  <a:pt x="809369" y="293230"/>
                </a:cubicBezTo>
                <a:cubicBezTo>
                  <a:pt x="666085" y="366026"/>
                  <a:pt x="584468" y="429809"/>
                  <a:pt x="466469" y="502780"/>
                </a:cubicBezTo>
                <a:cubicBezTo>
                  <a:pt x="164067" y="763482"/>
                  <a:pt x="172351" y="826709"/>
                  <a:pt x="28319" y="1144130"/>
                </a:cubicBezTo>
                <a:cubicBezTo>
                  <a:pt x="22450" y="1265118"/>
                  <a:pt x="-12400" y="1390063"/>
                  <a:pt x="9269" y="1499730"/>
                </a:cubicBezTo>
                <a:cubicBezTo>
                  <a:pt x="11540" y="1639071"/>
                  <a:pt x="118481" y="1796063"/>
                  <a:pt x="199769" y="1880730"/>
                </a:cubicBezTo>
                <a:cubicBezTo>
                  <a:pt x="413796" y="2143431"/>
                  <a:pt x="592921" y="2396155"/>
                  <a:pt x="987169" y="2477630"/>
                </a:cubicBezTo>
                <a:cubicBezTo>
                  <a:pt x="1177625" y="2563853"/>
                  <a:pt x="1434408" y="2626892"/>
                  <a:pt x="1603119" y="2668130"/>
                </a:cubicBezTo>
                <a:cubicBezTo>
                  <a:pt x="1814932" y="2657490"/>
                  <a:pt x="2057302" y="2716994"/>
                  <a:pt x="2288919" y="2731630"/>
                </a:cubicBezTo>
                <a:cubicBezTo>
                  <a:pt x="2769532" y="2752645"/>
                  <a:pt x="3028557" y="2697670"/>
                  <a:pt x="3425569" y="2439530"/>
                </a:cubicBezTo>
                <a:cubicBezTo>
                  <a:pt x="3583015" y="2295847"/>
                  <a:pt x="3660065" y="2107911"/>
                  <a:pt x="3749419" y="1950580"/>
                </a:cubicBezTo>
                <a:cubicBezTo>
                  <a:pt x="3755888" y="1764238"/>
                  <a:pt x="3733914" y="1652285"/>
                  <a:pt x="3698619" y="1448930"/>
                </a:cubicBezTo>
                <a:cubicBezTo>
                  <a:pt x="3643611" y="1275950"/>
                  <a:pt x="3514284" y="1128823"/>
                  <a:pt x="3406519" y="991730"/>
                </a:cubicBezTo>
                <a:cubicBezTo>
                  <a:pt x="3059743" y="598811"/>
                  <a:pt x="2637200" y="480764"/>
                  <a:pt x="2079369" y="331330"/>
                </a:cubicBezTo>
                <a:cubicBezTo>
                  <a:pt x="1877778" y="292017"/>
                  <a:pt x="1686800" y="278176"/>
                  <a:pt x="1501519" y="280530"/>
                </a:cubicBezTo>
                <a:cubicBezTo>
                  <a:pt x="1285686" y="288882"/>
                  <a:pt x="1052639" y="323323"/>
                  <a:pt x="866519" y="413880"/>
                </a:cubicBezTo>
                <a:cubicBezTo>
                  <a:pt x="509516" y="591140"/>
                  <a:pt x="281038" y="940729"/>
                  <a:pt x="117219" y="1175880"/>
                </a:cubicBezTo>
                <a:cubicBezTo>
                  <a:pt x="65630" y="1324160"/>
                  <a:pt x="-4695" y="1521131"/>
                  <a:pt x="34669" y="1683880"/>
                </a:cubicBezTo>
                <a:cubicBezTo>
                  <a:pt x="79032" y="1885906"/>
                  <a:pt x="200790" y="2136674"/>
                  <a:pt x="345819" y="2198230"/>
                </a:cubicBezTo>
                <a:cubicBezTo>
                  <a:pt x="691636" y="2536110"/>
                  <a:pt x="1651573" y="2425059"/>
                  <a:pt x="2053969" y="2414130"/>
                </a:cubicBezTo>
                <a:cubicBezTo>
                  <a:pt x="2382176" y="2293378"/>
                  <a:pt x="2913308" y="2408251"/>
                  <a:pt x="3196969" y="2229980"/>
                </a:cubicBezTo>
                <a:cubicBezTo>
                  <a:pt x="3698875" y="2091745"/>
                  <a:pt x="3696964" y="1648036"/>
                  <a:pt x="3552569" y="1144130"/>
                </a:cubicBezTo>
                <a:cubicBezTo>
                  <a:pt x="3444072" y="774970"/>
                  <a:pt x="2849919" y="132100"/>
                  <a:pt x="2352419" y="39230"/>
                </a:cubicBezTo>
                <a:cubicBezTo>
                  <a:pt x="2028688" y="-26575"/>
                  <a:pt x="1851111" y="-12836"/>
                  <a:pt x="1577719" y="1130"/>
                </a:cubicBezTo>
                <a:cubicBezTo>
                  <a:pt x="1444241" y="35431"/>
                  <a:pt x="1277834" y="89197"/>
                  <a:pt x="1095119" y="197980"/>
                </a:cubicBezTo>
                <a:cubicBezTo>
                  <a:pt x="698721" y="558196"/>
                  <a:pt x="616813" y="976661"/>
                  <a:pt x="498219" y="1340980"/>
                </a:cubicBezTo>
                <a:cubicBezTo>
                  <a:pt x="448170" y="1514203"/>
                  <a:pt x="443077" y="1679497"/>
                  <a:pt x="479169" y="1836280"/>
                </a:cubicBezTo>
                <a:cubicBezTo>
                  <a:pt x="520477" y="2246464"/>
                  <a:pt x="783698" y="2377967"/>
                  <a:pt x="1120519" y="2471280"/>
                </a:cubicBezTo>
                <a:cubicBezTo>
                  <a:pt x="1362423" y="2479731"/>
                  <a:pt x="1567705" y="2488676"/>
                  <a:pt x="1806319" y="2515730"/>
                </a:cubicBezTo>
                <a:cubicBezTo>
                  <a:pt x="2355325" y="2439176"/>
                  <a:pt x="2817497" y="2427728"/>
                  <a:pt x="3190619" y="1969630"/>
                </a:cubicBezTo>
                <a:cubicBezTo>
                  <a:pt x="3336704" y="1867551"/>
                  <a:pt x="3342086" y="1570197"/>
                  <a:pt x="3476369" y="1366380"/>
                </a:cubicBezTo>
                <a:cubicBezTo>
                  <a:pt x="3505072" y="1233756"/>
                  <a:pt x="3559704" y="1087924"/>
                  <a:pt x="3520819" y="909180"/>
                </a:cubicBezTo>
                <a:cubicBezTo>
                  <a:pt x="3461357" y="729550"/>
                  <a:pt x="3343145" y="507193"/>
                  <a:pt x="3190619" y="432930"/>
                </a:cubicBezTo>
                <a:cubicBezTo>
                  <a:pt x="2889455" y="183264"/>
                  <a:pt x="2294083" y="105976"/>
                  <a:pt x="1914269" y="64630"/>
                </a:cubicBezTo>
                <a:cubicBezTo>
                  <a:pt x="1262617" y="64862"/>
                  <a:pt x="1215422" y="24463"/>
                  <a:pt x="707769" y="382130"/>
                </a:cubicBezTo>
                <a:cubicBezTo>
                  <a:pt x="593023" y="471689"/>
                  <a:pt x="422019" y="712329"/>
                  <a:pt x="422019" y="712330"/>
                </a:cubicBezTo>
                <a:cubicBezTo>
                  <a:pt x="381569" y="877236"/>
                  <a:pt x="283875" y="873613"/>
                  <a:pt x="220851" y="1059802"/>
                </a:cubicBezTo>
                <a:cubicBezTo>
                  <a:pt x="157827" y="1245991"/>
                  <a:pt x="46677" y="1283293"/>
                  <a:pt x="2919" y="1436230"/>
                </a:cubicBezTo>
                <a:cubicBezTo>
                  <a:pt x="5348" y="1440904"/>
                  <a:pt x="6731" y="1443926"/>
                  <a:pt x="9269" y="1448930"/>
                </a:cubicBezTo>
                <a:cubicBezTo>
                  <a:pt x="105807" y="1561485"/>
                  <a:pt x="135993" y="1681058"/>
                  <a:pt x="235752" y="1783363"/>
                </a:cubicBezTo>
                <a:cubicBezTo>
                  <a:pt x="335511" y="1885668"/>
                  <a:pt x="359339" y="2007160"/>
                  <a:pt x="448647" y="2097731"/>
                </a:cubicBezTo>
                <a:cubicBezTo>
                  <a:pt x="537955" y="2188302"/>
                  <a:pt x="598903" y="2341081"/>
                  <a:pt x="688719" y="2452230"/>
                </a:cubicBezTo>
                <a:cubicBezTo>
                  <a:pt x="865046" y="2491304"/>
                  <a:pt x="908683" y="2537124"/>
                  <a:pt x="1051939" y="2551290"/>
                </a:cubicBezTo>
                <a:cubicBezTo>
                  <a:pt x="1195195" y="2565456"/>
                  <a:pt x="1266333" y="2613655"/>
                  <a:pt x="1387219" y="2642730"/>
                </a:cubicBezTo>
                <a:cubicBezTo>
                  <a:pt x="1408250" y="2650394"/>
                  <a:pt x="1442102" y="2661093"/>
                  <a:pt x="1469769" y="2668130"/>
                </a:cubicBezTo>
                <a:cubicBezTo>
                  <a:pt x="1541520" y="2687977"/>
                  <a:pt x="1685668" y="2725279"/>
                  <a:pt x="1685669" y="2725280"/>
                </a:cubicBezTo>
                <a:cubicBezTo>
                  <a:pt x="1827683" y="2705039"/>
                  <a:pt x="1919163" y="2766595"/>
                  <a:pt x="2022918" y="2755125"/>
                </a:cubicBezTo>
                <a:cubicBezTo>
                  <a:pt x="2126673" y="2743655"/>
                  <a:pt x="2299154" y="2802339"/>
                  <a:pt x="2403219" y="2788780"/>
                </a:cubicBezTo>
                <a:cubicBezTo>
                  <a:pt x="2485338" y="2780764"/>
                  <a:pt x="2524494" y="2788568"/>
                  <a:pt x="2581019" y="2782430"/>
                </a:cubicBezTo>
                <a:cubicBezTo>
                  <a:pt x="2684613" y="2690590"/>
                  <a:pt x="2978419" y="2709888"/>
                  <a:pt x="3106037" y="2597518"/>
                </a:cubicBezTo>
                <a:cubicBezTo>
                  <a:pt x="3233655" y="2485148"/>
                  <a:pt x="3383022" y="2532511"/>
                  <a:pt x="3590669" y="2426830"/>
                </a:cubicBezTo>
                <a:cubicBezTo>
                  <a:pt x="3630551" y="2372286"/>
                  <a:pt x="3656521" y="2339933"/>
                  <a:pt x="3685919" y="2274430"/>
                </a:cubicBezTo>
                <a:cubicBezTo>
                  <a:pt x="3728788" y="2165250"/>
                  <a:pt x="3768513" y="2095923"/>
                  <a:pt x="3806569" y="2014080"/>
                </a:cubicBezTo>
                <a:cubicBezTo>
                  <a:pt x="3803787" y="1953050"/>
                  <a:pt x="3824352" y="1938271"/>
                  <a:pt x="3838319" y="1874380"/>
                </a:cubicBezTo>
                <a:cubicBezTo>
                  <a:pt x="3839470" y="1835403"/>
                  <a:pt x="3847645" y="1795803"/>
                  <a:pt x="3844669" y="1760080"/>
                </a:cubicBezTo>
                <a:cubicBezTo>
                  <a:pt x="3815256" y="1459575"/>
                  <a:pt x="3832822" y="1527185"/>
                  <a:pt x="3793869" y="1372730"/>
                </a:cubicBezTo>
              </a:path>
              <a:path w="3845265" h="2788780" stroke="0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11866" y="219377"/>
                  <a:pt x="1789392" y="159557"/>
                  <a:pt x="1311019" y="197980"/>
                </a:cubicBezTo>
                <a:cubicBezTo>
                  <a:pt x="1108553" y="185109"/>
                  <a:pt x="1000690" y="291657"/>
                  <a:pt x="809369" y="293230"/>
                </a:cubicBezTo>
                <a:cubicBezTo>
                  <a:pt x="712051" y="387571"/>
                  <a:pt x="573624" y="398461"/>
                  <a:pt x="466469" y="502780"/>
                </a:cubicBezTo>
                <a:cubicBezTo>
                  <a:pt x="171284" y="775816"/>
                  <a:pt x="169954" y="827269"/>
                  <a:pt x="28319" y="1144130"/>
                </a:cubicBezTo>
                <a:cubicBezTo>
                  <a:pt x="25463" y="1269065"/>
                  <a:pt x="-14671" y="1355923"/>
                  <a:pt x="9269" y="1499730"/>
                </a:cubicBezTo>
                <a:cubicBezTo>
                  <a:pt x="82093" y="1649199"/>
                  <a:pt x="102403" y="1774447"/>
                  <a:pt x="199769" y="1880730"/>
                </a:cubicBezTo>
                <a:cubicBezTo>
                  <a:pt x="378420" y="2165006"/>
                  <a:pt x="720341" y="2359674"/>
                  <a:pt x="987169" y="2477630"/>
                </a:cubicBezTo>
                <a:cubicBezTo>
                  <a:pt x="1179260" y="2617149"/>
                  <a:pt x="1395339" y="2631387"/>
                  <a:pt x="1603119" y="2668130"/>
                </a:cubicBezTo>
                <a:cubicBezTo>
                  <a:pt x="1817928" y="2719464"/>
                  <a:pt x="2075883" y="2773205"/>
                  <a:pt x="2288919" y="2731630"/>
                </a:cubicBezTo>
                <a:cubicBezTo>
                  <a:pt x="2745965" y="2628971"/>
                  <a:pt x="3066961" y="2749796"/>
                  <a:pt x="3425569" y="2439530"/>
                </a:cubicBezTo>
                <a:cubicBezTo>
                  <a:pt x="3600880" y="2339637"/>
                  <a:pt x="3646227" y="2137635"/>
                  <a:pt x="3749419" y="1950580"/>
                </a:cubicBezTo>
                <a:cubicBezTo>
                  <a:pt x="3717718" y="1783559"/>
                  <a:pt x="3760880" y="1619933"/>
                  <a:pt x="3698619" y="1448930"/>
                </a:cubicBezTo>
                <a:cubicBezTo>
                  <a:pt x="3660130" y="1256113"/>
                  <a:pt x="3502153" y="1115719"/>
                  <a:pt x="3406519" y="991730"/>
                </a:cubicBezTo>
                <a:cubicBezTo>
                  <a:pt x="3016555" y="662697"/>
                  <a:pt x="2554049" y="421046"/>
                  <a:pt x="2079369" y="331330"/>
                </a:cubicBezTo>
                <a:cubicBezTo>
                  <a:pt x="1880924" y="310815"/>
                  <a:pt x="1711634" y="296836"/>
                  <a:pt x="1501519" y="280530"/>
                </a:cubicBezTo>
                <a:cubicBezTo>
                  <a:pt x="1282817" y="359738"/>
                  <a:pt x="1055050" y="321831"/>
                  <a:pt x="866519" y="413880"/>
                </a:cubicBezTo>
                <a:cubicBezTo>
                  <a:pt x="480702" y="650304"/>
                  <a:pt x="323851" y="908047"/>
                  <a:pt x="117219" y="1175880"/>
                </a:cubicBezTo>
                <a:cubicBezTo>
                  <a:pt x="96578" y="1351758"/>
                  <a:pt x="-25382" y="1553659"/>
                  <a:pt x="34669" y="1683880"/>
                </a:cubicBezTo>
                <a:cubicBezTo>
                  <a:pt x="67217" y="1937800"/>
                  <a:pt x="224801" y="2053735"/>
                  <a:pt x="345819" y="2198230"/>
                </a:cubicBezTo>
                <a:cubicBezTo>
                  <a:pt x="745626" y="2502324"/>
                  <a:pt x="1688690" y="2379531"/>
                  <a:pt x="2053969" y="2414130"/>
                </a:cubicBezTo>
                <a:cubicBezTo>
                  <a:pt x="2462610" y="2398784"/>
                  <a:pt x="2808038" y="2387051"/>
                  <a:pt x="3196969" y="2229980"/>
                </a:cubicBezTo>
                <a:cubicBezTo>
                  <a:pt x="3745408" y="2077576"/>
                  <a:pt x="3730839" y="1631140"/>
                  <a:pt x="3552569" y="1144130"/>
                </a:cubicBezTo>
                <a:cubicBezTo>
                  <a:pt x="3331988" y="774202"/>
                  <a:pt x="2879088" y="55932"/>
                  <a:pt x="2352419" y="39230"/>
                </a:cubicBezTo>
                <a:cubicBezTo>
                  <a:pt x="2120480" y="-77934"/>
                  <a:pt x="1812095" y="-24462"/>
                  <a:pt x="1577719" y="1130"/>
                </a:cubicBezTo>
                <a:cubicBezTo>
                  <a:pt x="1438951" y="56090"/>
                  <a:pt x="1235783" y="52727"/>
                  <a:pt x="1095119" y="197980"/>
                </a:cubicBezTo>
                <a:cubicBezTo>
                  <a:pt x="727329" y="470355"/>
                  <a:pt x="711067" y="919032"/>
                  <a:pt x="498219" y="1340980"/>
                </a:cubicBezTo>
                <a:cubicBezTo>
                  <a:pt x="481307" y="1458150"/>
                  <a:pt x="392094" y="1664455"/>
                  <a:pt x="479169" y="1836280"/>
                </a:cubicBezTo>
                <a:cubicBezTo>
                  <a:pt x="529248" y="2147876"/>
                  <a:pt x="813821" y="2392734"/>
                  <a:pt x="1120519" y="2471280"/>
                </a:cubicBezTo>
                <a:cubicBezTo>
                  <a:pt x="1323744" y="2512341"/>
                  <a:pt x="1530688" y="2523591"/>
                  <a:pt x="1806319" y="2515730"/>
                </a:cubicBezTo>
                <a:cubicBezTo>
                  <a:pt x="2432878" y="2468364"/>
                  <a:pt x="2794828" y="2399955"/>
                  <a:pt x="3190619" y="1969630"/>
                </a:cubicBezTo>
                <a:cubicBezTo>
                  <a:pt x="3392996" y="1765998"/>
                  <a:pt x="3392090" y="1555468"/>
                  <a:pt x="3476369" y="1366380"/>
                </a:cubicBezTo>
                <a:cubicBezTo>
                  <a:pt x="3494943" y="1188569"/>
                  <a:pt x="3539613" y="1033215"/>
                  <a:pt x="3520819" y="909180"/>
                </a:cubicBezTo>
                <a:cubicBezTo>
                  <a:pt x="3467287" y="733147"/>
                  <a:pt x="3333077" y="535981"/>
                  <a:pt x="3190619" y="432930"/>
                </a:cubicBezTo>
                <a:cubicBezTo>
                  <a:pt x="2832492" y="154860"/>
                  <a:pt x="2200320" y="143101"/>
                  <a:pt x="1914269" y="64630"/>
                </a:cubicBezTo>
                <a:cubicBezTo>
                  <a:pt x="1267018" y="85053"/>
                  <a:pt x="1225664" y="5813"/>
                  <a:pt x="707769" y="382130"/>
                </a:cubicBezTo>
                <a:cubicBezTo>
                  <a:pt x="593022" y="471688"/>
                  <a:pt x="422019" y="712329"/>
                  <a:pt x="422019" y="712330"/>
                </a:cubicBezTo>
                <a:cubicBezTo>
                  <a:pt x="388255" y="866559"/>
                  <a:pt x="290934" y="886127"/>
                  <a:pt x="220851" y="1059802"/>
                </a:cubicBezTo>
                <a:cubicBezTo>
                  <a:pt x="150768" y="1233477"/>
                  <a:pt x="68315" y="1284008"/>
                  <a:pt x="2919" y="1436230"/>
                </a:cubicBezTo>
                <a:cubicBezTo>
                  <a:pt x="4984" y="1440099"/>
                  <a:pt x="6664" y="1445520"/>
                  <a:pt x="9269" y="1448930"/>
                </a:cubicBezTo>
                <a:cubicBezTo>
                  <a:pt x="102965" y="1548068"/>
                  <a:pt x="149784" y="1672972"/>
                  <a:pt x="228958" y="1773330"/>
                </a:cubicBezTo>
                <a:cubicBezTo>
                  <a:pt x="308132" y="1873688"/>
                  <a:pt x="383555" y="2035183"/>
                  <a:pt x="469030" y="2127830"/>
                </a:cubicBezTo>
                <a:cubicBezTo>
                  <a:pt x="554505" y="2220477"/>
                  <a:pt x="564479" y="2349634"/>
                  <a:pt x="688719" y="2452230"/>
                </a:cubicBezTo>
                <a:cubicBezTo>
                  <a:pt x="821180" y="2477812"/>
                  <a:pt x="897736" y="2545243"/>
                  <a:pt x="1037969" y="2547480"/>
                </a:cubicBezTo>
                <a:cubicBezTo>
                  <a:pt x="1178202" y="2549717"/>
                  <a:pt x="1204053" y="2628519"/>
                  <a:pt x="1387219" y="2642730"/>
                </a:cubicBezTo>
                <a:cubicBezTo>
                  <a:pt x="1416280" y="2655121"/>
                  <a:pt x="1440920" y="2663939"/>
                  <a:pt x="1469769" y="2668130"/>
                </a:cubicBezTo>
                <a:cubicBezTo>
                  <a:pt x="1541520" y="2687977"/>
                  <a:pt x="1685668" y="2725280"/>
                  <a:pt x="1685669" y="2725280"/>
                </a:cubicBezTo>
                <a:cubicBezTo>
                  <a:pt x="1816668" y="2706374"/>
                  <a:pt x="1874803" y="2760014"/>
                  <a:pt x="2022918" y="2755125"/>
                </a:cubicBezTo>
                <a:cubicBezTo>
                  <a:pt x="2171033" y="2750236"/>
                  <a:pt x="2236480" y="2814259"/>
                  <a:pt x="2403219" y="2788780"/>
                </a:cubicBezTo>
                <a:cubicBezTo>
                  <a:pt x="2448020" y="2778108"/>
                  <a:pt x="2513463" y="2799910"/>
                  <a:pt x="2581019" y="2782430"/>
                </a:cubicBezTo>
                <a:cubicBezTo>
                  <a:pt x="2776961" y="2647168"/>
                  <a:pt x="2859523" y="2692700"/>
                  <a:pt x="3095941" y="2601074"/>
                </a:cubicBezTo>
                <a:cubicBezTo>
                  <a:pt x="3332359" y="2509448"/>
                  <a:pt x="3439487" y="2499624"/>
                  <a:pt x="3590669" y="2426830"/>
                </a:cubicBezTo>
                <a:cubicBezTo>
                  <a:pt x="3631730" y="2369575"/>
                  <a:pt x="3648736" y="2350259"/>
                  <a:pt x="3685919" y="2274430"/>
                </a:cubicBezTo>
                <a:cubicBezTo>
                  <a:pt x="3727846" y="2175652"/>
                  <a:pt x="3786620" y="2098583"/>
                  <a:pt x="3806569" y="2014080"/>
                </a:cubicBezTo>
                <a:cubicBezTo>
                  <a:pt x="3807024" y="1970944"/>
                  <a:pt x="3841729" y="1918967"/>
                  <a:pt x="3838319" y="1874380"/>
                </a:cubicBezTo>
                <a:cubicBezTo>
                  <a:pt x="3836192" y="1826867"/>
                  <a:pt x="3843317" y="1799409"/>
                  <a:pt x="3844669" y="1760080"/>
                </a:cubicBezTo>
                <a:cubicBezTo>
                  <a:pt x="3827201" y="1474688"/>
                  <a:pt x="3836389" y="1514392"/>
                  <a:pt x="3793869" y="1372730"/>
                </a:cubicBezTo>
              </a:path>
            </a:pathLst>
          </a:custGeom>
          <a:solidFill>
            <a:srgbClr val="FFCC66"/>
          </a:solidFill>
          <a:ln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3532783729">
                  <a:custGeom>
                    <a:avLst/>
                    <a:gdLst>
                      <a:gd name="connsiteX0" fmla="*/ 2358769 w 3845265"/>
                      <a:gd name="connsiteY0" fmla="*/ 305930 h 2788780"/>
                      <a:gd name="connsiteX1" fmla="*/ 2358769 w 3845265"/>
                      <a:gd name="connsiteY1" fmla="*/ 305930 h 2788780"/>
                      <a:gd name="connsiteX2" fmla="*/ 1311019 w 3845265"/>
                      <a:gd name="connsiteY2" fmla="*/ 197980 h 2788780"/>
                      <a:gd name="connsiteX3" fmla="*/ 809369 w 3845265"/>
                      <a:gd name="connsiteY3" fmla="*/ 293230 h 2788780"/>
                      <a:gd name="connsiteX4" fmla="*/ 466469 w 3845265"/>
                      <a:gd name="connsiteY4" fmla="*/ 502780 h 2788780"/>
                      <a:gd name="connsiteX5" fmla="*/ 28319 w 3845265"/>
                      <a:gd name="connsiteY5" fmla="*/ 1144130 h 2788780"/>
                      <a:gd name="connsiteX6" fmla="*/ 9269 w 3845265"/>
                      <a:gd name="connsiteY6" fmla="*/ 1499730 h 2788780"/>
                      <a:gd name="connsiteX7" fmla="*/ 199769 w 3845265"/>
                      <a:gd name="connsiteY7" fmla="*/ 1880730 h 2788780"/>
                      <a:gd name="connsiteX8" fmla="*/ 987169 w 3845265"/>
                      <a:gd name="connsiteY8" fmla="*/ 2477630 h 2788780"/>
                      <a:gd name="connsiteX9" fmla="*/ 1603119 w 3845265"/>
                      <a:gd name="connsiteY9" fmla="*/ 2668130 h 2788780"/>
                      <a:gd name="connsiteX10" fmla="*/ 2288919 w 3845265"/>
                      <a:gd name="connsiteY10" fmla="*/ 2731630 h 2788780"/>
                      <a:gd name="connsiteX11" fmla="*/ 3425569 w 3845265"/>
                      <a:gd name="connsiteY11" fmla="*/ 2439530 h 2788780"/>
                      <a:gd name="connsiteX12" fmla="*/ 3749419 w 3845265"/>
                      <a:gd name="connsiteY12" fmla="*/ 1950580 h 2788780"/>
                      <a:gd name="connsiteX13" fmla="*/ 3698619 w 3845265"/>
                      <a:gd name="connsiteY13" fmla="*/ 1448930 h 2788780"/>
                      <a:gd name="connsiteX14" fmla="*/ 3406519 w 3845265"/>
                      <a:gd name="connsiteY14" fmla="*/ 991730 h 2788780"/>
                      <a:gd name="connsiteX15" fmla="*/ 2079369 w 3845265"/>
                      <a:gd name="connsiteY15" fmla="*/ 331330 h 2788780"/>
                      <a:gd name="connsiteX16" fmla="*/ 1501519 w 3845265"/>
                      <a:gd name="connsiteY16" fmla="*/ 280530 h 2788780"/>
                      <a:gd name="connsiteX17" fmla="*/ 866519 w 3845265"/>
                      <a:gd name="connsiteY17" fmla="*/ 413880 h 2788780"/>
                      <a:gd name="connsiteX18" fmla="*/ 117219 w 3845265"/>
                      <a:gd name="connsiteY18" fmla="*/ 1175880 h 2788780"/>
                      <a:gd name="connsiteX19" fmla="*/ 34669 w 3845265"/>
                      <a:gd name="connsiteY19" fmla="*/ 1683880 h 2788780"/>
                      <a:gd name="connsiteX20" fmla="*/ 345819 w 3845265"/>
                      <a:gd name="connsiteY20" fmla="*/ 2198230 h 2788780"/>
                      <a:gd name="connsiteX21" fmla="*/ 2053969 w 3845265"/>
                      <a:gd name="connsiteY21" fmla="*/ 2414130 h 2788780"/>
                      <a:gd name="connsiteX22" fmla="*/ 3196969 w 3845265"/>
                      <a:gd name="connsiteY22" fmla="*/ 2229980 h 2788780"/>
                      <a:gd name="connsiteX23" fmla="*/ 3552569 w 3845265"/>
                      <a:gd name="connsiteY23" fmla="*/ 1144130 h 2788780"/>
                      <a:gd name="connsiteX24" fmla="*/ 2352419 w 3845265"/>
                      <a:gd name="connsiteY24" fmla="*/ 39230 h 2788780"/>
                      <a:gd name="connsiteX25" fmla="*/ 1577719 w 3845265"/>
                      <a:gd name="connsiteY25" fmla="*/ 1130 h 2788780"/>
                      <a:gd name="connsiteX26" fmla="*/ 1095119 w 3845265"/>
                      <a:gd name="connsiteY26" fmla="*/ 197980 h 2788780"/>
                      <a:gd name="connsiteX27" fmla="*/ 498219 w 3845265"/>
                      <a:gd name="connsiteY27" fmla="*/ 1340980 h 2788780"/>
                      <a:gd name="connsiteX28" fmla="*/ 479169 w 3845265"/>
                      <a:gd name="connsiteY28" fmla="*/ 1836280 h 2788780"/>
                      <a:gd name="connsiteX29" fmla="*/ 1120519 w 3845265"/>
                      <a:gd name="connsiteY29" fmla="*/ 2471280 h 2788780"/>
                      <a:gd name="connsiteX30" fmla="*/ 1806319 w 3845265"/>
                      <a:gd name="connsiteY30" fmla="*/ 2515730 h 2788780"/>
                      <a:gd name="connsiteX31" fmla="*/ 3190619 w 3845265"/>
                      <a:gd name="connsiteY31" fmla="*/ 1969630 h 2788780"/>
                      <a:gd name="connsiteX32" fmla="*/ 3476369 w 3845265"/>
                      <a:gd name="connsiteY32" fmla="*/ 1366380 h 2788780"/>
                      <a:gd name="connsiteX33" fmla="*/ 3520819 w 3845265"/>
                      <a:gd name="connsiteY33" fmla="*/ 909180 h 2788780"/>
                      <a:gd name="connsiteX34" fmla="*/ 3190619 w 3845265"/>
                      <a:gd name="connsiteY34" fmla="*/ 432930 h 2788780"/>
                      <a:gd name="connsiteX35" fmla="*/ 1914269 w 3845265"/>
                      <a:gd name="connsiteY35" fmla="*/ 64630 h 2788780"/>
                      <a:gd name="connsiteX36" fmla="*/ 707769 w 3845265"/>
                      <a:gd name="connsiteY36" fmla="*/ 382130 h 2788780"/>
                      <a:gd name="connsiteX37" fmla="*/ 422019 w 3845265"/>
                      <a:gd name="connsiteY37" fmla="*/ 712330 h 2788780"/>
                      <a:gd name="connsiteX38" fmla="*/ 2919 w 3845265"/>
                      <a:gd name="connsiteY38" fmla="*/ 1436230 h 2788780"/>
                      <a:gd name="connsiteX39" fmla="*/ 9269 w 3845265"/>
                      <a:gd name="connsiteY39" fmla="*/ 1448930 h 2788780"/>
                      <a:gd name="connsiteX40" fmla="*/ 688719 w 3845265"/>
                      <a:gd name="connsiteY40" fmla="*/ 2452230 h 2788780"/>
                      <a:gd name="connsiteX41" fmla="*/ 1387219 w 3845265"/>
                      <a:gd name="connsiteY41" fmla="*/ 2642730 h 2788780"/>
                      <a:gd name="connsiteX42" fmla="*/ 1469769 w 3845265"/>
                      <a:gd name="connsiteY42" fmla="*/ 2668130 h 2788780"/>
                      <a:gd name="connsiteX43" fmla="*/ 1685669 w 3845265"/>
                      <a:gd name="connsiteY43" fmla="*/ 2725280 h 2788780"/>
                      <a:gd name="connsiteX44" fmla="*/ 2403219 w 3845265"/>
                      <a:gd name="connsiteY44" fmla="*/ 2788780 h 2788780"/>
                      <a:gd name="connsiteX45" fmla="*/ 2581019 w 3845265"/>
                      <a:gd name="connsiteY45" fmla="*/ 2782430 h 2788780"/>
                      <a:gd name="connsiteX46" fmla="*/ 3590669 w 3845265"/>
                      <a:gd name="connsiteY46" fmla="*/ 2426830 h 2788780"/>
                      <a:gd name="connsiteX47" fmla="*/ 3685919 w 3845265"/>
                      <a:gd name="connsiteY47" fmla="*/ 2274430 h 2788780"/>
                      <a:gd name="connsiteX48" fmla="*/ 3806569 w 3845265"/>
                      <a:gd name="connsiteY48" fmla="*/ 2014080 h 2788780"/>
                      <a:gd name="connsiteX49" fmla="*/ 3838319 w 3845265"/>
                      <a:gd name="connsiteY49" fmla="*/ 1874380 h 2788780"/>
                      <a:gd name="connsiteX50" fmla="*/ 3844669 w 3845265"/>
                      <a:gd name="connsiteY50" fmla="*/ 1760080 h 2788780"/>
                      <a:gd name="connsiteX51" fmla="*/ 3793869 w 3845265"/>
                      <a:gd name="connsiteY51" fmla="*/ 1372730 h 2788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845265" h="2788780">
                        <a:moveTo>
                          <a:pt x="2358769" y="305930"/>
                        </a:moveTo>
                        <a:lnTo>
                          <a:pt x="2358769" y="305930"/>
                        </a:lnTo>
                        <a:cubicBezTo>
                          <a:pt x="1916134" y="210593"/>
                          <a:pt x="1820177" y="163847"/>
                          <a:pt x="1311019" y="197980"/>
                        </a:cubicBezTo>
                        <a:cubicBezTo>
                          <a:pt x="1141196" y="209365"/>
                          <a:pt x="976586" y="261480"/>
                          <a:pt x="809369" y="293230"/>
                        </a:cubicBezTo>
                        <a:cubicBezTo>
                          <a:pt x="695069" y="363080"/>
                          <a:pt x="567826" y="415200"/>
                          <a:pt x="466469" y="502780"/>
                        </a:cubicBezTo>
                        <a:cubicBezTo>
                          <a:pt x="163075" y="764936"/>
                          <a:pt x="168730" y="828205"/>
                          <a:pt x="28319" y="1144130"/>
                        </a:cubicBezTo>
                        <a:cubicBezTo>
                          <a:pt x="21969" y="1262663"/>
                          <a:pt x="-17641" y="1384117"/>
                          <a:pt x="9269" y="1499730"/>
                        </a:cubicBezTo>
                        <a:cubicBezTo>
                          <a:pt x="41458" y="1638024"/>
                          <a:pt x="119987" y="1763273"/>
                          <a:pt x="199769" y="1880730"/>
                        </a:cubicBezTo>
                        <a:cubicBezTo>
                          <a:pt x="395707" y="2169195"/>
                          <a:pt x="667475" y="2338322"/>
                          <a:pt x="987169" y="2477630"/>
                        </a:cubicBezTo>
                        <a:cubicBezTo>
                          <a:pt x="1184188" y="2563482"/>
                          <a:pt x="1392185" y="2626972"/>
                          <a:pt x="1603119" y="2668130"/>
                        </a:cubicBezTo>
                        <a:cubicBezTo>
                          <a:pt x="1828447" y="2712097"/>
                          <a:pt x="2060319" y="2710463"/>
                          <a:pt x="2288919" y="2731630"/>
                        </a:cubicBezTo>
                        <a:cubicBezTo>
                          <a:pt x="2713521" y="2696246"/>
                          <a:pt x="3089016" y="2754014"/>
                          <a:pt x="3425569" y="2439530"/>
                        </a:cubicBezTo>
                        <a:cubicBezTo>
                          <a:pt x="3568406" y="2306059"/>
                          <a:pt x="3641469" y="2113563"/>
                          <a:pt x="3749419" y="1950580"/>
                        </a:cubicBezTo>
                        <a:cubicBezTo>
                          <a:pt x="3732486" y="1783363"/>
                          <a:pt x="3755214" y="1607187"/>
                          <a:pt x="3698619" y="1448930"/>
                        </a:cubicBezTo>
                        <a:cubicBezTo>
                          <a:pt x="3637722" y="1278643"/>
                          <a:pt x="3537457" y="1116475"/>
                          <a:pt x="3406519" y="991730"/>
                        </a:cubicBezTo>
                        <a:cubicBezTo>
                          <a:pt x="3030401" y="633402"/>
                          <a:pt x="2577848" y="439586"/>
                          <a:pt x="2079369" y="331330"/>
                        </a:cubicBezTo>
                        <a:cubicBezTo>
                          <a:pt x="1890414" y="290294"/>
                          <a:pt x="1694136" y="297463"/>
                          <a:pt x="1501519" y="280530"/>
                        </a:cubicBezTo>
                        <a:cubicBezTo>
                          <a:pt x="1289852" y="324980"/>
                          <a:pt x="1064642" y="327128"/>
                          <a:pt x="866519" y="413880"/>
                        </a:cubicBezTo>
                        <a:cubicBezTo>
                          <a:pt x="494216" y="576900"/>
                          <a:pt x="341333" y="869438"/>
                          <a:pt x="117219" y="1175880"/>
                        </a:cubicBezTo>
                        <a:cubicBezTo>
                          <a:pt x="89702" y="1345213"/>
                          <a:pt x="-2767" y="1516460"/>
                          <a:pt x="34669" y="1683880"/>
                        </a:cubicBezTo>
                        <a:cubicBezTo>
                          <a:pt x="78395" y="1879431"/>
                          <a:pt x="184265" y="2079687"/>
                          <a:pt x="345819" y="2198230"/>
                        </a:cubicBezTo>
                        <a:cubicBezTo>
                          <a:pt x="750803" y="2495393"/>
                          <a:pt x="1667553" y="2409418"/>
                          <a:pt x="2053969" y="2414130"/>
                        </a:cubicBezTo>
                        <a:cubicBezTo>
                          <a:pt x="2434969" y="2352747"/>
                          <a:pt x="2833868" y="2360696"/>
                          <a:pt x="3196969" y="2229980"/>
                        </a:cubicBezTo>
                        <a:cubicBezTo>
                          <a:pt x="3729882" y="2038131"/>
                          <a:pt x="3772020" y="1619950"/>
                          <a:pt x="3552569" y="1144130"/>
                        </a:cubicBezTo>
                        <a:cubicBezTo>
                          <a:pt x="3333106" y="668285"/>
                          <a:pt x="2883718" y="180585"/>
                          <a:pt x="2352419" y="39230"/>
                        </a:cubicBezTo>
                        <a:cubicBezTo>
                          <a:pt x="2102565" y="-27245"/>
                          <a:pt x="1835952" y="13830"/>
                          <a:pt x="1577719" y="1130"/>
                        </a:cubicBezTo>
                        <a:cubicBezTo>
                          <a:pt x="1416852" y="66747"/>
                          <a:pt x="1233850" y="93398"/>
                          <a:pt x="1095119" y="197980"/>
                        </a:cubicBezTo>
                        <a:cubicBezTo>
                          <a:pt x="711039" y="487517"/>
                          <a:pt x="648569" y="916240"/>
                          <a:pt x="498219" y="1340980"/>
                        </a:cubicBezTo>
                        <a:cubicBezTo>
                          <a:pt x="491869" y="1506080"/>
                          <a:pt x="439097" y="1675991"/>
                          <a:pt x="479169" y="1836280"/>
                        </a:cubicBezTo>
                        <a:cubicBezTo>
                          <a:pt x="564668" y="2178274"/>
                          <a:pt x="782301" y="2397232"/>
                          <a:pt x="1120519" y="2471280"/>
                        </a:cubicBezTo>
                        <a:cubicBezTo>
                          <a:pt x="1344298" y="2520273"/>
                          <a:pt x="1577719" y="2500913"/>
                          <a:pt x="1806319" y="2515730"/>
                        </a:cubicBezTo>
                        <a:cubicBezTo>
                          <a:pt x="2370311" y="2407443"/>
                          <a:pt x="2781687" y="2434864"/>
                          <a:pt x="3190619" y="1969630"/>
                        </a:cubicBezTo>
                        <a:cubicBezTo>
                          <a:pt x="3337514" y="1802510"/>
                          <a:pt x="3381119" y="1567463"/>
                          <a:pt x="3476369" y="1366380"/>
                        </a:cubicBezTo>
                        <a:cubicBezTo>
                          <a:pt x="3491186" y="1213980"/>
                          <a:pt x="3565639" y="1055592"/>
                          <a:pt x="3520819" y="909180"/>
                        </a:cubicBezTo>
                        <a:cubicBezTo>
                          <a:pt x="3464274" y="724467"/>
                          <a:pt x="3342479" y="552323"/>
                          <a:pt x="3190619" y="432930"/>
                        </a:cubicBezTo>
                        <a:cubicBezTo>
                          <a:pt x="2869680" y="180605"/>
                          <a:pt x="2284374" y="129741"/>
                          <a:pt x="1914269" y="64630"/>
                        </a:cubicBezTo>
                        <a:cubicBezTo>
                          <a:pt x="1275530" y="98848"/>
                          <a:pt x="1200854" y="-2717"/>
                          <a:pt x="707769" y="382130"/>
                        </a:cubicBezTo>
                        <a:cubicBezTo>
                          <a:pt x="593023" y="471688"/>
                          <a:pt x="422019" y="712330"/>
                          <a:pt x="422019" y="712330"/>
                        </a:cubicBezTo>
                        <a:lnTo>
                          <a:pt x="2919" y="1436230"/>
                        </a:lnTo>
                        <a:lnTo>
                          <a:pt x="9269" y="1448930"/>
                        </a:lnTo>
                        <a:lnTo>
                          <a:pt x="688719" y="2452230"/>
                        </a:lnTo>
                        <a:lnTo>
                          <a:pt x="1387219" y="2642730"/>
                        </a:lnTo>
                        <a:cubicBezTo>
                          <a:pt x="1414736" y="2651197"/>
                          <a:pt x="1442021" y="2660455"/>
                          <a:pt x="1469769" y="2668130"/>
                        </a:cubicBezTo>
                        <a:cubicBezTo>
                          <a:pt x="1541520" y="2687976"/>
                          <a:pt x="1685669" y="2725280"/>
                          <a:pt x="1685669" y="2725280"/>
                        </a:cubicBezTo>
                        <a:lnTo>
                          <a:pt x="2403219" y="2788780"/>
                        </a:lnTo>
                        <a:lnTo>
                          <a:pt x="2581019" y="2782430"/>
                        </a:lnTo>
                        <a:lnTo>
                          <a:pt x="3590669" y="2426830"/>
                        </a:lnTo>
                        <a:cubicBezTo>
                          <a:pt x="3631972" y="2367826"/>
                          <a:pt x="3652312" y="2342889"/>
                          <a:pt x="3685919" y="2274430"/>
                        </a:cubicBezTo>
                        <a:cubicBezTo>
                          <a:pt x="3728069" y="2188569"/>
                          <a:pt x="3785371" y="2107350"/>
                          <a:pt x="3806569" y="2014080"/>
                        </a:cubicBezTo>
                        <a:lnTo>
                          <a:pt x="3838319" y="1874380"/>
                        </a:lnTo>
                        <a:cubicBezTo>
                          <a:pt x="3840436" y="1836280"/>
                          <a:pt x="3847313" y="1798147"/>
                          <a:pt x="3844669" y="1760080"/>
                        </a:cubicBezTo>
                        <a:cubicBezTo>
                          <a:pt x="3824586" y="1470879"/>
                          <a:pt x="3835521" y="1518511"/>
                          <a:pt x="3793869" y="137273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52F1522-CA8B-FBFA-9112-DCB4E1E97218}"/>
              </a:ext>
            </a:extLst>
          </p:cNvPr>
          <p:cNvSpPr/>
          <p:nvPr/>
        </p:nvSpPr>
        <p:spPr>
          <a:xfrm>
            <a:off x="6251792" y="627086"/>
            <a:ext cx="3845265" cy="2788780"/>
          </a:xfrm>
          <a:custGeom>
            <a:avLst/>
            <a:gdLst>
              <a:gd name="connsiteX0" fmla="*/ 2358769 w 3845265"/>
              <a:gd name="connsiteY0" fmla="*/ 305930 h 2788780"/>
              <a:gd name="connsiteX1" fmla="*/ 2358769 w 3845265"/>
              <a:gd name="connsiteY1" fmla="*/ 305930 h 2788780"/>
              <a:gd name="connsiteX2" fmla="*/ 1311019 w 3845265"/>
              <a:gd name="connsiteY2" fmla="*/ 197980 h 2788780"/>
              <a:gd name="connsiteX3" fmla="*/ 809369 w 3845265"/>
              <a:gd name="connsiteY3" fmla="*/ 293230 h 2788780"/>
              <a:gd name="connsiteX4" fmla="*/ 466469 w 3845265"/>
              <a:gd name="connsiteY4" fmla="*/ 502780 h 2788780"/>
              <a:gd name="connsiteX5" fmla="*/ 28319 w 3845265"/>
              <a:gd name="connsiteY5" fmla="*/ 1144130 h 2788780"/>
              <a:gd name="connsiteX6" fmla="*/ 9269 w 3845265"/>
              <a:gd name="connsiteY6" fmla="*/ 1499730 h 2788780"/>
              <a:gd name="connsiteX7" fmla="*/ 199769 w 3845265"/>
              <a:gd name="connsiteY7" fmla="*/ 1880730 h 2788780"/>
              <a:gd name="connsiteX8" fmla="*/ 987169 w 3845265"/>
              <a:gd name="connsiteY8" fmla="*/ 2477630 h 2788780"/>
              <a:gd name="connsiteX9" fmla="*/ 1603119 w 3845265"/>
              <a:gd name="connsiteY9" fmla="*/ 2668130 h 2788780"/>
              <a:gd name="connsiteX10" fmla="*/ 2288919 w 3845265"/>
              <a:gd name="connsiteY10" fmla="*/ 2731630 h 2788780"/>
              <a:gd name="connsiteX11" fmla="*/ 3425569 w 3845265"/>
              <a:gd name="connsiteY11" fmla="*/ 2439530 h 2788780"/>
              <a:gd name="connsiteX12" fmla="*/ 3749419 w 3845265"/>
              <a:gd name="connsiteY12" fmla="*/ 1950580 h 2788780"/>
              <a:gd name="connsiteX13" fmla="*/ 3698619 w 3845265"/>
              <a:gd name="connsiteY13" fmla="*/ 1448930 h 2788780"/>
              <a:gd name="connsiteX14" fmla="*/ 3406519 w 3845265"/>
              <a:gd name="connsiteY14" fmla="*/ 991730 h 2788780"/>
              <a:gd name="connsiteX15" fmla="*/ 2079369 w 3845265"/>
              <a:gd name="connsiteY15" fmla="*/ 331330 h 2788780"/>
              <a:gd name="connsiteX16" fmla="*/ 1501519 w 3845265"/>
              <a:gd name="connsiteY16" fmla="*/ 280530 h 2788780"/>
              <a:gd name="connsiteX17" fmla="*/ 866519 w 3845265"/>
              <a:gd name="connsiteY17" fmla="*/ 413880 h 2788780"/>
              <a:gd name="connsiteX18" fmla="*/ 117219 w 3845265"/>
              <a:gd name="connsiteY18" fmla="*/ 1175880 h 2788780"/>
              <a:gd name="connsiteX19" fmla="*/ 34669 w 3845265"/>
              <a:gd name="connsiteY19" fmla="*/ 1683880 h 2788780"/>
              <a:gd name="connsiteX20" fmla="*/ 345819 w 3845265"/>
              <a:gd name="connsiteY20" fmla="*/ 2198230 h 2788780"/>
              <a:gd name="connsiteX21" fmla="*/ 2053969 w 3845265"/>
              <a:gd name="connsiteY21" fmla="*/ 2414130 h 2788780"/>
              <a:gd name="connsiteX22" fmla="*/ 3196969 w 3845265"/>
              <a:gd name="connsiteY22" fmla="*/ 2229980 h 2788780"/>
              <a:gd name="connsiteX23" fmla="*/ 3552569 w 3845265"/>
              <a:gd name="connsiteY23" fmla="*/ 1144130 h 2788780"/>
              <a:gd name="connsiteX24" fmla="*/ 2352419 w 3845265"/>
              <a:gd name="connsiteY24" fmla="*/ 39230 h 2788780"/>
              <a:gd name="connsiteX25" fmla="*/ 1577719 w 3845265"/>
              <a:gd name="connsiteY25" fmla="*/ 1130 h 2788780"/>
              <a:gd name="connsiteX26" fmla="*/ 1095119 w 3845265"/>
              <a:gd name="connsiteY26" fmla="*/ 197980 h 2788780"/>
              <a:gd name="connsiteX27" fmla="*/ 498219 w 3845265"/>
              <a:gd name="connsiteY27" fmla="*/ 1340980 h 2788780"/>
              <a:gd name="connsiteX28" fmla="*/ 479169 w 3845265"/>
              <a:gd name="connsiteY28" fmla="*/ 1836280 h 2788780"/>
              <a:gd name="connsiteX29" fmla="*/ 1120519 w 3845265"/>
              <a:gd name="connsiteY29" fmla="*/ 2471280 h 2788780"/>
              <a:gd name="connsiteX30" fmla="*/ 1806319 w 3845265"/>
              <a:gd name="connsiteY30" fmla="*/ 2515730 h 2788780"/>
              <a:gd name="connsiteX31" fmla="*/ 3190619 w 3845265"/>
              <a:gd name="connsiteY31" fmla="*/ 1969630 h 2788780"/>
              <a:gd name="connsiteX32" fmla="*/ 3476369 w 3845265"/>
              <a:gd name="connsiteY32" fmla="*/ 1366380 h 2788780"/>
              <a:gd name="connsiteX33" fmla="*/ 3520819 w 3845265"/>
              <a:gd name="connsiteY33" fmla="*/ 909180 h 2788780"/>
              <a:gd name="connsiteX34" fmla="*/ 3190619 w 3845265"/>
              <a:gd name="connsiteY34" fmla="*/ 432930 h 2788780"/>
              <a:gd name="connsiteX35" fmla="*/ 1914269 w 3845265"/>
              <a:gd name="connsiteY35" fmla="*/ 64630 h 2788780"/>
              <a:gd name="connsiteX36" fmla="*/ 707769 w 3845265"/>
              <a:gd name="connsiteY36" fmla="*/ 382130 h 2788780"/>
              <a:gd name="connsiteX37" fmla="*/ 422019 w 3845265"/>
              <a:gd name="connsiteY37" fmla="*/ 712330 h 2788780"/>
              <a:gd name="connsiteX38" fmla="*/ 225042 w 3845265"/>
              <a:gd name="connsiteY38" fmla="*/ 1052563 h 2788780"/>
              <a:gd name="connsiteX39" fmla="*/ 2919 w 3845265"/>
              <a:gd name="connsiteY39" fmla="*/ 1436230 h 2788780"/>
              <a:gd name="connsiteX40" fmla="*/ 9269 w 3845265"/>
              <a:gd name="connsiteY40" fmla="*/ 1448930 h 2788780"/>
              <a:gd name="connsiteX41" fmla="*/ 222163 w 3845265"/>
              <a:gd name="connsiteY41" fmla="*/ 1763297 h 2788780"/>
              <a:gd name="connsiteX42" fmla="*/ 462236 w 3845265"/>
              <a:gd name="connsiteY42" fmla="*/ 2117797 h 2788780"/>
              <a:gd name="connsiteX43" fmla="*/ 688719 w 3845265"/>
              <a:gd name="connsiteY43" fmla="*/ 2452230 h 2788780"/>
              <a:gd name="connsiteX44" fmla="*/ 1051939 w 3845265"/>
              <a:gd name="connsiteY44" fmla="*/ 2551290 h 2788780"/>
              <a:gd name="connsiteX45" fmla="*/ 1387219 w 3845265"/>
              <a:gd name="connsiteY45" fmla="*/ 2642730 h 2788780"/>
              <a:gd name="connsiteX46" fmla="*/ 1469769 w 3845265"/>
              <a:gd name="connsiteY46" fmla="*/ 2668130 h 2788780"/>
              <a:gd name="connsiteX47" fmla="*/ 1685669 w 3845265"/>
              <a:gd name="connsiteY47" fmla="*/ 2725280 h 2788780"/>
              <a:gd name="connsiteX48" fmla="*/ 2051620 w 3845265"/>
              <a:gd name="connsiteY48" fmla="*/ 2757665 h 2788780"/>
              <a:gd name="connsiteX49" fmla="*/ 2403219 w 3845265"/>
              <a:gd name="connsiteY49" fmla="*/ 2788780 h 2788780"/>
              <a:gd name="connsiteX50" fmla="*/ 2581019 w 3845265"/>
              <a:gd name="connsiteY50" fmla="*/ 2782430 h 2788780"/>
              <a:gd name="connsiteX51" fmla="*/ 3106037 w 3845265"/>
              <a:gd name="connsiteY51" fmla="*/ 2597518 h 2788780"/>
              <a:gd name="connsiteX52" fmla="*/ 3590669 w 3845265"/>
              <a:gd name="connsiteY52" fmla="*/ 2426830 h 2788780"/>
              <a:gd name="connsiteX53" fmla="*/ 3685919 w 3845265"/>
              <a:gd name="connsiteY53" fmla="*/ 2274430 h 2788780"/>
              <a:gd name="connsiteX54" fmla="*/ 3806569 w 3845265"/>
              <a:gd name="connsiteY54" fmla="*/ 2014080 h 2788780"/>
              <a:gd name="connsiteX55" fmla="*/ 3838319 w 3845265"/>
              <a:gd name="connsiteY55" fmla="*/ 1874380 h 2788780"/>
              <a:gd name="connsiteX56" fmla="*/ 3844669 w 3845265"/>
              <a:gd name="connsiteY56" fmla="*/ 1760080 h 2788780"/>
              <a:gd name="connsiteX57" fmla="*/ 3793869 w 3845265"/>
              <a:gd name="connsiteY57" fmla="*/ 1372730 h 278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845265" h="2788780" fill="none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07178" y="219103"/>
                  <a:pt x="1801798" y="173863"/>
                  <a:pt x="1311019" y="197980"/>
                </a:cubicBezTo>
                <a:cubicBezTo>
                  <a:pt x="1157703" y="227042"/>
                  <a:pt x="993941" y="287999"/>
                  <a:pt x="809369" y="293230"/>
                </a:cubicBezTo>
                <a:cubicBezTo>
                  <a:pt x="708934" y="334954"/>
                  <a:pt x="571657" y="417455"/>
                  <a:pt x="466469" y="502780"/>
                </a:cubicBezTo>
                <a:cubicBezTo>
                  <a:pt x="175106" y="757267"/>
                  <a:pt x="171237" y="828059"/>
                  <a:pt x="28319" y="1144130"/>
                </a:cubicBezTo>
                <a:cubicBezTo>
                  <a:pt x="-439" y="1236069"/>
                  <a:pt x="1712" y="1384522"/>
                  <a:pt x="9269" y="1499730"/>
                </a:cubicBezTo>
                <a:cubicBezTo>
                  <a:pt x="68318" y="1664876"/>
                  <a:pt x="89868" y="1752324"/>
                  <a:pt x="199769" y="1880730"/>
                </a:cubicBezTo>
                <a:cubicBezTo>
                  <a:pt x="405695" y="2160015"/>
                  <a:pt x="662885" y="2350771"/>
                  <a:pt x="987169" y="2477630"/>
                </a:cubicBezTo>
                <a:cubicBezTo>
                  <a:pt x="1209362" y="2574319"/>
                  <a:pt x="1398372" y="2584522"/>
                  <a:pt x="1603119" y="2668130"/>
                </a:cubicBezTo>
                <a:cubicBezTo>
                  <a:pt x="1829616" y="2698274"/>
                  <a:pt x="2107084" y="2668268"/>
                  <a:pt x="2288919" y="2731630"/>
                </a:cubicBezTo>
                <a:cubicBezTo>
                  <a:pt x="2719846" y="2602755"/>
                  <a:pt x="3081646" y="2763057"/>
                  <a:pt x="3425569" y="2439530"/>
                </a:cubicBezTo>
                <a:cubicBezTo>
                  <a:pt x="3562719" y="2316026"/>
                  <a:pt x="3608605" y="2086865"/>
                  <a:pt x="3749419" y="1950580"/>
                </a:cubicBezTo>
                <a:cubicBezTo>
                  <a:pt x="3745572" y="1781605"/>
                  <a:pt x="3797957" y="1585887"/>
                  <a:pt x="3698619" y="1448930"/>
                </a:cubicBezTo>
                <a:cubicBezTo>
                  <a:pt x="3626762" y="1284894"/>
                  <a:pt x="3553662" y="1135419"/>
                  <a:pt x="3406519" y="991730"/>
                </a:cubicBezTo>
                <a:cubicBezTo>
                  <a:pt x="2904512" y="686473"/>
                  <a:pt x="2501684" y="482551"/>
                  <a:pt x="2079369" y="331330"/>
                </a:cubicBezTo>
                <a:cubicBezTo>
                  <a:pt x="1916795" y="243781"/>
                  <a:pt x="1704232" y="289509"/>
                  <a:pt x="1501519" y="280530"/>
                </a:cubicBezTo>
                <a:cubicBezTo>
                  <a:pt x="1341091" y="337136"/>
                  <a:pt x="1061063" y="322315"/>
                  <a:pt x="866519" y="413880"/>
                </a:cubicBezTo>
                <a:cubicBezTo>
                  <a:pt x="501807" y="531559"/>
                  <a:pt x="342709" y="820821"/>
                  <a:pt x="117219" y="1175880"/>
                </a:cubicBezTo>
                <a:cubicBezTo>
                  <a:pt x="133172" y="1318541"/>
                  <a:pt x="28559" y="1547095"/>
                  <a:pt x="34669" y="1683880"/>
                </a:cubicBezTo>
                <a:cubicBezTo>
                  <a:pt x="111620" y="1895128"/>
                  <a:pt x="157564" y="2127599"/>
                  <a:pt x="345819" y="2198230"/>
                </a:cubicBezTo>
                <a:cubicBezTo>
                  <a:pt x="749440" y="2437687"/>
                  <a:pt x="1588415" y="2458348"/>
                  <a:pt x="2053969" y="2414130"/>
                </a:cubicBezTo>
                <a:cubicBezTo>
                  <a:pt x="2500683" y="2410927"/>
                  <a:pt x="2817558" y="2369538"/>
                  <a:pt x="3196969" y="2229980"/>
                </a:cubicBezTo>
                <a:cubicBezTo>
                  <a:pt x="3788961" y="2001882"/>
                  <a:pt x="3763652" y="1616962"/>
                  <a:pt x="3552569" y="1144130"/>
                </a:cubicBezTo>
                <a:cubicBezTo>
                  <a:pt x="3306961" y="683122"/>
                  <a:pt x="2790985" y="214855"/>
                  <a:pt x="2352419" y="39230"/>
                </a:cubicBezTo>
                <a:cubicBezTo>
                  <a:pt x="2083064" y="-84825"/>
                  <a:pt x="1831980" y="-54015"/>
                  <a:pt x="1577719" y="1130"/>
                </a:cubicBezTo>
                <a:cubicBezTo>
                  <a:pt x="1427219" y="97873"/>
                  <a:pt x="1257408" y="82658"/>
                  <a:pt x="1095119" y="197980"/>
                </a:cubicBezTo>
                <a:cubicBezTo>
                  <a:pt x="769650" y="496851"/>
                  <a:pt x="601116" y="963133"/>
                  <a:pt x="498219" y="1340980"/>
                </a:cubicBezTo>
                <a:cubicBezTo>
                  <a:pt x="448966" y="1527748"/>
                  <a:pt x="463946" y="1688854"/>
                  <a:pt x="479169" y="1836280"/>
                </a:cubicBezTo>
                <a:cubicBezTo>
                  <a:pt x="564242" y="2222475"/>
                  <a:pt x="814032" y="2419884"/>
                  <a:pt x="1120519" y="2471280"/>
                </a:cubicBezTo>
                <a:cubicBezTo>
                  <a:pt x="1394103" y="2487518"/>
                  <a:pt x="1547737" y="2492995"/>
                  <a:pt x="1806319" y="2515730"/>
                </a:cubicBezTo>
                <a:cubicBezTo>
                  <a:pt x="2429569" y="2484092"/>
                  <a:pt x="2774234" y="2393221"/>
                  <a:pt x="3190619" y="1969630"/>
                </a:cubicBezTo>
                <a:cubicBezTo>
                  <a:pt x="3333613" y="1808505"/>
                  <a:pt x="3337423" y="1580068"/>
                  <a:pt x="3476369" y="1366380"/>
                </a:cubicBezTo>
                <a:cubicBezTo>
                  <a:pt x="3480773" y="1213781"/>
                  <a:pt x="3549955" y="1013093"/>
                  <a:pt x="3520819" y="909180"/>
                </a:cubicBezTo>
                <a:cubicBezTo>
                  <a:pt x="3505599" y="756610"/>
                  <a:pt x="3351258" y="497889"/>
                  <a:pt x="3190619" y="432930"/>
                </a:cubicBezTo>
                <a:cubicBezTo>
                  <a:pt x="2821452" y="170389"/>
                  <a:pt x="2255127" y="71125"/>
                  <a:pt x="1914269" y="64630"/>
                </a:cubicBezTo>
                <a:cubicBezTo>
                  <a:pt x="1260768" y="106706"/>
                  <a:pt x="1171655" y="-10375"/>
                  <a:pt x="707769" y="382130"/>
                </a:cubicBezTo>
                <a:cubicBezTo>
                  <a:pt x="593024" y="471688"/>
                  <a:pt x="422019" y="712330"/>
                  <a:pt x="422019" y="712330"/>
                </a:cubicBezTo>
                <a:cubicBezTo>
                  <a:pt x="353012" y="866573"/>
                  <a:pt x="311496" y="900451"/>
                  <a:pt x="225042" y="1052563"/>
                </a:cubicBezTo>
                <a:cubicBezTo>
                  <a:pt x="138588" y="1204675"/>
                  <a:pt x="28293" y="1336485"/>
                  <a:pt x="2919" y="1436230"/>
                </a:cubicBezTo>
                <a:cubicBezTo>
                  <a:pt x="5683" y="1441101"/>
                  <a:pt x="4629" y="1443354"/>
                  <a:pt x="9269" y="1448930"/>
                </a:cubicBezTo>
                <a:cubicBezTo>
                  <a:pt x="124202" y="1589760"/>
                  <a:pt x="163551" y="1707812"/>
                  <a:pt x="222163" y="1763297"/>
                </a:cubicBezTo>
                <a:cubicBezTo>
                  <a:pt x="280775" y="1818782"/>
                  <a:pt x="390911" y="2016415"/>
                  <a:pt x="462236" y="2117797"/>
                </a:cubicBezTo>
                <a:cubicBezTo>
                  <a:pt x="533561" y="2219179"/>
                  <a:pt x="579296" y="2321401"/>
                  <a:pt x="688719" y="2452230"/>
                </a:cubicBezTo>
                <a:cubicBezTo>
                  <a:pt x="781434" y="2471018"/>
                  <a:pt x="961066" y="2530998"/>
                  <a:pt x="1051939" y="2551290"/>
                </a:cubicBezTo>
                <a:cubicBezTo>
                  <a:pt x="1142812" y="2571582"/>
                  <a:pt x="1280549" y="2622455"/>
                  <a:pt x="1387219" y="2642730"/>
                </a:cubicBezTo>
                <a:cubicBezTo>
                  <a:pt x="1415729" y="2643298"/>
                  <a:pt x="1443851" y="2658284"/>
                  <a:pt x="1469769" y="2668130"/>
                </a:cubicBezTo>
                <a:cubicBezTo>
                  <a:pt x="1541521" y="2687977"/>
                  <a:pt x="1685669" y="2725280"/>
                  <a:pt x="1685669" y="2725280"/>
                </a:cubicBezTo>
                <a:cubicBezTo>
                  <a:pt x="1802867" y="2703051"/>
                  <a:pt x="1916794" y="2750774"/>
                  <a:pt x="2051620" y="2757665"/>
                </a:cubicBezTo>
                <a:cubicBezTo>
                  <a:pt x="2186446" y="2764556"/>
                  <a:pt x="2262543" y="2805666"/>
                  <a:pt x="2403219" y="2788780"/>
                </a:cubicBezTo>
                <a:cubicBezTo>
                  <a:pt x="2448722" y="2776883"/>
                  <a:pt x="2537680" y="2788210"/>
                  <a:pt x="2581019" y="2782430"/>
                </a:cubicBezTo>
                <a:cubicBezTo>
                  <a:pt x="2817065" y="2682268"/>
                  <a:pt x="2907726" y="2723851"/>
                  <a:pt x="3106037" y="2597518"/>
                </a:cubicBezTo>
                <a:cubicBezTo>
                  <a:pt x="3304348" y="2471185"/>
                  <a:pt x="3498573" y="2502530"/>
                  <a:pt x="3590669" y="2426830"/>
                </a:cubicBezTo>
                <a:cubicBezTo>
                  <a:pt x="3628809" y="2368432"/>
                  <a:pt x="3651722" y="2336125"/>
                  <a:pt x="3685919" y="2274430"/>
                </a:cubicBezTo>
                <a:cubicBezTo>
                  <a:pt x="3729202" y="2168102"/>
                  <a:pt x="3795725" y="2108390"/>
                  <a:pt x="3806569" y="2014080"/>
                </a:cubicBezTo>
                <a:cubicBezTo>
                  <a:pt x="3815120" y="1950145"/>
                  <a:pt x="3839983" y="1905359"/>
                  <a:pt x="3838319" y="1874380"/>
                </a:cubicBezTo>
                <a:cubicBezTo>
                  <a:pt x="3838625" y="1840815"/>
                  <a:pt x="3847067" y="1799103"/>
                  <a:pt x="3844669" y="1760080"/>
                </a:cubicBezTo>
                <a:cubicBezTo>
                  <a:pt x="3834683" y="1478841"/>
                  <a:pt x="3836548" y="1524731"/>
                  <a:pt x="3793869" y="1372730"/>
                </a:cubicBezTo>
              </a:path>
              <a:path w="3845265" h="2788780" stroke="0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19362" y="210396"/>
                  <a:pt x="1822609" y="154793"/>
                  <a:pt x="1311019" y="197980"/>
                </a:cubicBezTo>
                <a:cubicBezTo>
                  <a:pt x="1174908" y="188529"/>
                  <a:pt x="965296" y="262673"/>
                  <a:pt x="809369" y="293230"/>
                </a:cubicBezTo>
                <a:cubicBezTo>
                  <a:pt x="682341" y="392575"/>
                  <a:pt x="529549" y="418037"/>
                  <a:pt x="466469" y="502780"/>
                </a:cubicBezTo>
                <a:cubicBezTo>
                  <a:pt x="168377" y="769154"/>
                  <a:pt x="168239" y="829676"/>
                  <a:pt x="28319" y="1144130"/>
                </a:cubicBezTo>
                <a:cubicBezTo>
                  <a:pt x="55547" y="1257245"/>
                  <a:pt x="-20027" y="1389183"/>
                  <a:pt x="9269" y="1499730"/>
                </a:cubicBezTo>
                <a:cubicBezTo>
                  <a:pt x="58491" y="1652442"/>
                  <a:pt x="93581" y="1755837"/>
                  <a:pt x="199769" y="1880730"/>
                </a:cubicBezTo>
                <a:cubicBezTo>
                  <a:pt x="309568" y="2183805"/>
                  <a:pt x="592885" y="2357876"/>
                  <a:pt x="987169" y="2477630"/>
                </a:cubicBezTo>
                <a:cubicBezTo>
                  <a:pt x="1186153" y="2601949"/>
                  <a:pt x="1369022" y="2627848"/>
                  <a:pt x="1603119" y="2668130"/>
                </a:cubicBezTo>
                <a:cubicBezTo>
                  <a:pt x="1827733" y="2724344"/>
                  <a:pt x="2084037" y="2727541"/>
                  <a:pt x="2288919" y="2731630"/>
                </a:cubicBezTo>
                <a:cubicBezTo>
                  <a:pt x="2800047" y="2683056"/>
                  <a:pt x="3079763" y="2792086"/>
                  <a:pt x="3425569" y="2439530"/>
                </a:cubicBezTo>
                <a:cubicBezTo>
                  <a:pt x="3577494" y="2360074"/>
                  <a:pt x="3606861" y="2077507"/>
                  <a:pt x="3749419" y="1950580"/>
                </a:cubicBezTo>
                <a:cubicBezTo>
                  <a:pt x="3737218" y="1772895"/>
                  <a:pt x="3772820" y="1608070"/>
                  <a:pt x="3698619" y="1448930"/>
                </a:cubicBezTo>
                <a:cubicBezTo>
                  <a:pt x="3631870" y="1301319"/>
                  <a:pt x="3534784" y="1163636"/>
                  <a:pt x="3406519" y="991730"/>
                </a:cubicBezTo>
                <a:cubicBezTo>
                  <a:pt x="3038987" y="650263"/>
                  <a:pt x="2629892" y="427317"/>
                  <a:pt x="2079369" y="331330"/>
                </a:cubicBezTo>
                <a:cubicBezTo>
                  <a:pt x="1894823" y="240238"/>
                  <a:pt x="1646869" y="278623"/>
                  <a:pt x="1501519" y="280530"/>
                </a:cubicBezTo>
                <a:cubicBezTo>
                  <a:pt x="1320600" y="367952"/>
                  <a:pt x="1077523" y="335078"/>
                  <a:pt x="866519" y="413880"/>
                </a:cubicBezTo>
                <a:cubicBezTo>
                  <a:pt x="503927" y="580586"/>
                  <a:pt x="271706" y="817739"/>
                  <a:pt x="117219" y="1175880"/>
                </a:cubicBezTo>
                <a:cubicBezTo>
                  <a:pt x="87889" y="1354548"/>
                  <a:pt x="23364" y="1524041"/>
                  <a:pt x="34669" y="1683880"/>
                </a:cubicBezTo>
                <a:cubicBezTo>
                  <a:pt x="78913" y="1868131"/>
                  <a:pt x="197704" y="2080687"/>
                  <a:pt x="345819" y="2198230"/>
                </a:cubicBezTo>
                <a:cubicBezTo>
                  <a:pt x="773905" y="2489849"/>
                  <a:pt x="1661998" y="2330764"/>
                  <a:pt x="2053969" y="2414130"/>
                </a:cubicBezTo>
                <a:cubicBezTo>
                  <a:pt x="2496650" y="2406156"/>
                  <a:pt x="2864425" y="2374617"/>
                  <a:pt x="3196969" y="2229980"/>
                </a:cubicBezTo>
                <a:cubicBezTo>
                  <a:pt x="3692201" y="2052368"/>
                  <a:pt x="3748764" y="1618943"/>
                  <a:pt x="3552569" y="1144130"/>
                </a:cubicBezTo>
                <a:cubicBezTo>
                  <a:pt x="3269360" y="654178"/>
                  <a:pt x="2924686" y="120908"/>
                  <a:pt x="2352419" y="39230"/>
                </a:cubicBezTo>
                <a:cubicBezTo>
                  <a:pt x="2129818" y="33129"/>
                  <a:pt x="1843643" y="-50820"/>
                  <a:pt x="1577719" y="1130"/>
                </a:cubicBezTo>
                <a:cubicBezTo>
                  <a:pt x="1367821" y="65773"/>
                  <a:pt x="1262078" y="123116"/>
                  <a:pt x="1095119" y="197980"/>
                </a:cubicBezTo>
                <a:cubicBezTo>
                  <a:pt x="626554" y="520389"/>
                  <a:pt x="693267" y="894599"/>
                  <a:pt x="498219" y="1340980"/>
                </a:cubicBezTo>
                <a:cubicBezTo>
                  <a:pt x="479972" y="1496903"/>
                  <a:pt x="452667" y="1655501"/>
                  <a:pt x="479169" y="1836280"/>
                </a:cubicBezTo>
                <a:cubicBezTo>
                  <a:pt x="566412" y="2198441"/>
                  <a:pt x="762126" y="2386342"/>
                  <a:pt x="1120519" y="2471280"/>
                </a:cubicBezTo>
                <a:cubicBezTo>
                  <a:pt x="1384317" y="2547719"/>
                  <a:pt x="1544118" y="2483340"/>
                  <a:pt x="1806319" y="2515730"/>
                </a:cubicBezTo>
                <a:cubicBezTo>
                  <a:pt x="2378998" y="2387081"/>
                  <a:pt x="2824536" y="2432791"/>
                  <a:pt x="3190619" y="1969630"/>
                </a:cubicBezTo>
                <a:cubicBezTo>
                  <a:pt x="3337228" y="1784958"/>
                  <a:pt x="3433291" y="1578906"/>
                  <a:pt x="3476369" y="1366380"/>
                </a:cubicBezTo>
                <a:cubicBezTo>
                  <a:pt x="3485027" y="1178674"/>
                  <a:pt x="3563613" y="1025844"/>
                  <a:pt x="3520819" y="909180"/>
                </a:cubicBezTo>
                <a:cubicBezTo>
                  <a:pt x="3425233" y="763113"/>
                  <a:pt x="3390234" y="579653"/>
                  <a:pt x="3190619" y="432930"/>
                </a:cubicBezTo>
                <a:cubicBezTo>
                  <a:pt x="2828551" y="133546"/>
                  <a:pt x="2281771" y="231852"/>
                  <a:pt x="1914269" y="64630"/>
                </a:cubicBezTo>
                <a:cubicBezTo>
                  <a:pt x="1303934" y="118261"/>
                  <a:pt x="1204468" y="24794"/>
                  <a:pt x="707769" y="382130"/>
                </a:cubicBezTo>
                <a:cubicBezTo>
                  <a:pt x="593023" y="471687"/>
                  <a:pt x="422019" y="712329"/>
                  <a:pt x="422019" y="712330"/>
                </a:cubicBezTo>
                <a:cubicBezTo>
                  <a:pt x="372126" y="812546"/>
                  <a:pt x="281371" y="912753"/>
                  <a:pt x="204087" y="1088758"/>
                </a:cubicBezTo>
                <a:cubicBezTo>
                  <a:pt x="126803" y="1264763"/>
                  <a:pt x="32261" y="1347379"/>
                  <a:pt x="2919" y="1436230"/>
                </a:cubicBezTo>
                <a:cubicBezTo>
                  <a:pt x="5591" y="1438183"/>
                  <a:pt x="6909" y="1444858"/>
                  <a:pt x="9269" y="1448930"/>
                </a:cubicBezTo>
                <a:cubicBezTo>
                  <a:pt x="73329" y="1525523"/>
                  <a:pt x="158362" y="1706345"/>
                  <a:pt x="242547" y="1793396"/>
                </a:cubicBezTo>
                <a:cubicBezTo>
                  <a:pt x="326731" y="1880448"/>
                  <a:pt x="357564" y="1994439"/>
                  <a:pt x="469030" y="2127830"/>
                </a:cubicBezTo>
                <a:cubicBezTo>
                  <a:pt x="580497" y="2261221"/>
                  <a:pt x="579100" y="2317555"/>
                  <a:pt x="688719" y="2452230"/>
                </a:cubicBezTo>
                <a:cubicBezTo>
                  <a:pt x="851399" y="2468048"/>
                  <a:pt x="879116" y="2513499"/>
                  <a:pt x="1030984" y="2545575"/>
                </a:cubicBezTo>
                <a:cubicBezTo>
                  <a:pt x="1182852" y="2577651"/>
                  <a:pt x="1272758" y="2623719"/>
                  <a:pt x="1387219" y="2642730"/>
                </a:cubicBezTo>
                <a:cubicBezTo>
                  <a:pt x="1414076" y="2647757"/>
                  <a:pt x="1439917" y="2661062"/>
                  <a:pt x="1469769" y="2668130"/>
                </a:cubicBezTo>
                <a:cubicBezTo>
                  <a:pt x="1541520" y="2687976"/>
                  <a:pt x="1685669" y="2725280"/>
                  <a:pt x="1685669" y="2725280"/>
                </a:cubicBezTo>
                <a:cubicBezTo>
                  <a:pt x="1853147" y="2701816"/>
                  <a:pt x="1951743" y="2787718"/>
                  <a:pt x="2030093" y="2755760"/>
                </a:cubicBezTo>
                <a:cubicBezTo>
                  <a:pt x="2108443" y="2723802"/>
                  <a:pt x="2287740" y="2806906"/>
                  <a:pt x="2403219" y="2788780"/>
                </a:cubicBezTo>
                <a:cubicBezTo>
                  <a:pt x="2467141" y="2774648"/>
                  <a:pt x="2530261" y="2803050"/>
                  <a:pt x="2581019" y="2782430"/>
                </a:cubicBezTo>
                <a:cubicBezTo>
                  <a:pt x="2731761" y="2703511"/>
                  <a:pt x="2970595" y="2666046"/>
                  <a:pt x="3075748" y="2608186"/>
                </a:cubicBezTo>
                <a:cubicBezTo>
                  <a:pt x="3180901" y="2550326"/>
                  <a:pt x="3429805" y="2483798"/>
                  <a:pt x="3590669" y="2426830"/>
                </a:cubicBezTo>
                <a:cubicBezTo>
                  <a:pt x="3632947" y="2376036"/>
                  <a:pt x="3652222" y="2349045"/>
                  <a:pt x="3685919" y="2274430"/>
                </a:cubicBezTo>
                <a:cubicBezTo>
                  <a:pt x="3720094" y="2198426"/>
                  <a:pt x="3772834" y="2105626"/>
                  <a:pt x="3806569" y="2014080"/>
                </a:cubicBezTo>
                <a:cubicBezTo>
                  <a:pt x="3805098" y="1949996"/>
                  <a:pt x="3827471" y="1941125"/>
                  <a:pt x="3838319" y="1874380"/>
                </a:cubicBezTo>
                <a:cubicBezTo>
                  <a:pt x="3837333" y="1830909"/>
                  <a:pt x="3855677" y="1802370"/>
                  <a:pt x="3844669" y="1760080"/>
                </a:cubicBezTo>
                <a:cubicBezTo>
                  <a:pt x="3812337" y="1466769"/>
                  <a:pt x="3834931" y="1517018"/>
                  <a:pt x="3793869" y="1372730"/>
                </a:cubicBezTo>
              </a:path>
            </a:pathLst>
          </a:custGeom>
          <a:solidFill>
            <a:srgbClr val="FFCC66"/>
          </a:solidFill>
          <a:ln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995784982">
                  <a:custGeom>
                    <a:avLst/>
                    <a:gdLst>
                      <a:gd name="connsiteX0" fmla="*/ 2358769 w 3845265"/>
                      <a:gd name="connsiteY0" fmla="*/ 305930 h 2788780"/>
                      <a:gd name="connsiteX1" fmla="*/ 2358769 w 3845265"/>
                      <a:gd name="connsiteY1" fmla="*/ 305930 h 2788780"/>
                      <a:gd name="connsiteX2" fmla="*/ 1311019 w 3845265"/>
                      <a:gd name="connsiteY2" fmla="*/ 197980 h 2788780"/>
                      <a:gd name="connsiteX3" fmla="*/ 809369 w 3845265"/>
                      <a:gd name="connsiteY3" fmla="*/ 293230 h 2788780"/>
                      <a:gd name="connsiteX4" fmla="*/ 466469 w 3845265"/>
                      <a:gd name="connsiteY4" fmla="*/ 502780 h 2788780"/>
                      <a:gd name="connsiteX5" fmla="*/ 28319 w 3845265"/>
                      <a:gd name="connsiteY5" fmla="*/ 1144130 h 2788780"/>
                      <a:gd name="connsiteX6" fmla="*/ 9269 w 3845265"/>
                      <a:gd name="connsiteY6" fmla="*/ 1499730 h 2788780"/>
                      <a:gd name="connsiteX7" fmla="*/ 199769 w 3845265"/>
                      <a:gd name="connsiteY7" fmla="*/ 1880730 h 2788780"/>
                      <a:gd name="connsiteX8" fmla="*/ 987169 w 3845265"/>
                      <a:gd name="connsiteY8" fmla="*/ 2477630 h 2788780"/>
                      <a:gd name="connsiteX9" fmla="*/ 1603119 w 3845265"/>
                      <a:gd name="connsiteY9" fmla="*/ 2668130 h 2788780"/>
                      <a:gd name="connsiteX10" fmla="*/ 2288919 w 3845265"/>
                      <a:gd name="connsiteY10" fmla="*/ 2731630 h 2788780"/>
                      <a:gd name="connsiteX11" fmla="*/ 3425569 w 3845265"/>
                      <a:gd name="connsiteY11" fmla="*/ 2439530 h 2788780"/>
                      <a:gd name="connsiteX12" fmla="*/ 3749419 w 3845265"/>
                      <a:gd name="connsiteY12" fmla="*/ 1950580 h 2788780"/>
                      <a:gd name="connsiteX13" fmla="*/ 3698619 w 3845265"/>
                      <a:gd name="connsiteY13" fmla="*/ 1448930 h 2788780"/>
                      <a:gd name="connsiteX14" fmla="*/ 3406519 w 3845265"/>
                      <a:gd name="connsiteY14" fmla="*/ 991730 h 2788780"/>
                      <a:gd name="connsiteX15" fmla="*/ 2079369 w 3845265"/>
                      <a:gd name="connsiteY15" fmla="*/ 331330 h 2788780"/>
                      <a:gd name="connsiteX16" fmla="*/ 1501519 w 3845265"/>
                      <a:gd name="connsiteY16" fmla="*/ 280530 h 2788780"/>
                      <a:gd name="connsiteX17" fmla="*/ 866519 w 3845265"/>
                      <a:gd name="connsiteY17" fmla="*/ 413880 h 2788780"/>
                      <a:gd name="connsiteX18" fmla="*/ 117219 w 3845265"/>
                      <a:gd name="connsiteY18" fmla="*/ 1175880 h 2788780"/>
                      <a:gd name="connsiteX19" fmla="*/ 34669 w 3845265"/>
                      <a:gd name="connsiteY19" fmla="*/ 1683880 h 2788780"/>
                      <a:gd name="connsiteX20" fmla="*/ 345819 w 3845265"/>
                      <a:gd name="connsiteY20" fmla="*/ 2198230 h 2788780"/>
                      <a:gd name="connsiteX21" fmla="*/ 2053969 w 3845265"/>
                      <a:gd name="connsiteY21" fmla="*/ 2414130 h 2788780"/>
                      <a:gd name="connsiteX22" fmla="*/ 3196969 w 3845265"/>
                      <a:gd name="connsiteY22" fmla="*/ 2229980 h 2788780"/>
                      <a:gd name="connsiteX23" fmla="*/ 3552569 w 3845265"/>
                      <a:gd name="connsiteY23" fmla="*/ 1144130 h 2788780"/>
                      <a:gd name="connsiteX24" fmla="*/ 2352419 w 3845265"/>
                      <a:gd name="connsiteY24" fmla="*/ 39230 h 2788780"/>
                      <a:gd name="connsiteX25" fmla="*/ 1577719 w 3845265"/>
                      <a:gd name="connsiteY25" fmla="*/ 1130 h 2788780"/>
                      <a:gd name="connsiteX26" fmla="*/ 1095119 w 3845265"/>
                      <a:gd name="connsiteY26" fmla="*/ 197980 h 2788780"/>
                      <a:gd name="connsiteX27" fmla="*/ 498219 w 3845265"/>
                      <a:gd name="connsiteY27" fmla="*/ 1340980 h 2788780"/>
                      <a:gd name="connsiteX28" fmla="*/ 479169 w 3845265"/>
                      <a:gd name="connsiteY28" fmla="*/ 1836280 h 2788780"/>
                      <a:gd name="connsiteX29" fmla="*/ 1120519 w 3845265"/>
                      <a:gd name="connsiteY29" fmla="*/ 2471280 h 2788780"/>
                      <a:gd name="connsiteX30" fmla="*/ 1806319 w 3845265"/>
                      <a:gd name="connsiteY30" fmla="*/ 2515730 h 2788780"/>
                      <a:gd name="connsiteX31" fmla="*/ 3190619 w 3845265"/>
                      <a:gd name="connsiteY31" fmla="*/ 1969630 h 2788780"/>
                      <a:gd name="connsiteX32" fmla="*/ 3476369 w 3845265"/>
                      <a:gd name="connsiteY32" fmla="*/ 1366380 h 2788780"/>
                      <a:gd name="connsiteX33" fmla="*/ 3520819 w 3845265"/>
                      <a:gd name="connsiteY33" fmla="*/ 909180 h 2788780"/>
                      <a:gd name="connsiteX34" fmla="*/ 3190619 w 3845265"/>
                      <a:gd name="connsiteY34" fmla="*/ 432930 h 2788780"/>
                      <a:gd name="connsiteX35" fmla="*/ 1914269 w 3845265"/>
                      <a:gd name="connsiteY35" fmla="*/ 64630 h 2788780"/>
                      <a:gd name="connsiteX36" fmla="*/ 707769 w 3845265"/>
                      <a:gd name="connsiteY36" fmla="*/ 382130 h 2788780"/>
                      <a:gd name="connsiteX37" fmla="*/ 422019 w 3845265"/>
                      <a:gd name="connsiteY37" fmla="*/ 712330 h 2788780"/>
                      <a:gd name="connsiteX38" fmla="*/ 2919 w 3845265"/>
                      <a:gd name="connsiteY38" fmla="*/ 1436230 h 2788780"/>
                      <a:gd name="connsiteX39" fmla="*/ 9269 w 3845265"/>
                      <a:gd name="connsiteY39" fmla="*/ 1448930 h 2788780"/>
                      <a:gd name="connsiteX40" fmla="*/ 688719 w 3845265"/>
                      <a:gd name="connsiteY40" fmla="*/ 2452230 h 2788780"/>
                      <a:gd name="connsiteX41" fmla="*/ 1387219 w 3845265"/>
                      <a:gd name="connsiteY41" fmla="*/ 2642730 h 2788780"/>
                      <a:gd name="connsiteX42" fmla="*/ 1469769 w 3845265"/>
                      <a:gd name="connsiteY42" fmla="*/ 2668130 h 2788780"/>
                      <a:gd name="connsiteX43" fmla="*/ 1685669 w 3845265"/>
                      <a:gd name="connsiteY43" fmla="*/ 2725280 h 2788780"/>
                      <a:gd name="connsiteX44" fmla="*/ 2403219 w 3845265"/>
                      <a:gd name="connsiteY44" fmla="*/ 2788780 h 2788780"/>
                      <a:gd name="connsiteX45" fmla="*/ 2581019 w 3845265"/>
                      <a:gd name="connsiteY45" fmla="*/ 2782430 h 2788780"/>
                      <a:gd name="connsiteX46" fmla="*/ 3590669 w 3845265"/>
                      <a:gd name="connsiteY46" fmla="*/ 2426830 h 2788780"/>
                      <a:gd name="connsiteX47" fmla="*/ 3685919 w 3845265"/>
                      <a:gd name="connsiteY47" fmla="*/ 2274430 h 2788780"/>
                      <a:gd name="connsiteX48" fmla="*/ 3806569 w 3845265"/>
                      <a:gd name="connsiteY48" fmla="*/ 2014080 h 2788780"/>
                      <a:gd name="connsiteX49" fmla="*/ 3838319 w 3845265"/>
                      <a:gd name="connsiteY49" fmla="*/ 1874380 h 2788780"/>
                      <a:gd name="connsiteX50" fmla="*/ 3844669 w 3845265"/>
                      <a:gd name="connsiteY50" fmla="*/ 1760080 h 2788780"/>
                      <a:gd name="connsiteX51" fmla="*/ 3793869 w 3845265"/>
                      <a:gd name="connsiteY51" fmla="*/ 1372730 h 2788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845265" h="2788780">
                        <a:moveTo>
                          <a:pt x="2358769" y="305930"/>
                        </a:moveTo>
                        <a:lnTo>
                          <a:pt x="2358769" y="305930"/>
                        </a:lnTo>
                        <a:cubicBezTo>
                          <a:pt x="1916134" y="210593"/>
                          <a:pt x="1820177" y="163847"/>
                          <a:pt x="1311019" y="197980"/>
                        </a:cubicBezTo>
                        <a:cubicBezTo>
                          <a:pt x="1141196" y="209365"/>
                          <a:pt x="976586" y="261480"/>
                          <a:pt x="809369" y="293230"/>
                        </a:cubicBezTo>
                        <a:cubicBezTo>
                          <a:pt x="695069" y="363080"/>
                          <a:pt x="567826" y="415200"/>
                          <a:pt x="466469" y="502780"/>
                        </a:cubicBezTo>
                        <a:cubicBezTo>
                          <a:pt x="163075" y="764936"/>
                          <a:pt x="168730" y="828205"/>
                          <a:pt x="28319" y="1144130"/>
                        </a:cubicBezTo>
                        <a:cubicBezTo>
                          <a:pt x="21969" y="1262663"/>
                          <a:pt x="-17641" y="1384117"/>
                          <a:pt x="9269" y="1499730"/>
                        </a:cubicBezTo>
                        <a:cubicBezTo>
                          <a:pt x="41458" y="1638024"/>
                          <a:pt x="119987" y="1763273"/>
                          <a:pt x="199769" y="1880730"/>
                        </a:cubicBezTo>
                        <a:cubicBezTo>
                          <a:pt x="395707" y="2169195"/>
                          <a:pt x="667475" y="2338322"/>
                          <a:pt x="987169" y="2477630"/>
                        </a:cubicBezTo>
                        <a:cubicBezTo>
                          <a:pt x="1184188" y="2563482"/>
                          <a:pt x="1392185" y="2626972"/>
                          <a:pt x="1603119" y="2668130"/>
                        </a:cubicBezTo>
                        <a:cubicBezTo>
                          <a:pt x="1828447" y="2712097"/>
                          <a:pt x="2060319" y="2710463"/>
                          <a:pt x="2288919" y="2731630"/>
                        </a:cubicBezTo>
                        <a:cubicBezTo>
                          <a:pt x="2713521" y="2696246"/>
                          <a:pt x="3089016" y="2754014"/>
                          <a:pt x="3425569" y="2439530"/>
                        </a:cubicBezTo>
                        <a:cubicBezTo>
                          <a:pt x="3568406" y="2306059"/>
                          <a:pt x="3641469" y="2113563"/>
                          <a:pt x="3749419" y="1950580"/>
                        </a:cubicBezTo>
                        <a:cubicBezTo>
                          <a:pt x="3732486" y="1783363"/>
                          <a:pt x="3755214" y="1607187"/>
                          <a:pt x="3698619" y="1448930"/>
                        </a:cubicBezTo>
                        <a:cubicBezTo>
                          <a:pt x="3637722" y="1278643"/>
                          <a:pt x="3537457" y="1116475"/>
                          <a:pt x="3406519" y="991730"/>
                        </a:cubicBezTo>
                        <a:cubicBezTo>
                          <a:pt x="3030401" y="633402"/>
                          <a:pt x="2577848" y="439586"/>
                          <a:pt x="2079369" y="331330"/>
                        </a:cubicBezTo>
                        <a:cubicBezTo>
                          <a:pt x="1890414" y="290294"/>
                          <a:pt x="1694136" y="297463"/>
                          <a:pt x="1501519" y="280530"/>
                        </a:cubicBezTo>
                        <a:cubicBezTo>
                          <a:pt x="1289852" y="324980"/>
                          <a:pt x="1064642" y="327128"/>
                          <a:pt x="866519" y="413880"/>
                        </a:cubicBezTo>
                        <a:cubicBezTo>
                          <a:pt x="494216" y="576900"/>
                          <a:pt x="341333" y="869438"/>
                          <a:pt x="117219" y="1175880"/>
                        </a:cubicBezTo>
                        <a:cubicBezTo>
                          <a:pt x="89702" y="1345213"/>
                          <a:pt x="-2767" y="1516460"/>
                          <a:pt x="34669" y="1683880"/>
                        </a:cubicBezTo>
                        <a:cubicBezTo>
                          <a:pt x="78395" y="1879431"/>
                          <a:pt x="184265" y="2079687"/>
                          <a:pt x="345819" y="2198230"/>
                        </a:cubicBezTo>
                        <a:cubicBezTo>
                          <a:pt x="750803" y="2495393"/>
                          <a:pt x="1667553" y="2409418"/>
                          <a:pt x="2053969" y="2414130"/>
                        </a:cubicBezTo>
                        <a:cubicBezTo>
                          <a:pt x="2434969" y="2352747"/>
                          <a:pt x="2833868" y="2360696"/>
                          <a:pt x="3196969" y="2229980"/>
                        </a:cubicBezTo>
                        <a:cubicBezTo>
                          <a:pt x="3729882" y="2038131"/>
                          <a:pt x="3772020" y="1619950"/>
                          <a:pt x="3552569" y="1144130"/>
                        </a:cubicBezTo>
                        <a:cubicBezTo>
                          <a:pt x="3333106" y="668285"/>
                          <a:pt x="2883718" y="180585"/>
                          <a:pt x="2352419" y="39230"/>
                        </a:cubicBezTo>
                        <a:cubicBezTo>
                          <a:pt x="2102565" y="-27245"/>
                          <a:pt x="1835952" y="13830"/>
                          <a:pt x="1577719" y="1130"/>
                        </a:cubicBezTo>
                        <a:cubicBezTo>
                          <a:pt x="1416852" y="66747"/>
                          <a:pt x="1233850" y="93398"/>
                          <a:pt x="1095119" y="197980"/>
                        </a:cubicBezTo>
                        <a:cubicBezTo>
                          <a:pt x="711039" y="487517"/>
                          <a:pt x="648569" y="916240"/>
                          <a:pt x="498219" y="1340980"/>
                        </a:cubicBezTo>
                        <a:cubicBezTo>
                          <a:pt x="491869" y="1506080"/>
                          <a:pt x="439097" y="1675991"/>
                          <a:pt x="479169" y="1836280"/>
                        </a:cubicBezTo>
                        <a:cubicBezTo>
                          <a:pt x="564668" y="2178274"/>
                          <a:pt x="782301" y="2397232"/>
                          <a:pt x="1120519" y="2471280"/>
                        </a:cubicBezTo>
                        <a:cubicBezTo>
                          <a:pt x="1344298" y="2520273"/>
                          <a:pt x="1577719" y="2500913"/>
                          <a:pt x="1806319" y="2515730"/>
                        </a:cubicBezTo>
                        <a:cubicBezTo>
                          <a:pt x="2370311" y="2407443"/>
                          <a:pt x="2781687" y="2434864"/>
                          <a:pt x="3190619" y="1969630"/>
                        </a:cubicBezTo>
                        <a:cubicBezTo>
                          <a:pt x="3337514" y="1802510"/>
                          <a:pt x="3381119" y="1567463"/>
                          <a:pt x="3476369" y="1366380"/>
                        </a:cubicBezTo>
                        <a:cubicBezTo>
                          <a:pt x="3491186" y="1213980"/>
                          <a:pt x="3565639" y="1055592"/>
                          <a:pt x="3520819" y="909180"/>
                        </a:cubicBezTo>
                        <a:cubicBezTo>
                          <a:pt x="3464274" y="724467"/>
                          <a:pt x="3342479" y="552323"/>
                          <a:pt x="3190619" y="432930"/>
                        </a:cubicBezTo>
                        <a:cubicBezTo>
                          <a:pt x="2869680" y="180605"/>
                          <a:pt x="2284374" y="129741"/>
                          <a:pt x="1914269" y="64630"/>
                        </a:cubicBezTo>
                        <a:cubicBezTo>
                          <a:pt x="1275530" y="98848"/>
                          <a:pt x="1200854" y="-2717"/>
                          <a:pt x="707769" y="382130"/>
                        </a:cubicBezTo>
                        <a:cubicBezTo>
                          <a:pt x="593023" y="471688"/>
                          <a:pt x="422019" y="712330"/>
                          <a:pt x="422019" y="712330"/>
                        </a:cubicBezTo>
                        <a:lnTo>
                          <a:pt x="2919" y="1436230"/>
                        </a:lnTo>
                        <a:lnTo>
                          <a:pt x="9269" y="1448930"/>
                        </a:lnTo>
                        <a:lnTo>
                          <a:pt x="688719" y="2452230"/>
                        </a:lnTo>
                        <a:lnTo>
                          <a:pt x="1387219" y="2642730"/>
                        </a:lnTo>
                        <a:cubicBezTo>
                          <a:pt x="1414736" y="2651197"/>
                          <a:pt x="1442021" y="2660455"/>
                          <a:pt x="1469769" y="2668130"/>
                        </a:cubicBezTo>
                        <a:cubicBezTo>
                          <a:pt x="1541520" y="2687976"/>
                          <a:pt x="1685669" y="2725280"/>
                          <a:pt x="1685669" y="2725280"/>
                        </a:cubicBezTo>
                        <a:lnTo>
                          <a:pt x="2403219" y="2788780"/>
                        </a:lnTo>
                        <a:lnTo>
                          <a:pt x="2581019" y="2782430"/>
                        </a:lnTo>
                        <a:lnTo>
                          <a:pt x="3590669" y="2426830"/>
                        </a:lnTo>
                        <a:cubicBezTo>
                          <a:pt x="3631972" y="2367826"/>
                          <a:pt x="3652312" y="2342889"/>
                          <a:pt x="3685919" y="2274430"/>
                        </a:cubicBezTo>
                        <a:cubicBezTo>
                          <a:pt x="3728069" y="2188569"/>
                          <a:pt x="3785371" y="2107350"/>
                          <a:pt x="3806569" y="2014080"/>
                        </a:cubicBezTo>
                        <a:lnTo>
                          <a:pt x="3838319" y="1874380"/>
                        </a:lnTo>
                        <a:cubicBezTo>
                          <a:pt x="3840436" y="1836280"/>
                          <a:pt x="3847313" y="1798147"/>
                          <a:pt x="3844669" y="1760080"/>
                        </a:cubicBezTo>
                        <a:cubicBezTo>
                          <a:pt x="3824586" y="1470879"/>
                          <a:pt x="3835521" y="1518511"/>
                          <a:pt x="3793869" y="137273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Google Shape;1029;p60">
            <a:extLst>
              <a:ext uri="{FF2B5EF4-FFF2-40B4-BE49-F238E27FC236}">
                <a16:creationId xmlns:a16="http://schemas.microsoft.com/office/drawing/2014/main" id="{81C8B0B8-4EFC-960C-A98B-9007368E0875}"/>
              </a:ext>
            </a:extLst>
          </p:cNvPr>
          <p:cNvSpPr txBox="1">
            <a:spLocks/>
          </p:cNvSpPr>
          <p:nvPr/>
        </p:nvSpPr>
        <p:spPr>
          <a:xfrm>
            <a:off x="850363" y="1294805"/>
            <a:ext cx="2892926" cy="78149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Introduction</a:t>
            </a:r>
          </a:p>
        </p:txBody>
      </p:sp>
      <p:sp>
        <p:nvSpPr>
          <p:cNvPr id="70" name="Google Shape;1029;p60">
            <a:extLst>
              <a:ext uri="{FF2B5EF4-FFF2-40B4-BE49-F238E27FC236}">
                <a16:creationId xmlns:a16="http://schemas.microsoft.com/office/drawing/2014/main" id="{B6B47CC4-AD8E-1151-AE4F-A150A38E0E2F}"/>
              </a:ext>
            </a:extLst>
          </p:cNvPr>
          <p:cNvSpPr txBox="1">
            <a:spLocks/>
          </p:cNvSpPr>
          <p:nvPr/>
        </p:nvSpPr>
        <p:spPr>
          <a:xfrm>
            <a:off x="6634563" y="2052772"/>
            <a:ext cx="2892926" cy="78149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</a:t>
            </a:r>
          </a:p>
        </p:txBody>
      </p:sp>
      <p:sp>
        <p:nvSpPr>
          <p:cNvPr id="71" name="Google Shape;1029;p60">
            <a:extLst>
              <a:ext uri="{FF2B5EF4-FFF2-40B4-BE49-F238E27FC236}">
                <a16:creationId xmlns:a16="http://schemas.microsoft.com/office/drawing/2014/main" id="{3808EEF4-C1D5-AB9A-903D-189F7E92CA6D}"/>
              </a:ext>
            </a:extLst>
          </p:cNvPr>
          <p:cNvSpPr txBox="1">
            <a:spLocks/>
          </p:cNvSpPr>
          <p:nvPr/>
        </p:nvSpPr>
        <p:spPr>
          <a:xfrm>
            <a:off x="1108292" y="4596440"/>
            <a:ext cx="2892926" cy="78149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  <a:endParaRPr lang="fr-FR" dirty="0">
              <a:solidFill>
                <a:srgbClr val="FFCC6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2" name="Google Shape;1029;p60">
            <a:extLst>
              <a:ext uri="{FF2B5EF4-FFF2-40B4-BE49-F238E27FC236}">
                <a16:creationId xmlns:a16="http://schemas.microsoft.com/office/drawing/2014/main" id="{35F22801-D095-77C9-718C-C4C81AA12659}"/>
              </a:ext>
            </a:extLst>
          </p:cNvPr>
          <p:cNvSpPr txBox="1">
            <a:spLocks/>
          </p:cNvSpPr>
          <p:nvPr/>
        </p:nvSpPr>
        <p:spPr>
          <a:xfrm>
            <a:off x="7714612" y="5438440"/>
            <a:ext cx="2892926" cy="78149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Conclusion</a:t>
            </a:r>
          </a:p>
        </p:txBody>
      </p:sp>
      <p:pic>
        <p:nvPicPr>
          <p:cNvPr id="184" name="Picture 183" descr="A cartoon character with a black background&#10;&#10;Description automatically generated">
            <a:extLst>
              <a:ext uri="{FF2B5EF4-FFF2-40B4-BE49-F238E27FC236}">
                <a16:creationId xmlns:a16="http://schemas.microsoft.com/office/drawing/2014/main" id="{7C2873D0-AE26-92B8-086C-B65B56341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24" y="4379913"/>
            <a:ext cx="869510" cy="1443652"/>
          </a:xfrm>
          <a:prstGeom prst="rect">
            <a:avLst/>
          </a:prstGeom>
        </p:spPr>
      </p:pic>
      <p:pic>
        <p:nvPicPr>
          <p:cNvPr id="186" name="Picture 185" descr="A pixelated cartoon of a mushroom&#10;&#10;Description automatically generated">
            <a:extLst>
              <a:ext uri="{FF2B5EF4-FFF2-40B4-BE49-F238E27FC236}">
                <a16:creationId xmlns:a16="http://schemas.microsoft.com/office/drawing/2014/main" id="{89C2E731-9C2B-B14B-1C8A-25EEC4015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4" y="3444743"/>
            <a:ext cx="1339268" cy="1339268"/>
          </a:xfrm>
          <a:prstGeom prst="rect">
            <a:avLst/>
          </a:prstGeom>
        </p:spPr>
      </p:pic>
      <p:pic>
        <p:nvPicPr>
          <p:cNvPr id="188" name="Picture 187" descr="A black and white logo&#10;&#10;Description automatically generated">
            <a:extLst>
              <a:ext uri="{FF2B5EF4-FFF2-40B4-BE49-F238E27FC236}">
                <a16:creationId xmlns:a16="http://schemas.microsoft.com/office/drawing/2014/main" id="{E2C3FAEA-3AD9-DB2D-F7ED-861EF3A63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82" y="654404"/>
            <a:ext cx="2364510" cy="924976"/>
          </a:xfrm>
          <a:prstGeom prst="rect">
            <a:avLst/>
          </a:prstGeom>
        </p:spPr>
      </p:pic>
      <p:pic>
        <p:nvPicPr>
          <p:cNvPr id="190" name="Picture 189" descr="A video game controller with different colored buttons&#10;&#10;Description automatically generated">
            <a:extLst>
              <a:ext uri="{FF2B5EF4-FFF2-40B4-BE49-F238E27FC236}">
                <a16:creationId xmlns:a16="http://schemas.microsoft.com/office/drawing/2014/main" id="{F6FCC7C3-5020-93F4-5DC6-A4BC196DAC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" t="75461" r="49999" b="-2016"/>
          <a:stretch/>
        </p:blipFill>
        <p:spPr>
          <a:xfrm>
            <a:off x="7123642" y="1304531"/>
            <a:ext cx="1956858" cy="976440"/>
          </a:xfrm>
          <a:prstGeom prst="rect">
            <a:avLst/>
          </a:prstGeom>
        </p:spPr>
      </p:pic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A456806-BC14-6AC9-9DFA-CB0A02DE45ED}"/>
              </a:ext>
            </a:extLst>
          </p:cNvPr>
          <p:cNvSpPr/>
          <p:nvPr/>
        </p:nvSpPr>
        <p:spPr>
          <a:xfrm>
            <a:off x="7238443" y="3983544"/>
            <a:ext cx="3845265" cy="2788780"/>
          </a:xfrm>
          <a:custGeom>
            <a:avLst/>
            <a:gdLst>
              <a:gd name="connsiteX0" fmla="*/ 2358769 w 3845265"/>
              <a:gd name="connsiteY0" fmla="*/ 305930 h 2788780"/>
              <a:gd name="connsiteX1" fmla="*/ 2358769 w 3845265"/>
              <a:gd name="connsiteY1" fmla="*/ 305930 h 2788780"/>
              <a:gd name="connsiteX2" fmla="*/ 1311019 w 3845265"/>
              <a:gd name="connsiteY2" fmla="*/ 197980 h 2788780"/>
              <a:gd name="connsiteX3" fmla="*/ 809369 w 3845265"/>
              <a:gd name="connsiteY3" fmla="*/ 293230 h 2788780"/>
              <a:gd name="connsiteX4" fmla="*/ 466469 w 3845265"/>
              <a:gd name="connsiteY4" fmla="*/ 502780 h 2788780"/>
              <a:gd name="connsiteX5" fmla="*/ 28319 w 3845265"/>
              <a:gd name="connsiteY5" fmla="*/ 1144130 h 2788780"/>
              <a:gd name="connsiteX6" fmla="*/ 9269 w 3845265"/>
              <a:gd name="connsiteY6" fmla="*/ 1499730 h 2788780"/>
              <a:gd name="connsiteX7" fmla="*/ 199769 w 3845265"/>
              <a:gd name="connsiteY7" fmla="*/ 1880730 h 2788780"/>
              <a:gd name="connsiteX8" fmla="*/ 987169 w 3845265"/>
              <a:gd name="connsiteY8" fmla="*/ 2477630 h 2788780"/>
              <a:gd name="connsiteX9" fmla="*/ 1603119 w 3845265"/>
              <a:gd name="connsiteY9" fmla="*/ 2668130 h 2788780"/>
              <a:gd name="connsiteX10" fmla="*/ 2288919 w 3845265"/>
              <a:gd name="connsiteY10" fmla="*/ 2731630 h 2788780"/>
              <a:gd name="connsiteX11" fmla="*/ 3425569 w 3845265"/>
              <a:gd name="connsiteY11" fmla="*/ 2439530 h 2788780"/>
              <a:gd name="connsiteX12" fmla="*/ 3749419 w 3845265"/>
              <a:gd name="connsiteY12" fmla="*/ 1950580 h 2788780"/>
              <a:gd name="connsiteX13" fmla="*/ 3698619 w 3845265"/>
              <a:gd name="connsiteY13" fmla="*/ 1448930 h 2788780"/>
              <a:gd name="connsiteX14" fmla="*/ 3406519 w 3845265"/>
              <a:gd name="connsiteY14" fmla="*/ 991730 h 2788780"/>
              <a:gd name="connsiteX15" fmla="*/ 2079369 w 3845265"/>
              <a:gd name="connsiteY15" fmla="*/ 331330 h 2788780"/>
              <a:gd name="connsiteX16" fmla="*/ 1501519 w 3845265"/>
              <a:gd name="connsiteY16" fmla="*/ 280530 h 2788780"/>
              <a:gd name="connsiteX17" fmla="*/ 866519 w 3845265"/>
              <a:gd name="connsiteY17" fmla="*/ 413880 h 2788780"/>
              <a:gd name="connsiteX18" fmla="*/ 117219 w 3845265"/>
              <a:gd name="connsiteY18" fmla="*/ 1175880 h 2788780"/>
              <a:gd name="connsiteX19" fmla="*/ 34669 w 3845265"/>
              <a:gd name="connsiteY19" fmla="*/ 1683880 h 2788780"/>
              <a:gd name="connsiteX20" fmla="*/ 345819 w 3845265"/>
              <a:gd name="connsiteY20" fmla="*/ 2198230 h 2788780"/>
              <a:gd name="connsiteX21" fmla="*/ 2053969 w 3845265"/>
              <a:gd name="connsiteY21" fmla="*/ 2414130 h 2788780"/>
              <a:gd name="connsiteX22" fmla="*/ 3196969 w 3845265"/>
              <a:gd name="connsiteY22" fmla="*/ 2229980 h 2788780"/>
              <a:gd name="connsiteX23" fmla="*/ 3552569 w 3845265"/>
              <a:gd name="connsiteY23" fmla="*/ 1144130 h 2788780"/>
              <a:gd name="connsiteX24" fmla="*/ 2352419 w 3845265"/>
              <a:gd name="connsiteY24" fmla="*/ 39230 h 2788780"/>
              <a:gd name="connsiteX25" fmla="*/ 1577719 w 3845265"/>
              <a:gd name="connsiteY25" fmla="*/ 1130 h 2788780"/>
              <a:gd name="connsiteX26" fmla="*/ 1095119 w 3845265"/>
              <a:gd name="connsiteY26" fmla="*/ 197980 h 2788780"/>
              <a:gd name="connsiteX27" fmla="*/ 498219 w 3845265"/>
              <a:gd name="connsiteY27" fmla="*/ 1340980 h 2788780"/>
              <a:gd name="connsiteX28" fmla="*/ 479169 w 3845265"/>
              <a:gd name="connsiteY28" fmla="*/ 1836280 h 2788780"/>
              <a:gd name="connsiteX29" fmla="*/ 1120519 w 3845265"/>
              <a:gd name="connsiteY29" fmla="*/ 2471280 h 2788780"/>
              <a:gd name="connsiteX30" fmla="*/ 1806319 w 3845265"/>
              <a:gd name="connsiteY30" fmla="*/ 2515730 h 2788780"/>
              <a:gd name="connsiteX31" fmla="*/ 3190619 w 3845265"/>
              <a:gd name="connsiteY31" fmla="*/ 1969630 h 2788780"/>
              <a:gd name="connsiteX32" fmla="*/ 3476369 w 3845265"/>
              <a:gd name="connsiteY32" fmla="*/ 1366380 h 2788780"/>
              <a:gd name="connsiteX33" fmla="*/ 3520819 w 3845265"/>
              <a:gd name="connsiteY33" fmla="*/ 909180 h 2788780"/>
              <a:gd name="connsiteX34" fmla="*/ 3190619 w 3845265"/>
              <a:gd name="connsiteY34" fmla="*/ 432930 h 2788780"/>
              <a:gd name="connsiteX35" fmla="*/ 1914269 w 3845265"/>
              <a:gd name="connsiteY35" fmla="*/ 64630 h 2788780"/>
              <a:gd name="connsiteX36" fmla="*/ 707769 w 3845265"/>
              <a:gd name="connsiteY36" fmla="*/ 382130 h 2788780"/>
              <a:gd name="connsiteX37" fmla="*/ 422019 w 3845265"/>
              <a:gd name="connsiteY37" fmla="*/ 712330 h 2788780"/>
              <a:gd name="connsiteX38" fmla="*/ 212469 w 3845265"/>
              <a:gd name="connsiteY38" fmla="*/ 1074280 h 2788780"/>
              <a:gd name="connsiteX39" fmla="*/ 2919 w 3845265"/>
              <a:gd name="connsiteY39" fmla="*/ 1436230 h 2788780"/>
              <a:gd name="connsiteX40" fmla="*/ 9269 w 3845265"/>
              <a:gd name="connsiteY40" fmla="*/ 1448930 h 2788780"/>
              <a:gd name="connsiteX41" fmla="*/ 215369 w 3845265"/>
              <a:gd name="connsiteY41" fmla="*/ 1753264 h 2788780"/>
              <a:gd name="connsiteX42" fmla="*/ 421469 w 3845265"/>
              <a:gd name="connsiteY42" fmla="*/ 2057599 h 2788780"/>
              <a:gd name="connsiteX43" fmla="*/ 688719 w 3845265"/>
              <a:gd name="connsiteY43" fmla="*/ 2452230 h 2788780"/>
              <a:gd name="connsiteX44" fmla="*/ 1030984 w 3845265"/>
              <a:gd name="connsiteY44" fmla="*/ 2545575 h 2788780"/>
              <a:gd name="connsiteX45" fmla="*/ 1387219 w 3845265"/>
              <a:gd name="connsiteY45" fmla="*/ 2642730 h 2788780"/>
              <a:gd name="connsiteX46" fmla="*/ 1469769 w 3845265"/>
              <a:gd name="connsiteY46" fmla="*/ 2668130 h 2788780"/>
              <a:gd name="connsiteX47" fmla="*/ 1685669 w 3845265"/>
              <a:gd name="connsiteY47" fmla="*/ 2725280 h 2788780"/>
              <a:gd name="connsiteX48" fmla="*/ 2037269 w 3845265"/>
              <a:gd name="connsiteY48" fmla="*/ 2756395 h 2788780"/>
              <a:gd name="connsiteX49" fmla="*/ 2403219 w 3845265"/>
              <a:gd name="connsiteY49" fmla="*/ 2788780 h 2788780"/>
              <a:gd name="connsiteX50" fmla="*/ 2581019 w 3845265"/>
              <a:gd name="connsiteY50" fmla="*/ 2782430 h 2788780"/>
              <a:gd name="connsiteX51" fmla="*/ 3055555 w 3845265"/>
              <a:gd name="connsiteY51" fmla="*/ 2615298 h 2788780"/>
              <a:gd name="connsiteX52" fmla="*/ 3590669 w 3845265"/>
              <a:gd name="connsiteY52" fmla="*/ 2426830 h 2788780"/>
              <a:gd name="connsiteX53" fmla="*/ 3685919 w 3845265"/>
              <a:gd name="connsiteY53" fmla="*/ 2274430 h 2788780"/>
              <a:gd name="connsiteX54" fmla="*/ 3806569 w 3845265"/>
              <a:gd name="connsiteY54" fmla="*/ 2014080 h 2788780"/>
              <a:gd name="connsiteX55" fmla="*/ 3838319 w 3845265"/>
              <a:gd name="connsiteY55" fmla="*/ 1874380 h 2788780"/>
              <a:gd name="connsiteX56" fmla="*/ 3844669 w 3845265"/>
              <a:gd name="connsiteY56" fmla="*/ 1760080 h 2788780"/>
              <a:gd name="connsiteX57" fmla="*/ 3793869 w 3845265"/>
              <a:gd name="connsiteY57" fmla="*/ 1372730 h 278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845265" h="2788780" fill="none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20775" y="238984"/>
                  <a:pt x="1830997" y="170816"/>
                  <a:pt x="1311019" y="197980"/>
                </a:cubicBezTo>
                <a:cubicBezTo>
                  <a:pt x="1139876" y="182634"/>
                  <a:pt x="949845" y="261453"/>
                  <a:pt x="809369" y="293230"/>
                </a:cubicBezTo>
                <a:cubicBezTo>
                  <a:pt x="685382" y="391764"/>
                  <a:pt x="589780" y="421594"/>
                  <a:pt x="466469" y="502780"/>
                </a:cubicBezTo>
                <a:cubicBezTo>
                  <a:pt x="167593" y="769689"/>
                  <a:pt x="163332" y="834564"/>
                  <a:pt x="28319" y="1144130"/>
                </a:cubicBezTo>
                <a:cubicBezTo>
                  <a:pt x="-2293" y="1278500"/>
                  <a:pt x="8987" y="1393553"/>
                  <a:pt x="9269" y="1499730"/>
                </a:cubicBezTo>
                <a:cubicBezTo>
                  <a:pt x="21093" y="1639821"/>
                  <a:pt x="106010" y="1760992"/>
                  <a:pt x="199769" y="1880730"/>
                </a:cubicBezTo>
                <a:cubicBezTo>
                  <a:pt x="370407" y="2124154"/>
                  <a:pt x="595664" y="2388058"/>
                  <a:pt x="987169" y="2477630"/>
                </a:cubicBezTo>
                <a:cubicBezTo>
                  <a:pt x="1176941" y="2553992"/>
                  <a:pt x="1406673" y="2598475"/>
                  <a:pt x="1603119" y="2668130"/>
                </a:cubicBezTo>
                <a:cubicBezTo>
                  <a:pt x="1880261" y="2755431"/>
                  <a:pt x="2083869" y="2705761"/>
                  <a:pt x="2288919" y="2731630"/>
                </a:cubicBezTo>
                <a:cubicBezTo>
                  <a:pt x="2769315" y="2714301"/>
                  <a:pt x="3012293" y="2819841"/>
                  <a:pt x="3425569" y="2439530"/>
                </a:cubicBezTo>
                <a:cubicBezTo>
                  <a:pt x="3569050" y="2277277"/>
                  <a:pt x="3633322" y="2140344"/>
                  <a:pt x="3749419" y="1950580"/>
                </a:cubicBezTo>
                <a:cubicBezTo>
                  <a:pt x="3709496" y="1767174"/>
                  <a:pt x="3788256" y="1604131"/>
                  <a:pt x="3698619" y="1448930"/>
                </a:cubicBezTo>
                <a:cubicBezTo>
                  <a:pt x="3638492" y="1260898"/>
                  <a:pt x="3521442" y="1147809"/>
                  <a:pt x="3406519" y="991730"/>
                </a:cubicBezTo>
                <a:cubicBezTo>
                  <a:pt x="2972018" y="616218"/>
                  <a:pt x="2568217" y="447404"/>
                  <a:pt x="2079369" y="331330"/>
                </a:cubicBezTo>
                <a:cubicBezTo>
                  <a:pt x="1883852" y="296141"/>
                  <a:pt x="1698616" y="310335"/>
                  <a:pt x="1501519" y="280530"/>
                </a:cubicBezTo>
                <a:cubicBezTo>
                  <a:pt x="1292766" y="321341"/>
                  <a:pt x="1005357" y="312263"/>
                  <a:pt x="866519" y="413880"/>
                </a:cubicBezTo>
                <a:cubicBezTo>
                  <a:pt x="551966" y="566672"/>
                  <a:pt x="319213" y="870115"/>
                  <a:pt x="117219" y="1175880"/>
                </a:cubicBezTo>
                <a:cubicBezTo>
                  <a:pt x="76341" y="1346215"/>
                  <a:pt x="15558" y="1498816"/>
                  <a:pt x="34669" y="1683880"/>
                </a:cubicBezTo>
                <a:cubicBezTo>
                  <a:pt x="59893" y="1847661"/>
                  <a:pt x="188708" y="2060370"/>
                  <a:pt x="345819" y="2198230"/>
                </a:cubicBezTo>
                <a:cubicBezTo>
                  <a:pt x="716034" y="2481344"/>
                  <a:pt x="1663608" y="2455621"/>
                  <a:pt x="2053969" y="2414130"/>
                </a:cubicBezTo>
                <a:cubicBezTo>
                  <a:pt x="2450002" y="2415290"/>
                  <a:pt x="2889753" y="2296620"/>
                  <a:pt x="3196969" y="2229980"/>
                </a:cubicBezTo>
                <a:cubicBezTo>
                  <a:pt x="3643749" y="2006425"/>
                  <a:pt x="3759235" y="1601321"/>
                  <a:pt x="3552569" y="1144130"/>
                </a:cubicBezTo>
                <a:cubicBezTo>
                  <a:pt x="3294295" y="622675"/>
                  <a:pt x="2921696" y="180108"/>
                  <a:pt x="2352419" y="39230"/>
                </a:cubicBezTo>
                <a:cubicBezTo>
                  <a:pt x="2143469" y="29498"/>
                  <a:pt x="1865977" y="17545"/>
                  <a:pt x="1577719" y="1130"/>
                </a:cubicBezTo>
                <a:cubicBezTo>
                  <a:pt x="1453752" y="40995"/>
                  <a:pt x="1241038" y="77315"/>
                  <a:pt x="1095119" y="197980"/>
                </a:cubicBezTo>
                <a:cubicBezTo>
                  <a:pt x="601057" y="468010"/>
                  <a:pt x="697301" y="815684"/>
                  <a:pt x="498219" y="1340980"/>
                </a:cubicBezTo>
                <a:cubicBezTo>
                  <a:pt x="518221" y="1472679"/>
                  <a:pt x="445740" y="1692137"/>
                  <a:pt x="479169" y="1836280"/>
                </a:cubicBezTo>
                <a:cubicBezTo>
                  <a:pt x="529845" y="2162184"/>
                  <a:pt x="707800" y="2363768"/>
                  <a:pt x="1120519" y="2471280"/>
                </a:cubicBezTo>
                <a:cubicBezTo>
                  <a:pt x="1374192" y="2548884"/>
                  <a:pt x="1581675" y="2508502"/>
                  <a:pt x="1806319" y="2515730"/>
                </a:cubicBezTo>
                <a:cubicBezTo>
                  <a:pt x="2375573" y="2322507"/>
                  <a:pt x="2886590" y="2425699"/>
                  <a:pt x="3190619" y="1969630"/>
                </a:cubicBezTo>
                <a:cubicBezTo>
                  <a:pt x="3398529" y="1794843"/>
                  <a:pt x="3389809" y="1569811"/>
                  <a:pt x="3476369" y="1366380"/>
                </a:cubicBezTo>
                <a:cubicBezTo>
                  <a:pt x="3480349" y="1232169"/>
                  <a:pt x="3582131" y="1081377"/>
                  <a:pt x="3520819" y="909180"/>
                </a:cubicBezTo>
                <a:cubicBezTo>
                  <a:pt x="3419051" y="721928"/>
                  <a:pt x="3340596" y="546114"/>
                  <a:pt x="3190619" y="432930"/>
                </a:cubicBezTo>
                <a:cubicBezTo>
                  <a:pt x="2852208" y="183419"/>
                  <a:pt x="2223459" y="87004"/>
                  <a:pt x="1914269" y="64630"/>
                </a:cubicBezTo>
                <a:cubicBezTo>
                  <a:pt x="1306339" y="117014"/>
                  <a:pt x="1210420" y="-25031"/>
                  <a:pt x="707769" y="382130"/>
                </a:cubicBezTo>
                <a:cubicBezTo>
                  <a:pt x="593023" y="471688"/>
                  <a:pt x="422018" y="712330"/>
                  <a:pt x="422019" y="712330"/>
                </a:cubicBezTo>
                <a:cubicBezTo>
                  <a:pt x="394819" y="803221"/>
                  <a:pt x="289180" y="893435"/>
                  <a:pt x="212469" y="1074280"/>
                </a:cubicBezTo>
                <a:cubicBezTo>
                  <a:pt x="135758" y="1255125"/>
                  <a:pt x="94737" y="1276850"/>
                  <a:pt x="2919" y="1436230"/>
                </a:cubicBezTo>
                <a:cubicBezTo>
                  <a:pt x="6021" y="1440960"/>
                  <a:pt x="7384" y="1446096"/>
                  <a:pt x="9269" y="1448930"/>
                </a:cubicBezTo>
                <a:cubicBezTo>
                  <a:pt x="93364" y="1548559"/>
                  <a:pt x="117190" y="1670043"/>
                  <a:pt x="215369" y="1753264"/>
                </a:cubicBezTo>
                <a:cubicBezTo>
                  <a:pt x="313548" y="1836485"/>
                  <a:pt x="308836" y="1916279"/>
                  <a:pt x="421469" y="2057599"/>
                </a:cubicBezTo>
                <a:cubicBezTo>
                  <a:pt x="534102" y="2198919"/>
                  <a:pt x="550443" y="2325359"/>
                  <a:pt x="688719" y="2452230"/>
                </a:cubicBezTo>
                <a:cubicBezTo>
                  <a:pt x="823004" y="2446553"/>
                  <a:pt x="857052" y="2528101"/>
                  <a:pt x="1030984" y="2545575"/>
                </a:cubicBezTo>
                <a:cubicBezTo>
                  <a:pt x="1204916" y="2563049"/>
                  <a:pt x="1287906" y="2617454"/>
                  <a:pt x="1387219" y="2642730"/>
                </a:cubicBezTo>
                <a:cubicBezTo>
                  <a:pt x="1419862" y="2652882"/>
                  <a:pt x="1443471" y="2665945"/>
                  <a:pt x="1469769" y="2668130"/>
                </a:cubicBezTo>
                <a:cubicBezTo>
                  <a:pt x="1541520" y="2687976"/>
                  <a:pt x="1685670" y="2725280"/>
                  <a:pt x="1685669" y="2725280"/>
                </a:cubicBezTo>
                <a:cubicBezTo>
                  <a:pt x="1780755" y="2719563"/>
                  <a:pt x="1962072" y="2787245"/>
                  <a:pt x="2037269" y="2756395"/>
                </a:cubicBezTo>
                <a:cubicBezTo>
                  <a:pt x="2112466" y="2725545"/>
                  <a:pt x="2249930" y="2805400"/>
                  <a:pt x="2403219" y="2788780"/>
                </a:cubicBezTo>
                <a:cubicBezTo>
                  <a:pt x="2479685" y="2773277"/>
                  <a:pt x="2494154" y="2799416"/>
                  <a:pt x="2581019" y="2782430"/>
                </a:cubicBezTo>
                <a:cubicBezTo>
                  <a:pt x="2693117" y="2680581"/>
                  <a:pt x="2925265" y="2720484"/>
                  <a:pt x="3055555" y="2615298"/>
                </a:cubicBezTo>
                <a:cubicBezTo>
                  <a:pt x="3185845" y="2510112"/>
                  <a:pt x="3363619" y="2515510"/>
                  <a:pt x="3590669" y="2426830"/>
                </a:cubicBezTo>
                <a:cubicBezTo>
                  <a:pt x="3626230" y="2362947"/>
                  <a:pt x="3651376" y="2346378"/>
                  <a:pt x="3685919" y="2274430"/>
                </a:cubicBezTo>
                <a:cubicBezTo>
                  <a:pt x="3714621" y="2207136"/>
                  <a:pt x="3802094" y="2090757"/>
                  <a:pt x="3806569" y="2014080"/>
                </a:cubicBezTo>
                <a:cubicBezTo>
                  <a:pt x="3815457" y="1944702"/>
                  <a:pt x="3827703" y="1943565"/>
                  <a:pt x="3838319" y="1874380"/>
                </a:cubicBezTo>
                <a:cubicBezTo>
                  <a:pt x="3844093" y="1837442"/>
                  <a:pt x="3839112" y="1792237"/>
                  <a:pt x="3844669" y="1760080"/>
                </a:cubicBezTo>
                <a:cubicBezTo>
                  <a:pt x="3817376" y="1470869"/>
                  <a:pt x="3839836" y="1505884"/>
                  <a:pt x="3793869" y="1372730"/>
                </a:cubicBezTo>
              </a:path>
              <a:path w="3845265" h="2788780" stroke="0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24418" y="238120"/>
                  <a:pt x="1821821" y="170900"/>
                  <a:pt x="1311019" y="197980"/>
                </a:cubicBezTo>
                <a:cubicBezTo>
                  <a:pt x="1133443" y="224436"/>
                  <a:pt x="1009033" y="262462"/>
                  <a:pt x="809369" y="293230"/>
                </a:cubicBezTo>
                <a:cubicBezTo>
                  <a:pt x="674479" y="359262"/>
                  <a:pt x="573591" y="414832"/>
                  <a:pt x="466469" y="502780"/>
                </a:cubicBezTo>
                <a:cubicBezTo>
                  <a:pt x="172337" y="755986"/>
                  <a:pt x="162239" y="829850"/>
                  <a:pt x="28319" y="1144130"/>
                </a:cubicBezTo>
                <a:cubicBezTo>
                  <a:pt x="12465" y="1290132"/>
                  <a:pt x="-11885" y="1388966"/>
                  <a:pt x="9269" y="1499730"/>
                </a:cubicBezTo>
                <a:cubicBezTo>
                  <a:pt x="43494" y="1604097"/>
                  <a:pt x="121066" y="1746042"/>
                  <a:pt x="199769" y="1880730"/>
                </a:cubicBezTo>
                <a:cubicBezTo>
                  <a:pt x="400802" y="2175868"/>
                  <a:pt x="651930" y="2336656"/>
                  <a:pt x="987169" y="2477630"/>
                </a:cubicBezTo>
                <a:cubicBezTo>
                  <a:pt x="1189308" y="2551427"/>
                  <a:pt x="1379026" y="2649046"/>
                  <a:pt x="1603119" y="2668130"/>
                </a:cubicBezTo>
                <a:cubicBezTo>
                  <a:pt x="1806281" y="2740295"/>
                  <a:pt x="2060893" y="2717683"/>
                  <a:pt x="2288919" y="2731630"/>
                </a:cubicBezTo>
                <a:cubicBezTo>
                  <a:pt x="2745364" y="2636444"/>
                  <a:pt x="3056401" y="2748678"/>
                  <a:pt x="3425569" y="2439530"/>
                </a:cubicBezTo>
                <a:cubicBezTo>
                  <a:pt x="3610381" y="2341530"/>
                  <a:pt x="3612271" y="2121558"/>
                  <a:pt x="3749419" y="1950580"/>
                </a:cubicBezTo>
                <a:cubicBezTo>
                  <a:pt x="3727657" y="1809967"/>
                  <a:pt x="3784815" y="1576831"/>
                  <a:pt x="3698619" y="1448930"/>
                </a:cubicBezTo>
                <a:cubicBezTo>
                  <a:pt x="3639639" y="1268360"/>
                  <a:pt x="3521736" y="1085266"/>
                  <a:pt x="3406519" y="991730"/>
                </a:cubicBezTo>
                <a:cubicBezTo>
                  <a:pt x="2954399" y="724256"/>
                  <a:pt x="2655799" y="453458"/>
                  <a:pt x="2079369" y="331330"/>
                </a:cubicBezTo>
                <a:cubicBezTo>
                  <a:pt x="1865397" y="322946"/>
                  <a:pt x="1704943" y="331380"/>
                  <a:pt x="1501519" y="280530"/>
                </a:cubicBezTo>
                <a:cubicBezTo>
                  <a:pt x="1298732" y="266309"/>
                  <a:pt x="1098215" y="370851"/>
                  <a:pt x="866519" y="413880"/>
                </a:cubicBezTo>
                <a:cubicBezTo>
                  <a:pt x="514165" y="609603"/>
                  <a:pt x="285235" y="844056"/>
                  <a:pt x="117219" y="1175880"/>
                </a:cubicBezTo>
                <a:cubicBezTo>
                  <a:pt x="51095" y="1359464"/>
                  <a:pt x="28821" y="1544039"/>
                  <a:pt x="34669" y="1683880"/>
                </a:cubicBezTo>
                <a:cubicBezTo>
                  <a:pt x="87544" y="1893673"/>
                  <a:pt x="172105" y="2075831"/>
                  <a:pt x="345819" y="2198230"/>
                </a:cubicBezTo>
                <a:cubicBezTo>
                  <a:pt x="748562" y="2453872"/>
                  <a:pt x="1684866" y="2309103"/>
                  <a:pt x="2053969" y="2414130"/>
                </a:cubicBezTo>
                <a:cubicBezTo>
                  <a:pt x="2529857" y="2377923"/>
                  <a:pt x="2872183" y="2380158"/>
                  <a:pt x="3196969" y="2229980"/>
                </a:cubicBezTo>
                <a:cubicBezTo>
                  <a:pt x="3679809" y="2037300"/>
                  <a:pt x="3760143" y="1560297"/>
                  <a:pt x="3552569" y="1144130"/>
                </a:cubicBezTo>
                <a:cubicBezTo>
                  <a:pt x="3306192" y="616945"/>
                  <a:pt x="3003518" y="209231"/>
                  <a:pt x="2352419" y="39230"/>
                </a:cubicBezTo>
                <a:cubicBezTo>
                  <a:pt x="2121496" y="9750"/>
                  <a:pt x="1843600" y="29683"/>
                  <a:pt x="1577719" y="1130"/>
                </a:cubicBezTo>
                <a:cubicBezTo>
                  <a:pt x="1405545" y="32146"/>
                  <a:pt x="1231286" y="98519"/>
                  <a:pt x="1095119" y="197980"/>
                </a:cubicBezTo>
                <a:cubicBezTo>
                  <a:pt x="627668" y="441119"/>
                  <a:pt x="591276" y="913638"/>
                  <a:pt x="498219" y="1340980"/>
                </a:cubicBezTo>
                <a:cubicBezTo>
                  <a:pt x="512378" y="1486458"/>
                  <a:pt x="418969" y="1650793"/>
                  <a:pt x="479169" y="1836280"/>
                </a:cubicBezTo>
                <a:cubicBezTo>
                  <a:pt x="594152" y="2162630"/>
                  <a:pt x="776908" y="2332238"/>
                  <a:pt x="1120519" y="2471280"/>
                </a:cubicBezTo>
                <a:cubicBezTo>
                  <a:pt x="1286192" y="2520584"/>
                  <a:pt x="1619916" y="2483112"/>
                  <a:pt x="1806319" y="2515730"/>
                </a:cubicBezTo>
                <a:cubicBezTo>
                  <a:pt x="2387804" y="2309872"/>
                  <a:pt x="2798544" y="2452585"/>
                  <a:pt x="3190619" y="1969630"/>
                </a:cubicBezTo>
                <a:cubicBezTo>
                  <a:pt x="3391009" y="1822908"/>
                  <a:pt x="3360814" y="1574077"/>
                  <a:pt x="3476369" y="1366380"/>
                </a:cubicBezTo>
                <a:cubicBezTo>
                  <a:pt x="3518136" y="1200200"/>
                  <a:pt x="3585509" y="1064567"/>
                  <a:pt x="3520819" y="909180"/>
                </a:cubicBezTo>
                <a:cubicBezTo>
                  <a:pt x="3477299" y="729824"/>
                  <a:pt x="3351659" y="586255"/>
                  <a:pt x="3190619" y="432930"/>
                </a:cubicBezTo>
                <a:cubicBezTo>
                  <a:pt x="2821155" y="213030"/>
                  <a:pt x="2295148" y="140194"/>
                  <a:pt x="1914269" y="64630"/>
                </a:cubicBezTo>
                <a:cubicBezTo>
                  <a:pt x="1276678" y="72803"/>
                  <a:pt x="1190307" y="11593"/>
                  <a:pt x="707769" y="382130"/>
                </a:cubicBezTo>
                <a:cubicBezTo>
                  <a:pt x="593023" y="471688"/>
                  <a:pt x="422019" y="712329"/>
                  <a:pt x="422019" y="712330"/>
                </a:cubicBezTo>
                <a:cubicBezTo>
                  <a:pt x="352232" y="838657"/>
                  <a:pt x="244959" y="977587"/>
                  <a:pt x="208278" y="1081519"/>
                </a:cubicBezTo>
                <a:cubicBezTo>
                  <a:pt x="171597" y="1185451"/>
                  <a:pt x="59184" y="1300274"/>
                  <a:pt x="2919" y="1436230"/>
                </a:cubicBezTo>
                <a:cubicBezTo>
                  <a:pt x="5362" y="1439564"/>
                  <a:pt x="6715" y="1446731"/>
                  <a:pt x="9269" y="1448930"/>
                </a:cubicBezTo>
                <a:cubicBezTo>
                  <a:pt x="103765" y="1570556"/>
                  <a:pt x="145794" y="1658564"/>
                  <a:pt x="242547" y="1793396"/>
                </a:cubicBezTo>
                <a:cubicBezTo>
                  <a:pt x="339299" y="1928228"/>
                  <a:pt x="356216" y="2037145"/>
                  <a:pt x="448647" y="2097731"/>
                </a:cubicBezTo>
                <a:cubicBezTo>
                  <a:pt x="541078" y="2158317"/>
                  <a:pt x="600850" y="2377292"/>
                  <a:pt x="688719" y="2452230"/>
                </a:cubicBezTo>
                <a:cubicBezTo>
                  <a:pt x="782750" y="2460679"/>
                  <a:pt x="944882" y="2524275"/>
                  <a:pt x="1030984" y="2545575"/>
                </a:cubicBezTo>
                <a:cubicBezTo>
                  <a:pt x="1117086" y="2566875"/>
                  <a:pt x="1222493" y="2628893"/>
                  <a:pt x="1387219" y="2642730"/>
                </a:cubicBezTo>
                <a:cubicBezTo>
                  <a:pt x="1422288" y="2655291"/>
                  <a:pt x="1447435" y="2657621"/>
                  <a:pt x="1469769" y="2668130"/>
                </a:cubicBezTo>
                <a:cubicBezTo>
                  <a:pt x="1541520" y="2687976"/>
                  <a:pt x="1685670" y="2725280"/>
                  <a:pt x="1685669" y="2725280"/>
                </a:cubicBezTo>
                <a:cubicBezTo>
                  <a:pt x="1821682" y="2711570"/>
                  <a:pt x="1945788" y="2783739"/>
                  <a:pt x="2044444" y="2757030"/>
                </a:cubicBezTo>
                <a:cubicBezTo>
                  <a:pt x="2143100" y="2730321"/>
                  <a:pt x="2230182" y="2775521"/>
                  <a:pt x="2403219" y="2788780"/>
                </a:cubicBezTo>
                <a:cubicBezTo>
                  <a:pt x="2461774" y="2774025"/>
                  <a:pt x="2506710" y="2806138"/>
                  <a:pt x="2581019" y="2782430"/>
                </a:cubicBezTo>
                <a:cubicBezTo>
                  <a:pt x="2777652" y="2699593"/>
                  <a:pt x="2870465" y="2713247"/>
                  <a:pt x="3085844" y="2604630"/>
                </a:cubicBezTo>
                <a:cubicBezTo>
                  <a:pt x="3301223" y="2496013"/>
                  <a:pt x="3391085" y="2499017"/>
                  <a:pt x="3590669" y="2426830"/>
                </a:cubicBezTo>
                <a:cubicBezTo>
                  <a:pt x="3625095" y="2372831"/>
                  <a:pt x="3654266" y="2344342"/>
                  <a:pt x="3685919" y="2274430"/>
                </a:cubicBezTo>
                <a:cubicBezTo>
                  <a:pt x="3712503" y="2197564"/>
                  <a:pt x="3780881" y="2089489"/>
                  <a:pt x="3806569" y="2014080"/>
                </a:cubicBezTo>
                <a:cubicBezTo>
                  <a:pt x="3805814" y="1971304"/>
                  <a:pt x="3833673" y="1919563"/>
                  <a:pt x="3838319" y="1874380"/>
                </a:cubicBezTo>
                <a:cubicBezTo>
                  <a:pt x="3842212" y="1839467"/>
                  <a:pt x="3852199" y="1801350"/>
                  <a:pt x="3844669" y="1760080"/>
                </a:cubicBezTo>
                <a:cubicBezTo>
                  <a:pt x="3824475" y="1468834"/>
                  <a:pt x="3831828" y="1515556"/>
                  <a:pt x="3793869" y="1372730"/>
                </a:cubicBezTo>
              </a:path>
            </a:pathLst>
          </a:custGeom>
          <a:solidFill>
            <a:srgbClr val="FFCC66"/>
          </a:solidFill>
          <a:ln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4125774416">
                  <a:custGeom>
                    <a:avLst/>
                    <a:gdLst>
                      <a:gd name="connsiteX0" fmla="*/ 2358769 w 3845265"/>
                      <a:gd name="connsiteY0" fmla="*/ 305930 h 2788780"/>
                      <a:gd name="connsiteX1" fmla="*/ 2358769 w 3845265"/>
                      <a:gd name="connsiteY1" fmla="*/ 305930 h 2788780"/>
                      <a:gd name="connsiteX2" fmla="*/ 1311019 w 3845265"/>
                      <a:gd name="connsiteY2" fmla="*/ 197980 h 2788780"/>
                      <a:gd name="connsiteX3" fmla="*/ 809369 w 3845265"/>
                      <a:gd name="connsiteY3" fmla="*/ 293230 h 2788780"/>
                      <a:gd name="connsiteX4" fmla="*/ 466469 w 3845265"/>
                      <a:gd name="connsiteY4" fmla="*/ 502780 h 2788780"/>
                      <a:gd name="connsiteX5" fmla="*/ 28319 w 3845265"/>
                      <a:gd name="connsiteY5" fmla="*/ 1144130 h 2788780"/>
                      <a:gd name="connsiteX6" fmla="*/ 9269 w 3845265"/>
                      <a:gd name="connsiteY6" fmla="*/ 1499730 h 2788780"/>
                      <a:gd name="connsiteX7" fmla="*/ 199769 w 3845265"/>
                      <a:gd name="connsiteY7" fmla="*/ 1880730 h 2788780"/>
                      <a:gd name="connsiteX8" fmla="*/ 987169 w 3845265"/>
                      <a:gd name="connsiteY8" fmla="*/ 2477630 h 2788780"/>
                      <a:gd name="connsiteX9" fmla="*/ 1603119 w 3845265"/>
                      <a:gd name="connsiteY9" fmla="*/ 2668130 h 2788780"/>
                      <a:gd name="connsiteX10" fmla="*/ 2288919 w 3845265"/>
                      <a:gd name="connsiteY10" fmla="*/ 2731630 h 2788780"/>
                      <a:gd name="connsiteX11" fmla="*/ 3425569 w 3845265"/>
                      <a:gd name="connsiteY11" fmla="*/ 2439530 h 2788780"/>
                      <a:gd name="connsiteX12" fmla="*/ 3749419 w 3845265"/>
                      <a:gd name="connsiteY12" fmla="*/ 1950580 h 2788780"/>
                      <a:gd name="connsiteX13" fmla="*/ 3698619 w 3845265"/>
                      <a:gd name="connsiteY13" fmla="*/ 1448930 h 2788780"/>
                      <a:gd name="connsiteX14" fmla="*/ 3406519 w 3845265"/>
                      <a:gd name="connsiteY14" fmla="*/ 991730 h 2788780"/>
                      <a:gd name="connsiteX15" fmla="*/ 2079369 w 3845265"/>
                      <a:gd name="connsiteY15" fmla="*/ 331330 h 2788780"/>
                      <a:gd name="connsiteX16" fmla="*/ 1501519 w 3845265"/>
                      <a:gd name="connsiteY16" fmla="*/ 280530 h 2788780"/>
                      <a:gd name="connsiteX17" fmla="*/ 866519 w 3845265"/>
                      <a:gd name="connsiteY17" fmla="*/ 413880 h 2788780"/>
                      <a:gd name="connsiteX18" fmla="*/ 117219 w 3845265"/>
                      <a:gd name="connsiteY18" fmla="*/ 1175880 h 2788780"/>
                      <a:gd name="connsiteX19" fmla="*/ 34669 w 3845265"/>
                      <a:gd name="connsiteY19" fmla="*/ 1683880 h 2788780"/>
                      <a:gd name="connsiteX20" fmla="*/ 345819 w 3845265"/>
                      <a:gd name="connsiteY20" fmla="*/ 2198230 h 2788780"/>
                      <a:gd name="connsiteX21" fmla="*/ 2053969 w 3845265"/>
                      <a:gd name="connsiteY21" fmla="*/ 2414130 h 2788780"/>
                      <a:gd name="connsiteX22" fmla="*/ 3196969 w 3845265"/>
                      <a:gd name="connsiteY22" fmla="*/ 2229980 h 2788780"/>
                      <a:gd name="connsiteX23" fmla="*/ 3552569 w 3845265"/>
                      <a:gd name="connsiteY23" fmla="*/ 1144130 h 2788780"/>
                      <a:gd name="connsiteX24" fmla="*/ 2352419 w 3845265"/>
                      <a:gd name="connsiteY24" fmla="*/ 39230 h 2788780"/>
                      <a:gd name="connsiteX25" fmla="*/ 1577719 w 3845265"/>
                      <a:gd name="connsiteY25" fmla="*/ 1130 h 2788780"/>
                      <a:gd name="connsiteX26" fmla="*/ 1095119 w 3845265"/>
                      <a:gd name="connsiteY26" fmla="*/ 197980 h 2788780"/>
                      <a:gd name="connsiteX27" fmla="*/ 498219 w 3845265"/>
                      <a:gd name="connsiteY27" fmla="*/ 1340980 h 2788780"/>
                      <a:gd name="connsiteX28" fmla="*/ 479169 w 3845265"/>
                      <a:gd name="connsiteY28" fmla="*/ 1836280 h 2788780"/>
                      <a:gd name="connsiteX29" fmla="*/ 1120519 w 3845265"/>
                      <a:gd name="connsiteY29" fmla="*/ 2471280 h 2788780"/>
                      <a:gd name="connsiteX30" fmla="*/ 1806319 w 3845265"/>
                      <a:gd name="connsiteY30" fmla="*/ 2515730 h 2788780"/>
                      <a:gd name="connsiteX31" fmla="*/ 3190619 w 3845265"/>
                      <a:gd name="connsiteY31" fmla="*/ 1969630 h 2788780"/>
                      <a:gd name="connsiteX32" fmla="*/ 3476369 w 3845265"/>
                      <a:gd name="connsiteY32" fmla="*/ 1366380 h 2788780"/>
                      <a:gd name="connsiteX33" fmla="*/ 3520819 w 3845265"/>
                      <a:gd name="connsiteY33" fmla="*/ 909180 h 2788780"/>
                      <a:gd name="connsiteX34" fmla="*/ 3190619 w 3845265"/>
                      <a:gd name="connsiteY34" fmla="*/ 432930 h 2788780"/>
                      <a:gd name="connsiteX35" fmla="*/ 1914269 w 3845265"/>
                      <a:gd name="connsiteY35" fmla="*/ 64630 h 2788780"/>
                      <a:gd name="connsiteX36" fmla="*/ 707769 w 3845265"/>
                      <a:gd name="connsiteY36" fmla="*/ 382130 h 2788780"/>
                      <a:gd name="connsiteX37" fmla="*/ 422019 w 3845265"/>
                      <a:gd name="connsiteY37" fmla="*/ 712330 h 2788780"/>
                      <a:gd name="connsiteX38" fmla="*/ 2919 w 3845265"/>
                      <a:gd name="connsiteY38" fmla="*/ 1436230 h 2788780"/>
                      <a:gd name="connsiteX39" fmla="*/ 9269 w 3845265"/>
                      <a:gd name="connsiteY39" fmla="*/ 1448930 h 2788780"/>
                      <a:gd name="connsiteX40" fmla="*/ 688719 w 3845265"/>
                      <a:gd name="connsiteY40" fmla="*/ 2452230 h 2788780"/>
                      <a:gd name="connsiteX41" fmla="*/ 1387219 w 3845265"/>
                      <a:gd name="connsiteY41" fmla="*/ 2642730 h 2788780"/>
                      <a:gd name="connsiteX42" fmla="*/ 1469769 w 3845265"/>
                      <a:gd name="connsiteY42" fmla="*/ 2668130 h 2788780"/>
                      <a:gd name="connsiteX43" fmla="*/ 1685669 w 3845265"/>
                      <a:gd name="connsiteY43" fmla="*/ 2725280 h 2788780"/>
                      <a:gd name="connsiteX44" fmla="*/ 2403219 w 3845265"/>
                      <a:gd name="connsiteY44" fmla="*/ 2788780 h 2788780"/>
                      <a:gd name="connsiteX45" fmla="*/ 2581019 w 3845265"/>
                      <a:gd name="connsiteY45" fmla="*/ 2782430 h 2788780"/>
                      <a:gd name="connsiteX46" fmla="*/ 3590669 w 3845265"/>
                      <a:gd name="connsiteY46" fmla="*/ 2426830 h 2788780"/>
                      <a:gd name="connsiteX47" fmla="*/ 3685919 w 3845265"/>
                      <a:gd name="connsiteY47" fmla="*/ 2274430 h 2788780"/>
                      <a:gd name="connsiteX48" fmla="*/ 3806569 w 3845265"/>
                      <a:gd name="connsiteY48" fmla="*/ 2014080 h 2788780"/>
                      <a:gd name="connsiteX49" fmla="*/ 3838319 w 3845265"/>
                      <a:gd name="connsiteY49" fmla="*/ 1874380 h 2788780"/>
                      <a:gd name="connsiteX50" fmla="*/ 3844669 w 3845265"/>
                      <a:gd name="connsiteY50" fmla="*/ 1760080 h 2788780"/>
                      <a:gd name="connsiteX51" fmla="*/ 3793869 w 3845265"/>
                      <a:gd name="connsiteY51" fmla="*/ 1372730 h 2788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845265" h="2788780">
                        <a:moveTo>
                          <a:pt x="2358769" y="305930"/>
                        </a:moveTo>
                        <a:lnTo>
                          <a:pt x="2358769" y="305930"/>
                        </a:lnTo>
                        <a:cubicBezTo>
                          <a:pt x="1916134" y="210593"/>
                          <a:pt x="1820177" y="163847"/>
                          <a:pt x="1311019" y="197980"/>
                        </a:cubicBezTo>
                        <a:cubicBezTo>
                          <a:pt x="1141196" y="209365"/>
                          <a:pt x="976586" y="261480"/>
                          <a:pt x="809369" y="293230"/>
                        </a:cubicBezTo>
                        <a:cubicBezTo>
                          <a:pt x="695069" y="363080"/>
                          <a:pt x="567826" y="415200"/>
                          <a:pt x="466469" y="502780"/>
                        </a:cubicBezTo>
                        <a:cubicBezTo>
                          <a:pt x="163075" y="764936"/>
                          <a:pt x="168730" y="828205"/>
                          <a:pt x="28319" y="1144130"/>
                        </a:cubicBezTo>
                        <a:cubicBezTo>
                          <a:pt x="21969" y="1262663"/>
                          <a:pt x="-17641" y="1384117"/>
                          <a:pt x="9269" y="1499730"/>
                        </a:cubicBezTo>
                        <a:cubicBezTo>
                          <a:pt x="41458" y="1638024"/>
                          <a:pt x="119987" y="1763273"/>
                          <a:pt x="199769" y="1880730"/>
                        </a:cubicBezTo>
                        <a:cubicBezTo>
                          <a:pt x="395707" y="2169195"/>
                          <a:pt x="667475" y="2338322"/>
                          <a:pt x="987169" y="2477630"/>
                        </a:cubicBezTo>
                        <a:cubicBezTo>
                          <a:pt x="1184188" y="2563482"/>
                          <a:pt x="1392185" y="2626972"/>
                          <a:pt x="1603119" y="2668130"/>
                        </a:cubicBezTo>
                        <a:cubicBezTo>
                          <a:pt x="1828447" y="2712097"/>
                          <a:pt x="2060319" y="2710463"/>
                          <a:pt x="2288919" y="2731630"/>
                        </a:cubicBezTo>
                        <a:cubicBezTo>
                          <a:pt x="2713521" y="2696246"/>
                          <a:pt x="3089016" y="2754014"/>
                          <a:pt x="3425569" y="2439530"/>
                        </a:cubicBezTo>
                        <a:cubicBezTo>
                          <a:pt x="3568406" y="2306059"/>
                          <a:pt x="3641469" y="2113563"/>
                          <a:pt x="3749419" y="1950580"/>
                        </a:cubicBezTo>
                        <a:cubicBezTo>
                          <a:pt x="3732486" y="1783363"/>
                          <a:pt x="3755214" y="1607187"/>
                          <a:pt x="3698619" y="1448930"/>
                        </a:cubicBezTo>
                        <a:cubicBezTo>
                          <a:pt x="3637722" y="1278643"/>
                          <a:pt x="3537457" y="1116475"/>
                          <a:pt x="3406519" y="991730"/>
                        </a:cubicBezTo>
                        <a:cubicBezTo>
                          <a:pt x="3030401" y="633402"/>
                          <a:pt x="2577848" y="439586"/>
                          <a:pt x="2079369" y="331330"/>
                        </a:cubicBezTo>
                        <a:cubicBezTo>
                          <a:pt x="1890414" y="290294"/>
                          <a:pt x="1694136" y="297463"/>
                          <a:pt x="1501519" y="280530"/>
                        </a:cubicBezTo>
                        <a:cubicBezTo>
                          <a:pt x="1289852" y="324980"/>
                          <a:pt x="1064642" y="327128"/>
                          <a:pt x="866519" y="413880"/>
                        </a:cubicBezTo>
                        <a:cubicBezTo>
                          <a:pt x="494216" y="576900"/>
                          <a:pt x="341333" y="869438"/>
                          <a:pt x="117219" y="1175880"/>
                        </a:cubicBezTo>
                        <a:cubicBezTo>
                          <a:pt x="89702" y="1345213"/>
                          <a:pt x="-2767" y="1516460"/>
                          <a:pt x="34669" y="1683880"/>
                        </a:cubicBezTo>
                        <a:cubicBezTo>
                          <a:pt x="78395" y="1879431"/>
                          <a:pt x="184265" y="2079687"/>
                          <a:pt x="345819" y="2198230"/>
                        </a:cubicBezTo>
                        <a:cubicBezTo>
                          <a:pt x="750803" y="2495393"/>
                          <a:pt x="1667553" y="2409418"/>
                          <a:pt x="2053969" y="2414130"/>
                        </a:cubicBezTo>
                        <a:cubicBezTo>
                          <a:pt x="2434969" y="2352747"/>
                          <a:pt x="2833868" y="2360696"/>
                          <a:pt x="3196969" y="2229980"/>
                        </a:cubicBezTo>
                        <a:cubicBezTo>
                          <a:pt x="3729882" y="2038131"/>
                          <a:pt x="3772020" y="1619950"/>
                          <a:pt x="3552569" y="1144130"/>
                        </a:cubicBezTo>
                        <a:cubicBezTo>
                          <a:pt x="3333106" y="668285"/>
                          <a:pt x="2883718" y="180585"/>
                          <a:pt x="2352419" y="39230"/>
                        </a:cubicBezTo>
                        <a:cubicBezTo>
                          <a:pt x="2102565" y="-27245"/>
                          <a:pt x="1835952" y="13830"/>
                          <a:pt x="1577719" y="1130"/>
                        </a:cubicBezTo>
                        <a:cubicBezTo>
                          <a:pt x="1416852" y="66747"/>
                          <a:pt x="1233850" y="93398"/>
                          <a:pt x="1095119" y="197980"/>
                        </a:cubicBezTo>
                        <a:cubicBezTo>
                          <a:pt x="711039" y="487517"/>
                          <a:pt x="648569" y="916240"/>
                          <a:pt x="498219" y="1340980"/>
                        </a:cubicBezTo>
                        <a:cubicBezTo>
                          <a:pt x="491869" y="1506080"/>
                          <a:pt x="439097" y="1675991"/>
                          <a:pt x="479169" y="1836280"/>
                        </a:cubicBezTo>
                        <a:cubicBezTo>
                          <a:pt x="564668" y="2178274"/>
                          <a:pt x="782301" y="2397232"/>
                          <a:pt x="1120519" y="2471280"/>
                        </a:cubicBezTo>
                        <a:cubicBezTo>
                          <a:pt x="1344298" y="2520273"/>
                          <a:pt x="1577719" y="2500913"/>
                          <a:pt x="1806319" y="2515730"/>
                        </a:cubicBezTo>
                        <a:cubicBezTo>
                          <a:pt x="2370311" y="2407443"/>
                          <a:pt x="2781687" y="2434864"/>
                          <a:pt x="3190619" y="1969630"/>
                        </a:cubicBezTo>
                        <a:cubicBezTo>
                          <a:pt x="3337514" y="1802510"/>
                          <a:pt x="3381119" y="1567463"/>
                          <a:pt x="3476369" y="1366380"/>
                        </a:cubicBezTo>
                        <a:cubicBezTo>
                          <a:pt x="3491186" y="1213980"/>
                          <a:pt x="3565639" y="1055592"/>
                          <a:pt x="3520819" y="909180"/>
                        </a:cubicBezTo>
                        <a:cubicBezTo>
                          <a:pt x="3464274" y="724467"/>
                          <a:pt x="3342479" y="552323"/>
                          <a:pt x="3190619" y="432930"/>
                        </a:cubicBezTo>
                        <a:cubicBezTo>
                          <a:pt x="2869680" y="180605"/>
                          <a:pt x="2284374" y="129741"/>
                          <a:pt x="1914269" y="64630"/>
                        </a:cubicBezTo>
                        <a:cubicBezTo>
                          <a:pt x="1275530" y="98848"/>
                          <a:pt x="1200854" y="-2717"/>
                          <a:pt x="707769" y="382130"/>
                        </a:cubicBezTo>
                        <a:cubicBezTo>
                          <a:pt x="593023" y="471688"/>
                          <a:pt x="422019" y="712330"/>
                          <a:pt x="422019" y="712330"/>
                        </a:cubicBezTo>
                        <a:lnTo>
                          <a:pt x="2919" y="1436230"/>
                        </a:lnTo>
                        <a:lnTo>
                          <a:pt x="9269" y="1448930"/>
                        </a:lnTo>
                        <a:lnTo>
                          <a:pt x="688719" y="2452230"/>
                        </a:lnTo>
                        <a:lnTo>
                          <a:pt x="1387219" y="2642730"/>
                        </a:lnTo>
                        <a:cubicBezTo>
                          <a:pt x="1414736" y="2651197"/>
                          <a:pt x="1442021" y="2660455"/>
                          <a:pt x="1469769" y="2668130"/>
                        </a:cubicBezTo>
                        <a:cubicBezTo>
                          <a:pt x="1541520" y="2687976"/>
                          <a:pt x="1685669" y="2725280"/>
                          <a:pt x="1685669" y="2725280"/>
                        </a:cubicBezTo>
                        <a:lnTo>
                          <a:pt x="2403219" y="2788780"/>
                        </a:lnTo>
                        <a:lnTo>
                          <a:pt x="2581019" y="2782430"/>
                        </a:lnTo>
                        <a:lnTo>
                          <a:pt x="3590669" y="2426830"/>
                        </a:lnTo>
                        <a:cubicBezTo>
                          <a:pt x="3631972" y="2367826"/>
                          <a:pt x="3652312" y="2342889"/>
                          <a:pt x="3685919" y="2274430"/>
                        </a:cubicBezTo>
                        <a:cubicBezTo>
                          <a:pt x="3728069" y="2188569"/>
                          <a:pt x="3785371" y="2107350"/>
                          <a:pt x="3806569" y="2014080"/>
                        </a:cubicBezTo>
                        <a:lnTo>
                          <a:pt x="3838319" y="1874380"/>
                        </a:lnTo>
                        <a:cubicBezTo>
                          <a:pt x="3840436" y="1836280"/>
                          <a:pt x="3847313" y="1798147"/>
                          <a:pt x="3844669" y="1760080"/>
                        </a:cubicBezTo>
                        <a:cubicBezTo>
                          <a:pt x="3824586" y="1470879"/>
                          <a:pt x="3835521" y="1518511"/>
                          <a:pt x="3793869" y="137273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0967032-4893-3782-05A9-FC87B1559544}"/>
              </a:ext>
            </a:extLst>
          </p:cNvPr>
          <p:cNvSpPr/>
          <p:nvPr/>
        </p:nvSpPr>
        <p:spPr>
          <a:xfrm>
            <a:off x="468212" y="-85046"/>
            <a:ext cx="3845265" cy="2788780"/>
          </a:xfrm>
          <a:custGeom>
            <a:avLst/>
            <a:gdLst>
              <a:gd name="connsiteX0" fmla="*/ 2358769 w 3845265"/>
              <a:gd name="connsiteY0" fmla="*/ 305930 h 2788780"/>
              <a:gd name="connsiteX1" fmla="*/ 2358769 w 3845265"/>
              <a:gd name="connsiteY1" fmla="*/ 305930 h 2788780"/>
              <a:gd name="connsiteX2" fmla="*/ 1311019 w 3845265"/>
              <a:gd name="connsiteY2" fmla="*/ 197980 h 2788780"/>
              <a:gd name="connsiteX3" fmla="*/ 809369 w 3845265"/>
              <a:gd name="connsiteY3" fmla="*/ 293230 h 2788780"/>
              <a:gd name="connsiteX4" fmla="*/ 466469 w 3845265"/>
              <a:gd name="connsiteY4" fmla="*/ 502780 h 2788780"/>
              <a:gd name="connsiteX5" fmla="*/ 28319 w 3845265"/>
              <a:gd name="connsiteY5" fmla="*/ 1144130 h 2788780"/>
              <a:gd name="connsiteX6" fmla="*/ 9269 w 3845265"/>
              <a:gd name="connsiteY6" fmla="*/ 1499730 h 2788780"/>
              <a:gd name="connsiteX7" fmla="*/ 199769 w 3845265"/>
              <a:gd name="connsiteY7" fmla="*/ 1880730 h 2788780"/>
              <a:gd name="connsiteX8" fmla="*/ 987169 w 3845265"/>
              <a:gd name="connsiteY8" fmla="*/ 2477630 h 2788780"/>
              <a:gd name="connsiteX9" fmla="*/ 1603119 w 3845265"/>
              <a:gd name="connsiteY9" fmla="*/ 2668130 h 2788780"/>
              <a:gd name="connsiteX10" fmla="*/ 2288919 w 3845265"/>
              <a:gd name="connsiteY10" fmla="*/ 2731630 h 2788780"/>
              <a:gd name="connsiteX11" fmla="*/ 3425569 w 3845265"/>
              <a:gd name="connsiteY11" fmla="*/ 2439530 h 2788780"/>
              <a:gd name="connsiteX12" fmla="*/ 3749419 w 3845265"/>
              <a:gd name="connsiteY12" fmla="*/ 1950580 h 2788780"/>
              <a:gd name="connsiteX13" fmla="*/ 3698619 w 3845265"/>
              <a:gd name="connsiteY13" fmla="*/ 1448930 h 2788780"/>
              <a:gd name="connsiteX14" fmla="*/ 3406519 w 3845265"/>
              <a:gd name="connsiteY14" fmla="*/ 991730 h 2788780"/>
              <a:gd name="connsiteX15" fmla="*/ 2079369 w 3845265"/>
              <a:gd name="connsiteY15" fmla="*/ 331330 h 2788780"/>
              <a:gd name="connsiteX16" fmla="*/ 1501519 w 3845265"/>
              <a:gd name="connsiteY16" fmla="*/ 280530 h 2788780"/>
              <a:gd name="connsiteX17" fmla="*/ 866519 w 3845265"/>
              <a:gd name="connsiteY17" fmla="*/ 413880 h 2788780"/>
              <a:gd name="connsiteX18" fmla="*/ 117219 w 3845265"/>
              <a:gd name="connsiteY18" fmla="*/ 1175880 h 2788780"/>
              <a:gd name="connsiteX19" fmla="*/ 34669 w 3845265"/>
              <a:gd name="connsiteY19" fmla="*/ 1683880 h 2788780"/>
              <a:gd name="connsiteX20" fmla="*/ 345819 w 3845265"/>
              <a:gd name="connsiteY20" fmla="*/ 2198230 h 2788780"/>
              <a:gd name="connsiteX21" fmla="*/ 2053969 w 3845265"/>
              <a:gd name="connsiteY21" fmla="*/ 2414130 h 2788780"/>
              <a:gd name="connsiteX22" fmla="*/ 3196969 w 3845265"/>
              <a:gd name="connsiteY22" fmla="*/ 2229980 h 2788780"/>
              <a:gd name="connsiteX23" fmla="*/ 3552569 w 3845265"/>
              <a:gd name="connsiteY23" fmla="*/ 1144130 h 2788780"/>
              <a:gd name="connsiteX24" fmla="*/ 2352419 w 3845265"/>
              <a:gd name="connsiteY24" fmla="*/ 39230 h 2788780"/>
              <a:gd name="connsiteX25" fmla="*/ 1577719 w 3845265"/>
              <a:gd name="connsiteY25" fmla="*/ 1130 h 2788780"/>
              <a:gd name="connsiteX26" fmla="*/ 1095119 w 3845265"/>
              <a:gd name="connsiteY26" fmla="*/ 197980 h 2788780"/>
              <a:gd name="connsiteX27" fmla="*/ 498219 w 3845265"/>
              <a:gd name="connsiteY27" fmla="*/ 1340980 h 2788780"/>
              <a:gd name="connsiteX28" fmla="*/ 479169 w 3845265"/>
              <a:gd name="connsiteY28" fmla="*/ 1836280 h 2788780"/>
              <a:gd name="connsiteX29" fmla="*/ 1120519 w 3845265"/>
              <a:gd name="connsiteY29" fmla="*/ 2471280 h 2788780"/>
              <a:gd name="connsiteX30" fmla="*/ 1806319 w 3845265"/>
              <a:gd name="connsiteY30" fmla="*/ 2515730 h 2788780"/>
              <a:gd name="connsiteX31" fmla="*/ 3190619 w 3845265"/>
              <a:gd name="connsiteY31" fmla="*/ 1969630 h 2788780"/>
              <a:gd name="connsiteX32" fmla="*/ 3476369 w 3845265"/>
              <a:gd name="connsiteY32" fmla="*/ 1366380 h 2788780"/>
              <a:gd name="connsiteX33" fmla="*/ 3520819 w 3845265"/>
              <a:gd name="connsiteY33" fmla="*/ 909180 h 2788780"/>
              <a:gd name="connsiteX34" fmla="*/ 3190619 w 3845265"/>
              <a:gd name="connsiteY34" fmla="*/ 432930 h 2788780"/>
              <a:gd name="connsiteX35" fmla="*/ 1914269 w 3845265"/>
              <a:gd name="connsiteY35" fmla="*/ 64630 h 2788780"/>
              <a:gd name="connsiteX36" fmla="*/ 707769 w 3845265"/>
              <a:gd name="connsiteY36" fmla="*/ 382130 h 2788780"/>
              <a:gd name="connsiteX37" fmla="*/ 422019 w 3845265"/>
              <a:gd name="connsiteY37" fmla="*/ 712330 h 2788780"/>
              <a:gd name="connsiteX38" fmla="*/ 204087 w 3845265"/>
              <a:gd name="connsiteY38" fmla="*/ 1088758 h 2788780"/>
              <a:gd name="connsiteX39" fmla="*/ 2919 w 3845265"/>
              <a:gd name="connsiteY39" fmla="*/ 1436230 h 2788780"/>
              <a:gd name="connsiteX40" fmla="*/ 9269 w 3845265"/>
              <a:gd name="connsiteY40" fmla="*/ 1448930 h 2788780"/>
              <a:gd name="connsiteX41" fmla="*/ 228958 w 3845265"/>
              <a:gd name="connsiteY41" fmla="*/ 1773330 h 2788780"/>
              <a:gd name="connsiteX42" fmla="*/ 462236 w 3845265"/>
              <a:gd name="connsiteY42" fmla="*/ 2117797 h 2788780"/>
              <a:gd name="connsiteX43" fmla="*/ 688719 w 3845265"/>
              <a:gd name="connsiteY43" fmla="*/ 2452230 h 2788780"/>
              <a:gd name="connsiteX44" fmla="*/ 1023999 w 3845265"/>
              <a:gd name="connsiteY44" fmla="*/ 2543670 h 2788780"/>
              <a:gd name="connsiteX45" fmla="*/ 1387219 w 3845265"/>
              <a:gd name="connsiteY45" fmla="*/ 2642730 h 2788780"/>
              <a:gd name="connsiteX46" fmla="*/ 1469769 w 3845265"/>
              <a:gd name="connsiteY46" fmla="*/ 2668130 h 2788780"/>
              <a:gd name="connsiteX47" fmla="*/ 1685669 w 3845265"/>
              <a:gd name="connsiteY47" fmla="*/ 2725280 h 2788780"/>
              <a:gd name="connsiteX48" fmla="*/ 2058795 w 3845265"/>
              <a:gd name="connsiteY48" fmla="*/ 2758300 h 2788780"/>
              <a:gd name="connsiteX49" fmla="*/ 2403219 w 3845265"/>
              <a:gd name="connsiteY49" fmla="*/ 2788780 h 2788780"/>
              <a:gd name="connsiteX50" fmla="*/ 2581019 w 3845265"/>
              <a:gd name="connsiteY50" fmla="*/ 2782430 h 2788780"/>
              <a:gd name="connsiteX51" fmla="*/ 3095941 w 3845265"/>
              <a:gd name="connsiteY51" fmla="*/ 2601074 h 2788780"/>
              <a:gd name="connsiteX52" fmla="*/ 3590669 w 3845265"/>
              <a:gd name="connsiteY52" fmla="*/ 2426830 h 2788780"/>
              <a:gd name="connsiteX53" fmla="*/ 3685919 w 3845265"/>
              <a:gd name="connsiteY53" fmla="*/ 2274430 h 2788780"/>
              <a:gd name="connsiteX54" fmla="*/ 3806569 w 3845265"/>
              <a:gd name="connsiteY54" fmla="*/ 2014080 h 2788780"/>
              <a:gd name="connsiteX55" fmla="*/ 3838319 w 3845265"/>
              <a:gd name="connsiteY55" fmla="*/ 1874380 h 2788780"/>
              <a:gd name="connsiteX56" fmla="*/ 3844669 w 3845265"/>
              <a:gd name="connsiteY56" fmla="*/ 1760080 h 2788780"/>
              <a:gd name="connsiteX57" fmla="*/ 3793869 w 3845265"/>
              <a:gd name="connsiteY57" fmla="*/ 1372730 h 278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845265" h="2788780" fill="none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15945" y="208250"/>
                  <a:pt x="1797167" y="166374"/>
                  <a:pt x="1311019" y="197980"/>
                </a:cubicBezTo>
                <a:cubicBezTo>
                  <a:pt x="1146316" y="215605"/>
                  <a:pt x="971403" y="274109"/>
                  <a:pt x="809369" y="293230"/>
                </a:cubicBezTo>
                <a:cubicBezTo>
                  <a:pt x="731232" y="350379"/>
                  <a:pt x="569206" y="411889"/>
                  <a:pt x="466469" y="502780"/>
                </a:cubicBezTo>
                <a:cubicBezTo>
                  <a:pt x="177339" y="771232"/>
                  <a:pt x="174271" y="819506"/>
                  <a:pt x="28319" y="1144130"/>
                </a:cubicBezTo>
                <a:cubicBezTo>
                  <a:pt x="39888" y="1256687"/>
                  <a:pt x="-14882" y="1384611"/>
                  <a:pt x="9269" y="1499730"/>
                </a:cubicBezTo>
                <a:cubicBezTo>
                  <a:pt x="42277" y="1648489"/>
                  <a:pt x="92244" y="1752851"/>
                  <a:pt x="199769" y="1880730"/>
                </a:cubicBezTo>
                <a:cubicBezTo>
                  <a:pt x="412587" y="2168083"/>
                  <a:pt x="665234" y="2242426"/>
                  <a:pt x="987169" y="2477630"/>
                </a:cubicBezTo>
                <a:cubicBezTo>
                  <a:pt x="1224438" y="2534284"/>
                  <a:pt x="1401239" y="2645159"/>
                  <a:pt x="1603119" y="2668130"/>
                </a:cubicBezTo>
                <a:cubicBezTo>
                  <a:pt x="1868726" y="2711219"/>
                  <a:pt x="2096981" y="2672870"/>
                  <a:pt x="2288919" y="2731630"/>
                </a:cubicBezTo>
                <a:cubicBezTo>
                  <a:pt x="2720670" y="2679509"/>
                  <a:pt x="3170708" y="2790968"/>
                  <a:pt x="3425569" y="2439530"/>
                </a:cubicBezTo>
                <a:cubicBezTo>
                  <a:pt x="3579020" y="2296867"/>
                  <a:pt x="3677010" y="2126069"/>
                  <a:pt x="3749419" y="1950580"/>
                </a:cubicBezTo>
                <a:cubicBezTo>
                  <a:pt x="3734978" y="1768567"/>
                  <a:pt x="3740618" y="1574963"/>
                  <a:pt x="3698619" y="1448930"/>
                </a:cubicBezTo>
                <a:cubicBezTo>
                  <a:pt x="3640794" y="1301700"/>
                  <a:pt x="3516821" y="1111534"/>
                  <a:pt x="3406519" y="991730"/>
                </a:cubicBezTo>
                <a:cubicBezTo>
                  <a:pt x="3025160" y="490707"/>
                  <a:pt x="2496733" y="369238"/>
                  <a:pt x="2079369" y="331330"/>
                </a:cubicBezTo>
                <a:cubicBezTo>
                  <a:pt x="1877019" y="306064"/>
                  <a:pt x="1713976" y="309357"/>
                  <a:pt x="1501519" y="280530"/>
                </a:cubicBezTo>
                <a:cubicBezTo>
                  <a:pt x="1351719" y="316068"/>
                  <a:pt x="1095662" y="340581"/>
                  <a:pt x="866519" y="413880"/>
                </a:cubicBezTo>
                <a:cubicBezTo>
                  <a:pt x="557670" y="617871"/>
                  <a:pt x="320729" y="931639"/>
                  <a:pt x="117219" y="1175880"/>
                </a:cubicBezTo>
                <a:cubicBezTo>
                  <a:pt x="113896" y="1331391"/>
                  <a:pt x="-11856" y="1512199"/>
                  <a:pt x="34669" y="1683880"/>
                </a:cubicBezTo>
                <a:cubicBezTo>
                  <a:pt x="68280" y="1863386"/>
                  <a:pt x="182595" y="2092004"/>
                  <a:pt x="345819" y="2198230"/>
                </a:cubicBezTo>
                <a:cubicBezTo>
                  <a:pt x="762044" y="2504741"/>
                  <a:pt x="1685804" y="2329898"/>
                  <a:pt x="2053969" y="2414130"/>
                </a:cubicBezTo>
                <a:cubicBezTo>
                  <a:pt x="2454795" y="2317033"/>
                  <a:pt x="2872705" y="2369632"/>
                  <a:pt x="3196969" y="2229980"/>
                </a:cubicBezTo>
                <a:cubicBezTo>
                  <a:pt x="3626072" y="2101088"/>
                  <a:pt x="3748168" y="1662178"/>
                  <a:pt x="3552569" y="1144130"/>
                </a:cubicBezTo>
                <a:cubicBezTo>
                  <a:pt x="3456847" y="691083"/>
                  <a:pt x="2967916" y="140090"/>
                  <a:pt x="2352419" y="39230"/>
                </a:cubicBezTo>
                <a:cubicBezTo>
                  <a:pt x="2092611" y="-41779"/>
                  <a:pt x="1816374" y="61607"/>
                  <a:pt x="1577719" y="1130"/>
                </a:cubicBezTo>
                <a:cubicBezTo>
                  <a:pt x="1445559" y="103067"/>
                  <a:pt x="1187518" y="99485"/>
                  <a:pt x="1095119" y="197980"/>
                </a:cubicBezTo>
                <a:cubicBezTo>
                  <a:pt x="712526" y="505422"/>
                  <a:pt x="619053" y="921439"/>
                  <a:pt x="498219" y="1340980"/>
                </a:cubicBezTo>
                <a:cubicBezTo>
                  <a:pt x="485814" y="1531088"/>
                  <a:pt x="426699" y="1673045"/>
                  <a:pt x="479169" y="1836280"/>
                </a:cubicBezTo>
                <a:cubicBezTo>
                  <a:pt x="525496" y="2200418"/>
                  <a:pt x="804767" y="2321456"/>
                  <a:pt x="1120519" y="2471280"/>
                </a:cubicBezTo>
                <a:cubicBezTo>
                  <a:pt x="1316952" y="2504181"/>
                  <a:pt x="1585525" y="2534942"/>
                  <a:pt x="1806319" y="2515730"/>
                </a:cubicBezTo>
                <a:cubicBezTo>
                  <a:pt x="2396535" y="2479644"/>
                  <a:pt x="2802474" y="2424619"/>
                  <a:pt x="3190619" y="1969630"/>
                </a:cubicBezTo>
                <a:cubicBezTo>
                  <a:pt x="3336304" y="1815892"/>
                  <a:pt x="3407872" y="1605354"/>
                  <a:pt x="3476369" y="1366380"/>
                </a:cubicBezTo>
                <a:cubicBezTo>
                  <a:pt x="3517842" y="1187798"/>
                  <a:pt x="3538260" y="1065448"/>
                  <a:pt x="3520819" y="909180"/>
                </a:cubicBezTo>
                <a:cubicBezTo>
                  <a:pt x="3500399" y="731964"/>
                  <a:pt x="3379990" y="578824"/>
                  <a:pt x="3190619" y="432930"/>
                </a:cubicBezTo>
                <a:cubicBezTo>
                  <a:pt x="2952254" y="111832"/>
                  <a:pt x="2314356" y="199738"/>
                  <a:pt x="1914269" y="64630"/>
                </a:cubicBezTo>
                <a:cubicBezTo>
                  <a:pt x="1310354" y="104140"/>
                  <a:pt x="1205225" y="13"/>
                  <a:pt x="707769" y="382130"/>
                </a:cubicBezTo>
                <a:cubicBezTo>
                  <a:pt x="593024" y="471688"/>
                  <a:pt x="422019" y="712330"/>
                  <a:pt x="422019" y="712330"/>
                </a:cubicBezTo>
                <a:cubicBezTo>
                  <a:pt x="388382" y="799524"/>
                  <a:pt x="246743" y="990141"/>
                  <a:pt x="204087" y="1088758"/>
                </a:cubicBezTo>
                <a:cubicBezTo>
                  <a:pt x="161431" y="1187375"/>
                  <a:pt x="62332" y="1270154"/>
                  <a:pt x="2919" y="1436230"/>
                </a:cubicBezTo>
                <a:cubicBezTo>
                  <a:pt x="4797" y="1439323"/>
                  <a:pt x="7203" y="1445508"/>
                  <a:pt x="9269" y="1448930"/>
                </a:cubicBezTo>
                <a:cubicBezTo>
                  <a:pt x="112860" y="1576985"/>
                  <a:pt x="118359" y="1643945"/>
                  <a:pt x="228958" y="1773330"/>
                </a:cubicBezTo>
                <a:cubicBezTo>
                  <a:pt x="339557" y="1902716"/>
                  <a:pt x="349290" y="1956680"/>
                  <a:pt x="462236" y="2117797"/>
                </a:cubicBezTo>
                <a:cubicBezTo>
                  <a:pt x="575182" y="2278914"/>
                  <a:pt x="578851" y="2342473"/>
                  <a:pt x="688719" y="2452230"/>
                </a:cubicBezTo>
                <a:cubicBezTo>
                  <a:pt x="779974" y="2436577"/>
                  <a:pt x="929781" y="2523916"/>
                  <a:pt x="1023999" y="2543670"/>
                </a:cubicBezTo>
                <a:cubicBezTo>
                  <a:pt x="1118217" y="2563424"/>
                  <a:pt x="1308423" y="2628222"/>
                  <a:pt x="1387219" y="2642730"/>
                </a:cubicBezTo>
                <a:cubicBezTo>
                  <a:pt x="1415005" y="2644884"/>
                  <a:pt x="1438424" y="2663423"/>
                  <a:pt x="1469769" y="2668130"/>
                </a:cubicBezTo>
                <a:cubicBezTo>
                  <a:pt x="1541519" y="2687976"/>
                  <a:pt x="1685669" y="2725281"/>
                  <a:pt x="1685669" y="2725280"/>
                </a:cubicBezTo>
                <a:cubicBezTo>
                  <a:pt x="1806785" y="2735866"/>
                  <a:pt x="1907178" y="2774183"/>
                  <a:pt x="2058795" y="2758300"/>
                </a:cubicBezTo>
                <a:cubicBezTo>
                  <a:pt x="2210412" y="2742417"/>
                  <a:pt x="2238330" y="2795800"/>
                  <a:pt x="2403219" y="2788780"/>
                </a:cubicBezTo>
                <a:cubicBezTo>
                  <a:pt x="2476835" y="2781088"/>
                  <a:pt x="2503252" y="2802266"/>
                  <a:pt x="2581019" y="2782430"/>
                </a:cubicBezTo>
                <a:cubicBezTo>
                  <a:pt x="2723343" y="2725224"/>
                  <a:pt x="2981903" y="2644805"/>
                  <a:pt x="3095941" y="2601074"/>
                </a:cubicBezTo>
                <a:cubicBezTo>
                  <a:pt x="3209979" y="2557343"/>
                  <a:pt x="3466982" y="2514914"/>
                  <a:pt x="3590669" y="2426830"/>
                </a:cubicBezTo>
                <a:cubicBezTo>
                  <a:pt x="3635160" y="2370563"/>
                  <a:pt x="3655590" y="2340498"/>
                  <a:pt x="3685919" y="2274430"/>
                </a:cubicBezTo>
                <a:cubicBezTo>
                  <a:pt x="3714859" y="2174420"/>
                  <a:pt x="3769139" y="2121327"/>
                  <a:pt x="3806569" y="2014080"/>
                </a:cubicBezTo>
                <a:cubicBezTo>
                  <a:pt x="3810068" y="1973759"/>
                  <a:pt x="3829401" y="1914600"/>
                  <a:pt x="3838319" y="1874380"/>
                </a:cubicBezTo>
                <a:cubicBezTo>
                  <a:pt x="3844895" y="1830763"/>
                  <a:pt x="3848925" y="1792784"/>
                  <a:pt x="3844669" y="1760080"/>
                </a:cubicBezTo>
                <a:cubicBezTo>
                  <a:pt x="3826632" y="1468570"/>
                  <a:pt x="3832900" y="1517593"/>
                  <a:pt x="3793869" y="1372730"/>
                </a:cubicBezTo>
              </a:path>
              <a:path w="3845265" h="2788780" stroke="0" extrusionOk="0">
                <a:moveTo>
                  <a:pt x="2358769" y="305930"/>
                </a:moveTo>
                <a:lnTo>
                  <a:pt x="2358769" y="305930"/>
                </a:lnTo>
                <a:cubicBezTo>
                  <a:pt x="1909908" y="206753"/>
                  <a:pt x="1802225" y="170585"/>
                  <a:pt x="1311019" y="197980"/>
                </a:cubicBezTo>
                <a:cubicBezTo>
                  <a:pt x="1186274" y="218855"/>
                  <a:pt x="943043" y="262547"/>
                  <a:pt x="809369" y="293230"/>
                </a:cubicBezTo>
                <a:cubicBezTo>
                  <a:pt x="667325" y="390174"/>
                  <a:pt x="562636" y="443885"/>
                  <a:pt x="466469" y="502780"/>
                </a:cubicBezTo>
                <a:cubicBezTo>
                  <a:pt x="159269" y="762854"/>
                  <a:pt x="171536" y="829546"/>
                  <a:pt x="28319" y="1144130"/>
                </a:cubicBezTo>
                <a:cubicBezTo>
                  <a:pt x="43065" y="1265166"/>
                  <a:pt x="-10783" y="1370003"/>
                  <a:pt x="9269" y="1499730"/>
                </a:cubicBezTo>
                <a:cubicBezTo>
                  <a:pt x="34855" y="1637013"/>
                  <a:pt x="114863" y="1768098"/>
                  <a:pt x="199769" y="1880730"/>
                </a:cubicBezTo>
                <a:cubicBezTo>
                  <a:pt x="393758" y="2150610"/>
                  <a:pt x="651889" y="2359982"/>
                  <a:pt x="987169" y="2477630"/>
                </a:cubicBezTo>
                <a:cubicBezTo>
                  <a:pt x="1230707" y="2589525"/>
                  <a:pt x="1439148" y="2638264"/>
                  <a:pt x="1603119" y="2668130"/>
                </a:cubicBezTo>
                <a:cubicBezTo>
                  <a:pt x="1801026" y="2707662"/>
                  <a:pt x="2104628" y="2746699"/>
                  <a:pt x="2288919" y="2731630"/>
                </a:cubicBezTo>
                <a:cubicBezTo>
                  <a:pt x="2746805" y="2745793"/>
                  <a:pt x="3099206" y="2859551"/>
                  <a:pt x="3425569" y="2439530"/>
                </a:cubicBezTo>
                <a:cubicBezTo>
                  <a:pt x="3585441" y="2332299"/>
                  <a:pt x="3667614" y="2145589"/>
                  <a:pt x="3749419" y="1950580"/>
                </a:cubicBezTo>
                <a:cubicBezTo>
                  <a:pt x="3753847" y="1764660"/>
                  <a:pt x="3757394" y="1596933"/>
                  <a:pt x="3698619" y="1448930"/>
                </a:cubicBezTo>
                <a:cubicBezTo>
                  <a:pt x="3625052" y="1280724"/>
                  <a:pt x="3494690" y="1086967"/>
                  <a:pt x="3406519" y="991730"/>
                </a:cubicBezTo>
                <a:cubicBezTo>
                  <a:pt x="2905847" y="624561"/>
                  <a:pt x="2563806" y="410962"/>
                  <a:pt x="2079369" y="331330"/>
                </a:cubicBezTo>
                <a:cubicBezTo>
                  <a:pt x="1892201" y="266129"/>
                  <a:pt x="1684076" y="303337"/>
                  <a:pt x="1501519" y="280530"/>
                </a:cubicBezTo>
                <a:cubicBezTo>
                  <a:pt x="1284161" y="335156"/>
                  <a:pt x="1071454" y="332190"/>
                  <a:pt x="866519" y="413880"/>
                </a:cubicBezTo>
                <a:cubicBezTo>
                  <a:pt x="490749" y="659310"/>
                  <a:pt x="423257" y="820843"/>
                  <a:pt x="117219" y="1175880"/>
                </a:cubicBezTo>
                <a:cubicBezTo>
                  <a:pt x="73931" y="1370250"/>
                  <a:pt x="-43457" y="1518630"/>
                  <a:pt x="34669" y="1683880"/>
                </a:cubicBezTo>
                <a:cubicBezTo>
                  <a:pt x="102252" y="1926667"/>
                  <a:pt x="178229" y="2082870"/>
                  <a:pt x="345819" y="2198230"/>
                </a:cubicBezTo>
                <a:cubicBezTo>
                  <a:pt x="763910" y="2420443"/>
                  <a:pt x="1614234" y="2406400"/>
                  <a:pt x="2053969" y="2414130"/>
                </a:cubicBezTo>
                <a:cubicBezTo>
                  <a:pt x="2511739" y="2418841"/>
                  <a:pt x="2801251" y="2459185"/>
                  <a:pt x="3196969" y="2229980"/>
                </a:cubicBezTo>
                <a:cubicBezTo>
                  <a:pt x="3701496" y="2095115"/>
                  <a:pt x="3712505" y="1540984"/>
                  <a:pt x="3552569" y="1144130"/>
                </a:cubicBezTo>
                <a:cubicBezTo>
                  <a:pt x="3438456" y="701293"/>
                  <a:pt x="2879148" y="85752"/>
                  <a:pt x="2352419" y="39230"/>
                </a:cubicBezTo>
                <a:cubicBezTo>
                  <a:pt x="2108556" y="-23471"/>
                  <a:pt x="1765699" y="29246"/>
                  <a:pt x="1577719" y="1130"/>
                </a:cubicBezTo>
                <a:cubicBezTo>
                  <a:pt x="1414137" y="75211"/>
                  <a:pt x="1225321" y="66538"/>
                  <a:pt x="1095119" y="197980"/>
                </a:cubicBezTo>
                <a:cubicBezTo>
                  <a:pt x="777980" y="437235"/>
                  <a:pt x="665524" y="886804"/>
                  <a:pt x="498219" y="1340980"/>
                </a:cubicBezTo>
                <a:cubicBezTo>
                  <a:pt x="453128" y="1491229"/>
                  <a:pt x="464104" y="1651401"/>
                  <a:pt x="479169" y="1836280"/>
                </a:cubicBezTo>
                <a:cubicBezTo>
                  <a:pt x="496547" y="2216471"/>
                  <a:pt x="786676" y="2409085"/>
                  <a:pt x="1120519" y="2471280"/>
                </a:cubicBezTo>
                <a:cubicBezTo>
                  <a:pt x="1400882" y="2509044"/>
                  <a:pt x="1564997" y="2548519"/>
                  <a:pt x="1806319" y="2515730"/>
                </a:cubicBezTo>
                <a:cubicBezTo>
                  <a:pt x="2451972" y="2430866"/>
                  <a:pt x="2753781" y="2343885"/>
                  <a:pt x="3190619" y="1969630"/>
                </a:cubicBezTo>
                <a:cubicBezTo>
                  <a:pt x="3355618" y="1803085"/>
                  <a:pt x="3421672" y="1609484"/>
                  <a:pt x="3476369" y="1366380"/>
                </a:cubicBezTo>
                <a:cubicBezTo>
                  <a:pt x="3506866" y="1228995"/>
                  <a:pt x="3579576" y="1089657"/>
                  <a:pt x="3520819" y="909180"/>
                </a:cubicBezTo>
                <a:cubicBezTo>
                  <a:pt x="3469206" y="729346"/>
                  <a:pt x="3325625" y="529784"/>
                  <a:pt x="3190619" y="432930"/>
                </a:cubicBezTo>
                <a:cubicBezTo>
                  <a:pt x="2823511" y="226436"/>
                  <a:pt x="2387058" y="152787"/>
                  <a:pt x="1914269" y="64630"/>
                </a:cubicBezTo>
                <a:cubicBezTo>
                  <a:pt x="1287331" y="86245"/>
                  <a:pt x="1190488" y="-21233"/>
                  <a:pt x="707769" y="382130"/>
                </a:cubicBezTo>
                <a:cubicBezTo>
                  <a:pt x="593022" y="471688"/>
                  <a:pt x="422019" y="712331"/>
                  <a:pt x="422019" y="712330"/>
                </a:cubicBezTo>
                <a:cubicBezTo>
                  <a:pt x="376949" y="817994"/>
                  <a:pt x="250524" y="994858"/>
                  <a:pt x="208278" y="1081519"/>
                </a:cubicBezTo>
                <a:cubicBezTo>
                  <a:pt x="166032" y="1168180"/>
                  <a:pt x="61078" y="1241804"/>
                  <a:pt x="2919" y="1436230"/>
                </a:cubicBezTo>
                <a:cubicBezTo>
                  <a:pt x="4981" y="1439600"/>
                  <a:pt x="6736" y="1443935"/>
                  <a:pt x="9269" y="1448930"/>
                </a:cubicBezTo>
                <a:cubicBezTo>
                  <a:pt x="77217" y="1514011"/>
                  <a:pt x="128733" y="1655630"/>
                  <a:pt x="235752" y="1783363"/>
                </a:cubicBezTo>
                <a:cubicBezTo>
                  <a:pt x="342772" y="1911096"/>
                  <a:pt x="370235" y="2057088"/>
                  <a:pt x="475825" y="2137863"/>
                </a:cubicBezTo>
                <a:cubicBezTo>
                  <a:pt x="581415" y="2218638"/>
                  <a:pt x="563796" y="2319191"/>
                  <a:pt x="688719" y="2452230"/>
                </a:cubicBezTo>
                <a:cubicBezTo>
                  <a:pt x="847915" y="2482021"/>
                  <a:pt x="913445" y="2559736"/>
                  <a:pt x="1051939" y="2551290"/>
                </a:cubicBezTo>
                <a:cubicBezTo>
                  <a:pt x="1190433" y="2542844"/>
                  <a:pt x="1299120" y="2627538"/>
                  <a:pt x="1387219" y="2642730"/>
                </a:cubicBezTo>
                <a:cubicBezTo>
                  <a:pt x="1415809" y="2652061"/>
                  <a:pt x="1436465" y="2662008"/>
                  <a:pt x="1469769" y="2668130"/>
                </a:cubicBezTo>
                <a:cubicBezTo>
                  <a:pt x="1541520" y="2687976"/>
                  <a:pt x="1685669" y="2725280"/>
                  <a:pt x="1685669" y="2725280"/>
                </a:cubicBezTo>
                <a:cubicBezTo>
                  <a:pt x="1838166" y="2724002"/>
                  <a:pt x="1963216" y="2768994"/>
                  <a:pt x="2044444" y="2757030"/>
                </a:cubicBezTo>
                <a:cubicBezTo>
                  <a:pt x="2125672" y="2745066"/>
                  <a:pt x="2308101" y="2814879"/>
                  <a:pt x="2403219" y="2788780"/>
                </a:cubicBezTo>
                <a:cubicBezTo>
                  <a:pt x="2482392" y="2776280"/>
                  <a:pt x="2523760" y="2803984"/>
                  <a:pt x="2581019" y="2782430"/>
                </a:cubicBezTo>
                <a:cubicBezTo>
                  <a:pt x="2759999" y="2698430"/>
                  <a:pt x="2850299" y="2715386"/>
                  <a:pt x="3075748" y="2608186"/>
                </a:cubicBezTo>
                <a:cubicBezTo>
                  <a:pt x="3301197" y="2500986"/>
                  <a:pt x="3363765" y="2510413"/>
                  <a:pt x="3590669" y="2426830"/>
                </a:cubicBezTo>
                <a:cubicBezTo>
                  <a:pt x="3637492" y="2368087"/>
                  <a:pt x="3659097" y="2344258"/>
                  <a:pt x="3685919" y="2274430"/>
                </a:cubicBezTo>
                <a:cubicBezTo>
                  <a:pt x="3718095" y="2187367"/>
                  <a:pt x="3769525" y="2112687"/>
                  <a:pt x="3806569" y="2014080"/>
                </a:cubicBezTo>
                <a:cubicBezTo>
                  <a:pt x="3803124" y="1981894"/>
                  <a:pt x="3841691" y="1905953"/>
                  <a:pt x="3838319" y="1874380"/>
                </a:cubicBezTo>
                <a:cubicBezTo>
                  <a:pt x="3842261" y="1834736"/>
                  <a:pt x="3847492" y="1799157"/>
                  <a:pt x="3844669" y="1760080"/>
                </a:cubicBezTo>
                <a:cubicBezTo>
                  <a:pt x="3831840" y="1464088"/>
                  <a:pt x="3845364" y="1519116"/>
                  <a:pt x="3793869" y="1372730"/>
                </a:cubicBezTo>
              </a:path>
            </a:pathLst>
          </a:custGeom>
          <a:solidFill>
            <a:srgbClr val="FFCC66"/>
          </a:solidFill>
          <a:ln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358769 w 3845265"/>
                      <a:gd name="connsiteY0" fmla="*/ 305930 h 2788780"/>
                      <a:gd name="connsiteX1" fmla="*/ 2358769 w 3845265"/>
                      <a:gd name="connsiteY1" fmla="*/ 305930 h 2788780"/>
                      <a:gd name="connsiteX2" fmla="*/ 1311019 w 3845265"/>
                      <a:gd name="connsiteY2" fmla="*/ 197980 h 2788780"/>
                      <a:gd name="connsiteX3" fmla="*/ 809369 w 3845265"/>
                      <a:gd name="connsiteY3" fmla="*/ 293230 h 2788780"/>
                      <a:gd name="connsiteX4" fmla="*/ 466469 w 3845265"/>
                      <a:gd name="connsiteY4" fmla="*/ 502780 h 2788780"/>
                      <a:gd name="connsiteX5" fmla="*/ 28319 w 3845265"/>
                      <a:gd name="connsiteY5" fmla="*/ 1144130 h 2788780"/>
                      <a:gd name="connsiteX6" fmla="*/ 9269 w 3845265"/>
                      <a:gd name="connsiteY6" fmla="*/ 1499730 h 2788780"/>
                      <a:gd name="connsiteX7" fmla="*/ 199769 w 3845265"/>
                      <a:gd name="connsiteY7" fmla="*/ 1880730 h 2788780"/>
                      <a:gd name="connsiteX8" fmla="*/ 987169 w 3845265"/>
                      <a:gd name="connsiteY8" fmla="*/ 2477630 h 2788780"/>
                      <a:gd name="connsiteX9" fmla="*/ 1603119 w 3845265"/>
                      <a:gd name="connsiteY9" fmla="*/ 2668130 h 2788780"/>
                      <a:gd name="connsiteX10" fmla="*/ 2288919 w 3845265"/>
                      <a:gd name="connsiteY10" fmla="*/ 2731630 h 2788780"/>
                      <a:gd name="connsiteX11" fmla="*/ 3425569 w 3845265"/>
                      <a:gd name="connsiteY11" fmla="*/ 2439530 h 2788780"/>
                      <a:gd name="connsiteX12" fmla="*/ 3749419 w 3845265"/>
                      <a:gd name="connsiteY12" fmla="*/ 1950580 h 2788780"/>
                      <a:gd name="connsiteX13" fmla="*/ 3698619 w 3845265"/>
                      <a:gd name="connsiteY13" fmla="*/ 1448930 h 2788780"/>
                      <a:gd name="connsiteX14" fmla="*/ 3406519 w 3845265"/>
                      <a:gd name="connsiteY14" fmla="*/ 991730 h 2788780"/>
                      <a:gd name="connsiteX15" fmla="*/ 2079369 w 3845265"/>
                      <a:gd name="connsiteY15" fmla="*/ 331330 h 2788780"/>
                      <a:gd name="connsiteX16" fmla="*/ 1501519 w 3845265"/>
                      <a:gd name="connsiteY16" fmla="*/ 280530 h 2788780"/>
                      <a:gd name="connsiteX17" fmla="*/ 866519 w 3845265"/>
                      <a:gd name="connsiteY17" fmla="*/ 413880 h 2788780"/>
                      <a:gd name="connsiteX18" fmla="*/ 117219 w 3845265"/>
                      <a:gd name="connsiteY18" fmla="*/ 1175880 h 2788780"/>
                      <a:gd name="connsiteX19" fmla="*/ 34669 w 3845265"/>
                      <a:gd name="connsiteY19" fmla="*/ 1683880 h 2788780"/>
                      <a:gd name="connsiteX20" fmla="*/ 345819 w 3845265"/>
                      <a:gd name="connsiteY20" fmla="*/ 2198230 h 2788780"/>
                      <a:gd name="connsiteX21" fmla="*/ 2053969 w 3845265"/>
                      <a:gd name="connsiteY21" fmla="*/ 2414130 h 2788780"/>
                      <a:gd name="connsiteX22" fmla="*/ 3196969 w 3845265"/>
                      <a:gd name="connsiteY22" fmla="*/ 2229980 h 2788780"/>
                      <a:gd name="connsiteX23" fmla="*/ 3552569 w 3845265"/>
                      <a:gd name="connsiteY23" fmla="*/ 1144130 h 2788780"/>
                      <a:gd name="connsiteX24" fmla="*/ 2352419 w 3845265"/>
                      <a:gd name="connsiteY24" fmla="*/ 39230 h 2788780"/>
                      <a:gd name="connsiteX25" fmla="*/ 1577719 w 3845265"/>
                      <a:gd name="connsiteY25" fmla="*/ 1130 h 2788780"/>
                      <a:gd name="connsiteX26" fmla="*/ 1095119 w 3845265"/>
                      <a:gd name="connsiteY26" fmla="*/ 197980 h 2788780"/>
                      <a:gd name="connsiteX27" fmla="*/ 498219 w 3845265"/>
                      <a:gd name="connsiteY27" fmla="*/ 1340980 h 2788780"/>
                      <a:gd name="connsiteX28" fmla="*/ 479169 w 3845265"/>
                      <a:gd name="connsiteY28" fmla="*/ 1836280 h 2788780"/>
                      <a:gd name="connsiteX29" fmla="*/ 1120519 w 3845265"/>
                      <a:gd name="connsiteY29" fmla="*/ 2471280 h 2788780"/>
                      <a:gd name="connsiteX30" fmla="*/ 1806319 w 3845265"/>
                      <a:gd name="connsiteY30" fmla="*/ 2515730 h 2788780"/>
                      <a:gd name="connsiteX31" fmla="*/ 3190619 w 3845265"/>
                      <a:gd name="connsiteY31" fmla="*/ 1969630 h 2788780"/>
                      <a:gd name="connsiteX32" fmla="*/ 3476369 w 3845265"/>
                      <a:gd name="connsiteY32" fmla="*/ 1366380 h 2788780"/>
                      <a:gd name="connsiteX33" fmla="*/ 3520819 w 3845265"/>
                      <a:gd name="connsiteY33" fmla="*/ 909180 h 2788780"/>
                      <a:gd name="connsiteX34" fmla="*/ 3190619 w 3845265"/>
                      <a:gd name="connsiteY34" fmla="*/ 432930 h 2788780"/>
                      <a:gd name="connsiteX35" fmla="*/ 1914269 w 3845265"/>
                      <a:gd name="connsiteY35" fmla="*/ 64630 h 2788780"/>
                      <a:gd name="connsiteX36" fmla="*/ 707769 w 3845265"/>
                      <a:gd name="connsiteY36" fmla="*/ 382130 h 2788780"/>
                      <a:gd name="connsiteX37" fmla="*/ 422019 w 3845265"/>
                      <a:gd name="connsiteY37" fmla="*/ 712330 h 2788780"/>
                      <a:gd name="connsiteX38" fmla="*/ 2919 w 3845265"/>
                      <a:gd name="connsiteY38" fmla="*/ 1436230 h 2788780"/>
                      <a:gd name="connsiteX39" fmla="*/ 9269 w 3845265"/>
                      <a:gd name="connsiteY39" fmla="*/ 1448930 h 2788780"/>
                      <a:gd name="connsiteX40" fmla="*/ 688719 w 3845265"/>
                      <a:gd name="connsiteY40" fmla="*/ 2452230 h 2788780"/>
                      <a:gd name="connsiteX41" fmla="*/ 1387219 w 3845265"/>
                      <a:gd name="connsiteY41" fmla="*/ 2642730 h 2788780"/>
                      <a:gd name="connsiteX42" fmla="*/ 1469769 w 3845265"/>
                      <a:gd name="connsiteY42" fmla="*/ 2668130 h 2788780"/>
                      <a:gd name="connsiteX43" fmla="*/ 1685669 w 3845265"/>
                      <a:gd name="connsiteY43" fmla="*/ 2725280 h 2788780"/>
                      <a:gd name="connsiteX44" fmla="*/ 2403219 w 3845265"/>
                      <a:gd name="connsiteY44" fmla="*/ 2788780 h 2788780"/>
                      <a:gd name="connsiteX45" fmla="*/ 2581019 w 3845265"/>
                      <a:gd name="connsiteY45" fmla="*/ 2782430 h 2788780"/>
                      <a:gd name="connsiteX46" fmla="*/ 3590669 w 3845265"/>
                      <a:gd name="connsiteY46" fmla="*/ 2426830 h 2788780"/>
                      <a:gd name="connsiteX47" fmla="*/ 3685919 w 3845265"/>
                      <a:gd name="connsiteY47" fmla="*/ 2274430 h 2788780"/>
                      <a:gd name="connsiteX48" fmla="*/ 3806569 w 3845265"/>
                      <a:gd name="connsiteY48" fmla="*/ 2014080 h 2788780"/>
                      <a:gd name="connsiteX49" fmla="*/ 3838319 w 3845265"/>
                      <a:gd name="connsiteY49" fmla="*/ 1874380 h 2788780"/>
                      <a:gd name="connsiteX50" fmla="*/ 3844669 w 3845265"/>
                      <a:gd name="connsiteY50" fmla="*/ 1760080 h 2788780"/>
                      <a:gd name="connsiteX51" fmla="*/ 3793869 w 3845265"/>
                      <a:gd name="connsiteY51" fmla="*/ 1372730 h 2788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845265" h="2788780">
                        <a:moveTo>
                          <a:pt x="2358769" y="305930"/>
                        </a:moveTo>
                        <a:lnTo>
                          <a:pt x="2358769" y="305930"/>
                        </a:lnTo>
                        <a:cubicBezTo>
                          <a:pt x="1916134" y="210593"/>
                          <a:pt x="1820177" y="163847"/>
                          <a:pt x="1311019" y="197980"/>
                        </a:cubicBezTo>
                        <a:cubicBezTo>
                          <a:pt x="1141196" y="209365"/>
                          <a:pt x="976586" y="261480"/>
                          <a:pt x="809369" y="293230"/>
                        </a:cubicBezTo>
                        <a:cubicBezTo>
                          <a:pt x="695069" y="363080"/>
                          <a:pt x="567826" y="415200"/>
                          <a:pt x="466469" y="502780"/>
                        </a:cubicBezTo>
                        <a:cubicBezTo>
                          <a:pt x="163075" y="764936"/>
                          <a:pt x="168730" y="828205"/>
                          <a:pt x="28319" y="1144130"/>
                        </a:cubicBezTo>
                        <a:cubicBezTo>
                          <a:pt x="21969" y="1262663"/>
                          <a:pt x="-17641" y="1384117"/>
                          <a:pt x="9269" y="1499730"/>
                        </a:cubicBezTo>
                        <a:cubicBezTo>
                          <a:pt x="41458" y="1638024"/>
                          <a:pt x="119987" y="1763273"/>
                          <a:pt x="199769" y="1880730"/>
                        </a:cubicBezTo>
                        <a:cubicBezTo>
                          <a:pt x="395707" y="2169195"/>
                          <a:pt x="667475" y="2338322"/>
                          <a:pt x="987169" y="2477630"/>
                        </a:cubicBezTo>
                        <a:cubicBezTo>
                          <a:pt x="1184188" y="2563482"/>
                          <a:pt x="1392185" y="2626972"/>
                          <a:pt x="1603119" y="2668130"/>
                        </a:cubicBezTo>
                        <a:cubicBezTo>
                          <a:pt x="1828447" y="2712097"/>
                          <a:pt x="2060319" y="2710463"/>
                          <a:pt x="2288919" y="2731630"/>
                        </a:cubicBezTo>
                        <a:cubicBezTo>
                          <a:pt x="2713521" y="2696246"/>
                          <a:pt x="3089016" y="2754014"/>
                          <a:pt x="3425569" y="2439530"/>
                        </a:cubicBezTo>
                        <a:cubicBezTo>
                          <a:pt x="3568406" y="2306059"/>
                          <a:pt x="3641469" y="2113563"/>
                          <a:pt x="3749419" y="1950580"/>
                        </a:cubicBezTo>
                        <a:cubicBezTo>
                          <a:pt x="3732486" y="1783363"/>
                          <a:pt x="3755214" y="1607187"/>
                          <a:pt x="3698619" y="1448930"/>
                        </a:cubicBezTo>
                        <a:cubicBezTo>
                          <a:pt x="3637722" y="1278643"/>
                          <a:pt x="3537457" y="1116475"/>
                          <a:pt x="3406519" y="991730"/>
                        </a:cubicBezTo>
                        <a:cubicBezTo>
                          <a:pt x="3030401" y="633402"/>
                          <a:pt x="2577848" y="439586"/>
                          <a:pt x="2079369" y="331330"/>
                        </a:cubicBezTo>
                        <a:cubicBezTo>
                          <a:pt x="1890414" y="290294"/>
                          <a:pt x="1694136" y="297463"/>
                          <a:pt x="1501519" y="280530"/>
                        </a:cubicBezTo>
                        <a:cubicBezTo>
                          <a:pt x="1289852" y="324980"/>
                          <a:pt x="1064642" y="327128"/>
                          <a:pt x="866519" y="413880"/>
                        </a:cubicBezTo>
                        <a:cubicBezTo>
                          <a:pt x="494216" y="576900"/>
                          <a:pt x="341333" y="869438"/>
                          <a:pt x="117219" y="1175880"/>
                        </a:cubicBezTo>
                        <a:cubicBezTo>
                          <a:pt x="89702" y="1345213"/>
                          <a:pt x="-2767" y="1516460"/>
                          <a:pt x="34669" y="1683880"/>
                        </a:cubicBezTo>
                        <a:cubicBezTo>
                          <a:pt x="78395" y="1879431"/>
                          <a:pt x="184265" y="2079687"/>
                          <a:pt x="345819" y="2198230"/>
                        </a:cubicBezTo>
                        <a:cubicBezTo>
                          <a:pt x="750803" y="2495393"/>
                          <a:pt x="1667553" y="2409418"/>
                          <a:pt x="2053969" y="2414130"/>
                        </a:cubicBezTo>
                        <a:cubicBezTo>
                          <a:pt x="2434969" y="2352747"/>
                          <a:pt x="2833868" y="2360696"/>
                          <a:pt x="3196969" y="2229980"/>
                        </a:cubicBezTo>
                        <a:cubicBezTo>
                          <a:pt x="3729882" y="2038131"/>
                          <a:pt x="3772020" y="1619950"/>
                          <a:pt x="3552569" y="1144130"/>
                        </a:cubicBezTo>
                        <a:cubicBezTo>
                          <a:pt x="3333106" y="668285"/>
                          <a:pt x="2883718" y="180585"/>
                          <a:pt x="2352419" y="39230"/>
                        </a:cubicBezTo>
                        <a:cubicBezTo>
                          <a:pt x="2102565" y="-27245"/>
                          <a:pt x="1835952" y="13830"/>
                          <a:pt x="1577719" y="1130"/>
                        </a:cubicBezTo>
                        <a:cubicBezTo>
                          <a:pt x="1416852" y="66747"/>
                          <a:pt x="1233850" y="93398"/>
                          <a:pt x="1095119" y="197980"/>
                        </a:cubicBezTo>
                        <a:cubicBezTo>
                          <a:pt x="711039" y="487517"/>
                          <a:pt x="648569" y="916240"/>
                          <a:pt x="498219" y="1340980"/>
                        </a:cubicBezTo>
                        <a:cubicBezTo>
                          <a:pt x="491869" y="1506080"/>
                          <a:pt x="439097" y="1675991"/>
                          <a:pt x="479169" y="1836280"/>
                        </a:cubicBezTo>
                        <a:cubicBezTo>
                          <a:pt x="564668" y="2178274"/>
                          <a:pt x="782301" y="2397232"/>
                          <a:pt x="1120519" y="2471280"/>
                        </a:cubicBezTo>
                        <a:cubicBezTo>
                          <a:pt x="1344298" y="2520273"/>
                          <a:pt x="1577719" y="2500913"/>
                          <a:pt x="1806319" y="2515730"/>
                        </a:cubicBezTo>
                        <a:cubicBezTo>
                          <a:pt x="2370311" y="2407443"/>
                          <a:pt x="2781687" y="2434864"/>
                          <a:pt x="3190619" y="1969630"/>
                        </a:cubicBezTo>
                        <a:cubicBezTo>
                          <a:pt x="3337514" y="1802510"/>
                          <a:pt x="3381119" y="1567463"/>
                          <a:pt x="3476369" y="1366380"/>
                        </a:cubicBezTo>
                        <a:cubicBezTo>
                          <a:pt x="3491186" y="1213980"/>
                          <a:pt x="3565639" y="1055592"/>
                          <a:pt x="3520819" y="909180"/>
                        </a:cubicBezTo>
                        <a:cubicBezTo>
                          <a:pt x="3464274" y="724467"/>
                          <a:pt x="3342479" y="552323"/>
                          <a:pt x="3190619" y="432930"/>
                        </a:cubicBezTo>
                        <a:cubicBezTo>
                          <a:pt x="2869680" y="180605"/>
                          <a:pt x="2284374" y="129741"/>
                          <a:pt x="1914269" y="64630"/>
                        </a:cubicBezTo>
                        <a:cubicBezTo>
                          <a:pt x="1275530" y="98848"/>
                          <a:pt x="1200854" y="-2717"/>
                          <a:pt x="707769" y="382130"/>
                        </a:cubicBezTo>
                        <a:cubicBezTo>
                          <a:pt x="593023" y="471688"/>
                          <a:pt x="422019" y="712330"/>
                          <a:pt x="422019" y="712330"/>
                        </a:cubicBezTo>
                        <a:lnTo>
                          <a:pt x="2919" y="1436230"/>
                        </a:lnTo>
                        <a:lnTo>
                          <a:pt x="9269" y="1448930"/>
                        </a:lnTo>
                        <a:lnTo>
                          <a:pt x="688719" y="2452230"/>
                        </a:lnTo>
                        <a:lnTo>
                          <a:pt x="1387219" y="2642730"/>
                        </a:lnTo>
                        <a:cubicBezTo>
                          <a:pt x="1414736" y="2651197"/>
                          <a:pt x="1442021" y="2660455"/>
                          <a:pt x="1469769" y="2668130"/>
                        </a:cubicBezTo>
                        <a:cubicBezTo>
                          <a:pt x="1541520" y="2687976"/>
                          <a:pt x="1685669" y="2725280"/>
                          <a:pt x="1685669" y="2725280"/>
                        </a:cubicBezTo>
                        <a:lnTo>
                          <a:pt x="2403219" y="2788780"/>
                        </a:lnTo>
                        <a:lnTo>
                          <a:pt x="2581019" y="2782430"/>
                        </a:lnTo>
                        <a:lnTo>
                          <a:pt x="3590669" y="2426830"/>
                        </a:lnTo>
                        <a:cubicBezTo>
                          <a:pt x="3631972" y="2367826"/>
                          <a:pt x="3652312" y="2342889"/>
                          <a:pt x="3685919" y="2274430"/>
                        </a:cubicBezTo>
                        <a:cubicBezTo>
                          <a:pt x="3728069" y="2188569"/>
                          <a:pt x="3785371" y="2107350"/>
                          <a:pt x="3806569" y="2014080"/>
                        </a:cubicBezTo>
                        <a:lnTo>
                          <a:pt x="3838319" y="1874380"/>
                        </a:lnTo>
                        <a:cubicBezTo>
                          <a:pt x="3840436" y="1836280"/>
                          <a:pt x="3847313" y="1798147"/>
                          <a:pt x="3844669" y="1760080"/>
                        </a:cubicBezTo>
                        <a:cubicBezTo>
                          <a:pt x="3824586" y="1470879"/>
                          <a:pt x="3835521" y="1518511"/>
                          <a:pt x="3793869" y="137273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1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37C314-309C-585B-89E0-F80350FF000F}"/>
              </a:ext>
            </a:extLst>
          </p:cNvPr>
          <p:cNvSpPr/>
          <p:nvPr/>
        </p:nvSpPr>
        <p:spPr>
          <a:xfrm>
            <a:off x="9262580" y="5147221"/>
            <a:ext cx="1433896" cy="803390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6C8C3C7-53E8-3D9B-AF8F-5245FE8DDBA4}"/>
              </a:ext>
            </a:extLst>
          </p:cNvPr>
          <p:cNvSpPr/>
          <p:nvPr/>
        </p:nvSpPr>
        <p:spPr>
          <a:xfrm>
            <a:off x="4369929" y="2279536"/>
            <a:ext cx="2211740" cy="919498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CE50756-63BA-5321-195D-C17996521CEE}"/>
              </a:ext>
            </a:extLst>
          </p:cNvPr>
          <p:cNvSpPr/>
          <p:nvPr/>
        </p:nvSpPr>
        <p:spPr>
          <a:xfrm>
            <a:off x="6568661" y="4927901"/>
            <a:ext cx="2728326" cy="1838696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683E56F-31F5-CC41-1A6E-E939F28D11B0}"/>
              </a:ext>
            </a:extLst>
          </p:cNvPr>
          <p:cNvSpPr/>
          <p:nvPr/>
        </p:nvSpPr>
        <p:spPr>
          <a:xfrm>
            <a:off x="6240406" y="4737586"/>
            <a:ext cx="3287856" cy="2310486"/>
          </a:xfrm>
          <a:custGeom>
            <a:avLst/>
            <a:gdLst>
              <a:gd name="connsiteX0" fmla="*/ 2016842 w 3287856"/>
              <a:gd name="connsiteY0" fmla="*/ 253461 h 2310486"/>
              <a:gd name="connsiteX1" fmla="*/ 2016842 w 3287856"/>
              <a:gd name="connsiteY1" fmla="*/ 253461 h 2310486"/>
              <a:gd name="connsiteX2" fmla="*/ 1120973 w 3287856"/>
              <a:gd name="connsiteY2" fmla="*/ 164025 h 2310486"/>
              <a:gd name="connsiteX3" fmla="*/ 692042 w 3287856"/>
              <a:gd name="connsiteY3" fmla="*/ 242939 h 2310486"/>
              <a:gd name="connsiteX4" fmla="*/ 398849 w 3287856"/>
              <a:gd name="connsiteY4" fmla="*/ 416549 h 2310486"/>
              <a:gd name="connsiteX5" fmla="*/ 24213 w 3287856"/>
              <a:gd name="connsiteY5" fmla="*/ 947904 h 2310486"/>
              <a:gd name="connsiteX6" fmla="*/ 7925 w 3287856"/>
              <a:gd name="connsiteY6" fmla="*/ 1242516 h 2310486"/>
              <a:gd name="connsiteX7" fmla="*/ 170810 w 3287856"/>
              <a:gd name="connsiteY7" fmla="*/ 1558172 h 2310486"/>
              <a:gd name="connsiteX8" fmla="*/ 844069 w 3287856"/>
              <a:gd name="connsiteY8" fmla="*/ 2052700 h 2310486"/>
              <a:gd name="connsiteX9" fmla="*/ 1370731 w 3287856"/>
              <a:gd name="connsiteY9" fmla="*/ 2210528 h 2310486"/>
              <a:gd name="connsiteX10" fmla="*/ 1957117 w 3287856"/>
              <a:gd name="connsiteY10" fmla="*/ 2263137 h 2310486"/>
              <a:gd name="connsiteX11" fmla="*/ 2928999 w 3287856"/>
              <a:gd name="connsiteY11" fmla="*/ 2021134 h 2310486"/>
              <a:gd name="connsiteX12" fmla="*/ 3205903 w 3287856"/>
              <a:gd name="connsiteY12" fmla="*/ 1616042 h 2310486"/>
              <a:gd name="connsiteX13" fmla="*/ 3162467 w 3287856"/>
              <a:gd name="connsiteY13" fmla="*/ 1200429 h 2310486"/>
              <a:gd name="connsiteX14" fmla="*/ 2912710 w 3287856"/>
              <a:gd name="connsiteY14" fmla="*/ 821641 h 2310486"/>
              <a:gd name="connsiteX15" fmla="*/ 1777944 w 3287856"/>
              <a:gd name="connsiteY15" fmla="*/ 274504 h 2310486"/>
              <a:gd name="connsiteX16" fmla="*/ 1283859 w 3287856"/>
              <a:gd name="connsiteY16" fmla="*/ 232417 h 2310486"/>
              <a:gd name="connsiteX17" fmla="*/ 740908 w 3287856"/>
              <a:gd name="connsiteY17" fmla="*/ 342896 h 2310486"/>
              <a:gd name="connsiteX18" fmla="*/ 100226 w 3287856"/>
              <a:gd name="connsiteY18" fmla="*/ 974208 h 2310486"/>
              <a:gd name="connsiteX19" fmla="*/ 29643 w 3287856"/>
              <a:gd name="connsiteY19" fmla="*/ 1395083 h 2310486"/>
              <a:gd name="connsiteX20" fmla="*/ 295689 w 3287856"/>
              <a:gd name="connsiteY20" fmla="*/ 1821219 h 2310486"/>
              <a:gd name="connsiteX21" fmla="*/ 1756225 w 3287856"/>
              <a:gd name="connsiteY21" fmla="*/ 2000090 h 2310486"/>
              <a:gd name="connsiteX22" fmla="*/ 2733536 w 3287856"/>
              <a:gd name="connsiteY22" fmla="*/ 1847523 h 2310486"/>
              <a:gd name="connsiteX23" fmla="*/ 3037589 w 3287856"/>
              <a:gd name="connsiteY23" fmla="*/ 947904 h 2310486"/>
              <a:gd name="connsiteX24" fmla="*/ 2011412 w 3287856"/>
              <a:gd name="connsiteY24" fmla="*/ 32501 h 2310486"/>
              <a:gd name="connsiteX25" fmla="*/ 1349013 w 3287856"/>
              <a:gd name="connsiteY25" fmla="*/ 936 h 2310486"/>
              <a:gd name="connsiteX26" fmla="*/ 936370 w 3287856"/>
              <a:gd name="connsiteY26" fmla="*/ 164025 h 2310486"/>
              <a:gd name="connsiteX27" fmla="*/ 425997 w 3287856"/>
              <a:gd name="connsiteY27" fmla="*/ 1110993 h 2310486"/>
              <a:gd name="connsiteX28" fmla="*/ 409708 w 3287856"/>
              <a:gd name="connsiteY28" fmla="*/ 1521345 h 2310486"/>
              <a:gd name="connsiteX29" fmla="*/ 958088 w 3287856"/>
              <a:gd name="connsiteY29" fmla="*/ 2047439 h 2310486"/>
              <a:gd name="connsiteX30" fmla="*/ 1544475 w 3287856"/>
              <a:gd name="connsiteY30" fmla="*/ 2084265 h 2310486"/>
              <a:gd name="connsiteX31" fmla="*/ 2728107 w 3287856"/>
              <a:gd name="connsiteY31" fmla="*/ 1631825 h 2310486"/>
              <a:gd name="connsiteX32" fmla="*/ 2972435 w 3287856"/>
              <a:gd name="connsiteY32" fmla="*/ 1132036 h 2310486"/>
              <a:gd name="connsiteX33" fmla="*/ 3010441 w 3287856"/>
              <a:gd name="connsiteY33" fmla="*/ 753249 h 2310486"/>
              <a:gd name="connsiteX34" fmla="*/ 2728107 w 3287856"/>
              <a:gd name="connsiteY34" fmla="*/ 358679 h 2310486"/>
              <a:gd name="connsiteX35" fmla="*/ 1636776 w 3287856"/>
              <a:gd name="connsiteY35" fmla="*/ 53545 h 2310486"/>
              <a:gd name="connsiteX36" fmla="*/ 605170 w 3287856"/>
              <a:gd name="connsiteY36" fmla="*/ 316592 h 2310486"/>
              <a:gd name="connsiteX37" fmla="*/ 360843 w 3287856"/>
              <a:gd name="connsiteY37" fmla="*/ 590160 h 2310486"/>
              <a:gd name="connsiteX38" fmla="*/ 174502 w 3287856"/>
              <a:gd name="connsiteY38" fmla="*/ 902028 h 2310486"/>
              <a:gd name="connsiteX39" fmla="*/ 2495 w 3287856"/>
              <a:gd name="connsiteY39" fmla="*/ 1189907 h 2310486"/>
              <a:gd name="connsiteX40" fmla="*/ 7925 w 3287856"/>
              <a:gd name="connsiteY40" fmla="*/ 1200429 h 2310486"/>
              <a:gd name="connsiteX41" fmla="*/ 310023 w 3287856"/>
              <a:gd name="connsiteY41" fmla="*/ 1632667 h 2310486"/>
              <a:gd name="connsiteX42" fmla="*/ 588882 w 3287856"/>
              <a:gd name="connsiteY42" fmla="*/ 2031656 h 2310486"/>
              <a:gd name="connsiteX43" fmla="*/ 875560 w 3287856"/>
              <a:gd name="connsiteY43" fmla="*/ 2107413 h 2310486"/>
              <a:gd name="connsiteX44" fmla="*/ 1186127 w 3287856"/>
              <a:gd name="connsiteY44" fmla="*/ 2189484 h 2310486"/>
              <a:gd name="connsiteX45" fmla="*/ 1256711 w 3287856"/>
              <a:gd name="connsiteY45" fmla="*/ 2210528 h 2310486"/>
              <a:gd name="connsiteX46" fmla="*/ 1441314 w 3287856"/>
              <a:gd name="connsiteY46" fmla="*/ 2257876 h 2310486"/>
              <a:gd name="connsiteX47" fmla="*/ 1729675 w 3287856"/>
              <a:gd name="connsiteY47" fmla="*/ 2282603 h 2310486"/>
              <a:gd name="connsiteX48" fmla="*/ 2054848 w 3287856"/>
              <a:gd name="connsiteY48" fmla="*/ 2310486 h 2310486"/>
              <a:gd name="connsiteX49" fmla="*/ 2206874 w 3287856"/>
              <a:gd name="connsiteY49" fmla="*/ 2305225 h 2310486"/>
              <a:gd name="connsiteX50" fmla="*/ 2655786 w 3287856"/>
              <a:gd name="connsiteY50" fmla="*/ 2152026 h 2310486"/>
              <a:gd name="connsiteX51" fmla="*/ 3070166 w 3287856"/>
              <a:gd name="connsiteY51" fmla="*/ 2010612 h 2310486"/>
              <a:gd name="connsiteX52" fmla="*/ 3151608 w 3287856"/>
              <a:gd name="connsiteY52" fmla="*/ 1884350 h 2310486"/>
              <a:gd name="connsiteX53" fmla="*/ 3254769 w 3287856"/>
              <a:gd name="connsiteY53" fmla="*/ 1668652 h 2310486"/>
              <a:gd name="connsiteX54" fmla="*/ 3281916 w 3287856"/>
              <a:gd name="connsiteY54" fmla="*/ 1552911 h 2310486"/>
              <a:gd name="connsiteX55" fmla="*/ 3287346 w 3287856"/>
              <a:gd name="connsiteY55" fmla="*/ 1458214 h 2310486"/>
              <a:gd name="connsiteX56" fmla="*/ 3243910 w 3287856"/>
              <a:gd name="connsiteY56" fmla="*/ 1137297 h 2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287856" h="2310486" fill="none" extrusionOk="0">
                <a:moveTo>
                  <a:pt x="2016842" y="253461"/>
                </a:moveTo>
                <a:lnTo>
                  <a:pt x="2016842" y="253461"/>
                </a:lnTo>
                <a:cubicBezTo>
                  <a:pt x="1635011" y="179132"/>
                  <a:pt x="1546104" y="143412"/>
                  <a:pt x="1120973" y="164025"/>
                </a:cubicBezTo>
                <a:cubicBezTo>
                  <a:pt x="972410" y="212412"/>
                  <a:pt x="808370" y="182425"/>
                  <a:pt x="692042" y="242939"/>
                </a:cubicBezTo>
                <a:cubicBezTo>
                  <a:pt x="572924" y="324236"/>
                  <a:pt x="479563" y="373517"/>
                  <a:pt x="398849" y="416549"/>
                </a:cubicBezTo>
                <a:cubicBezTo>
                  <a:pt x="136694" y="635021"/>
                  <a:pt x="154543" y="678839"/>
                  <a:pt x="24213" y="947904"/>
                </a:cubicBezTo>
                <a:cubicBezTo>
                  <a:pt x="-5915" y="1041233"/>
                  <a:pt x="-12995" y="1171179"/>
                  <a:pt x="7925" y="1242516"/>
                </a:cubicBezTo>
                <a:cubicBezTo>
                  <a:pt x="49506" y="1345059"/>
                  <a:pt x="84970" y="1466532"/>
                  <a:pt x="170810" y="1558172"/>
                </a:cubicBezTo>
                <a:cubicBezTo>
                  <a:pt x="329761" y="1801532"/>
                  <a:pt x="598326" y="1927006"/>
                  <a:pt x="844069" y="2052700"/>
                </a:cubicBezTo>
                <a:cubicBezTo>
                  <a:pt x="1014400" y="2116942"/>
                  <a:pt x="1210637" y="2213328"/>
                  <a:pt x="1370731" y="2210528"/>
                </a:cubicBezTo>
                <a:cubicBezTo>
                  <a:pt x="1583762" y="2264897"/>
                  <a:pt x="1803758" y="2224199"/>
                  <a:pt x="1957117" y="2263137"/>
                </a:cubicBezTo>
                <a:cubicBezTo>
                  <a:pt x="2233492" y="2193917"/>
                  <a:pt x="2686081" y="2276954"/>
                  <a:pt x="2928999" y="2021134"/>
                </a:cubicBezTo>
                <a:cubicBezTo>
                  <a:pt x="3039234" y="1889527"/>
                  <a:pt x="3133225" y="1720523"/>
                  <a:pt x="3205903" y="1616042"/>
                </a:cubicBezTo>
                <a:cubicBezTo>
                  <a:pt x="3223841" y="1466402"/>
                  <a:pt x="3200358" y="1346858"/>
                  <a:pt x="3162467" y="1200429"/>
                </a:cubicBezTo>
                <a:cubicBezTo>
                  <a:pt x="3106729" y="1055423"/>
                  <a:pt x="3038609" y="885013"/>
                  <a:pt x="2912710" y="821641"/>
                </a:cubicBezTo>
                <a:cubicBezTo>
                  <a:pt x="2623559" y="645877"/>
                  <a:pt x="2216838" y="360780"/>
                  <a:pt x="1777944" y="274504"/>
                </a:cubicBezTo>
                <a:cubicBezTo>
                  <a:pt x="1608978" y="250576"/>
                  <a:pt x="1421887" y="276759"/>
                  <a:pt x="1283859" y="232417"/>
                </a:cubicBezTo>
                <a:cubicBezTo>
                  <a:pt x="1117025" y="288043"/>
                  <a:pt x="921224" y="256492"/>
                  <a:pt x="740908" y="342896"/>
                </a:cubicBezTo>
                <a:cubicBezTo>
                  <a:pt x="449524" y="431664"/>
                  <a:pt x="266420" y="782431"/>
                  <a:pt x="100226" y="974208"/>
                </a:cubicBezTo>
                <a:cubicBezTo>
                  <a:pt x="60939" y="1120575"/>
                  <a:pt x="2583" y="1273141"/>
                  <a:pt x="29643" y="1395083"/>
                </a:cubicBezTo>
                <a:cubicBezTo>
                  <a:pt x="75382" y="1540595"/>
                  <a:pt x="171642" y="1710586"/>
                  <a:pt x="295689" y="1821219"/>
                </a:cubicBezTo>
                <a:cubicBezTo>
                  <a:pt x="644797" y="2077344"/>
                  <a:pt x="1471796" y="2056171"/>
                  <a:pt x="1756225" y="2000090"/>
                </a:cubicBezTo>
                <a:cubicBezTo>
                  <a:pt x="2093048" y="1940750"/>
                  <a:pt x="2475806" y="1932974"/>
                  <a:pt x="2733536" y="1847523"/>
                </a:cubicBezTo>
                <a:cubicBezTo>
                  <a:pt x="3197203" y="1686334"/>
                  <a:pt x="3237295" y="1413197"/>
                  <a:pt x="3037589" y="947904"/>
                </a:cubicBezTo>
                <a:cubicBezTo>
                  <a:pt x="2885416" y="530850"/>
                  <a:pt x="2387634" y="136224"/>
                  <a:pt x="2011412" y="32501"/>
                </a:cubicBezTo>
                <a:cubicBezTo>
                  <a:pt x="1800783" y="-18716"/>
                  <a:pt x="1536061" y="-27954"/>
                  <a:pt x="1349013" y="936"/>
                </a:cubicBezTo>
                <a:cubicBezTo>
                  <a:pt x="1214757" y="45607"/>
                  <a:pt x="1048345" y="98855"/>
                  <a:pt x="936370" y="164025"/>
                </a:cubicBezTo>
                <a:cubicBezTo>
                  <a:pt x="632608" y="367703"/>
                  <a:pt x="488018" y="772468"/>
                  <a:pt x="425997" y="1110993"/>
                </a:cubicBezTo>
                <a:cubicBezTo>
                  <a:pt x="422855" y="1244530"/>
                  <a:pt x="358664" y="1368070"/>
                  <a:pt x="409708" y="1521345"/>
                </a:cubicBezTo>
                <a:cubicBezTo>
                  <a:pt x="556991" y="1820487"/>
                  <a:pt x="722199" y="1983815"/>
                  <a:pt x="958088" y="2047439"/>
                </a:cubicBezTo>
                <a:cubicBezTo>
                  <a:pt x="1149321" y="2078921"/>
                  <a:pt x="1397656" y="2053862"/>
                  <a:pt x="1544475" y="2084265"/>
                </a:cubicBezTo>
                <a:cubicBezTo>
                  <a:pt x="2080458" y="1947210"/>
                  <a:pt x="2419946" y="2050781"/>
                  <a:pt x="2728107" y="1631825"/>
                </a:cubicBezTo>
                <a:cubicBezTo>
                  <a:pt x="2887042" y="1520317"/>
                  <a:pt x="2910287" y="1273557"/>
                  <a:pt x="2972435" y="1132036"/>
                </a:cubicBezTo>
                <a:cubicBezTo>
                  <a:pt x="2991998" y="1000371"/>
                  <a:pt x="3047591" y="880262"/>
                  <a:pt x="3010441" y="753249"/>
                </a:cubicBezTo>
                <a:cubicBezTo>
                  <a:pt x="2996081" y="571327"/>
                  <a:pt x="2856459" y="490135"/>
                  <a:pt x="2728107" y="358679"/>
                </a:cubicBezTo>
                <a:cubicBezTo>
                  <a:pt x="2463508" y="219785"/>
                  <a:pt x="1919010" y="173959"/>
                  <a:pt x="1636776" y="53545"/>
                </a:cubicBezTo>
                <a:cubicBezTo>
                  <a:pt x="1080116" y="55824"/>
                  <a:pt x="1033180" y="-8093"/>
                  <a:pt x="605170" y="316592"/>
                </a:cubicBezTo>
                <a:cubicBezTo>
                  <a:pt x="507058" y="390789"/>
                  <a:pt x="360843" y="590160"/>
                  <a:pt x="360843" y="590160"/>
                </a:cubicBezTo>
                <a:cubicBezTo>
                  <a:pt x="347427" y="682685"/>
                  <a:pt x="203329" y="780731"/>
                  <a:pt x="174502" y="902028"/>
                </a:cubicBezTo>
                <a:cubicBezTo>
                  <a:pt x="145675" y="1023325"/>
                  <a:pt x="73109" y="1061609"/>
                  <a:pt x="2495" y="1189907"/>
                </a:cubicBezTo>
                <a:cubicBezTo>
                  <a:pt x="3725" y="1192246"/>
                  <a:pt x="5136" y="1195863"/>
                  <a:pt x="7925" y="1200429"/>
                </a:cubicBezTo>
                <a:cubicBezTo>
                  <a:pt x="136960" y="1365478"/>
                  <a:pt x="177782" y="1523740"/>
                  <a:pt x="310023" y="1632667"/>
                </a:cubicBezTo>
                <a:cubicBezTo>
                  <a:pt x="442263" y="1741594"/>
                  <a:pt x="432384" y="1899889"/>
                  <a:pt x="588882" y="2031656"/>
                </a:cubicBezTo>
                <a:cubicBezTo>
                  <a:pt x="690764" y="2029063"/>
                  <a:pt x="780691" y="2092032"/>
                  <a:pt x="875560" y="2107413"/>
                </a:cubicBezTo>
                <a:cubicBezTo>
                  <a:pt x="970429" y="2122794"/>
                  <a:pt x="1077261" y="2190775"/>
                  <a:pt x="1186127" y="2189484"/>
                </a:cubicBezTo>
                <a:cubicBezTo>
                  <a:pt x="1211336" y="2199754"/>
                  <a:pt x="1239039" y="2207678"/>
                  <a:pt x="1256711" y="2210528"/>
                </a:cubicBezTo>
                <a:cubicBezTo>
                  <a:pt x="1318061" y="2226970"/>
                  <a:pt x="1441313" y="2257876"/>
                  <a:pt x="1441314" y="2257876"/>
                </a:cubicBezTo>
                <a:cubicBezTo>
                  <a:pt x="1544957" y="2236777"/>
                  <a:pt x="1630551" y="2289885"/>
                  <a:pt x="1729675" y="2282603"/>
                </a:cubicBezTo>
                <a:cubicBezTo>
                  <a:pt x="1828799" y="2275320"/>
                  <a:pt x="1965966" y="2330937"/>
                  <a:pt x="2054848" y="2310486"/>
                </a:cubicBezTo>
                <a:cubicBezTo>
                  <a:pt x="2116927" y="2307949"/>
                  <a:pt x="2146749" y="2308898"/>
                  <a:pt x="2206874" y="2305225"/>
                </a:cubicBezTo>
                <a:cubicBezTo>
                  <a:pt x="2366418" y="2204098"/>
                  <a:pt x="2509077" y="2224279"/>
                  <a:pt x="2655786" y="2152026"/>
                </a:cubicBezTo>
                <a:cubicBezTo>
                  <a:pt x="2802495" y="2079773"/>
                  <a:pt x="2899743" y="2073367"/>
                  <a:pt x="3070166" y="2010612"/>
                </a:cubicBezTo>
                <a:cubicBezTo>
                  <a:pt x="3098894" y="1960746"/>
                  <a:pt x="3122290" y="1941624"/>
                  <a:pt x="3151608" y="1884350"/>
                </a:cubicBezTo>
                <a:cubicBezTo>
                  <a:pt x="3195237" y="1801952"/>
                  <a:pt x="3230473" y="1765289"/>
                  <a:pt x="3254769" y="1668652"/>
                </a:cubicBezTo>
                <a:cubicBezTo>
                  <a:pt x="3267348" y="1612569"/>
                  <a:pt x="3273736" y="1610836"/>
                  <a:pt x="3281916" y="1552911"/>
                </a:cubicBezTo>
                <a:cubicBezTo>
                  <a:pt x="3284579" y="1521027"/>
                  <a:pt x="3291062" y="1494666"/>
                  <a:pt x="3287346" y="1458214"/>
                </a:cubicBezTo>
                <a:cubicBezTo>
                  <a:pt x="3271752" y="1220293"/>
                  <a:pt x="3275164" y="1254117"/>
                  <a:pt x="3243910" y="1137297"/>
                </a:cubicBezTo>
              </a:path>
              <a:path w="3287856" h="2310486" stroke="0" extrusionOk="0">
                <a:moveTo>
                  <a:pt x="2016842" y="253461"/>
                </a:moveTo>
                <a:lnTo>
                  <a:pt x="2016842" y="253461"/>
                </a:lnTo>
                <a:cubicBezTo>
                  <a:pt x="1627650" y="196542"/>
                  <a:pt x="1538534" y="133267"/>
                  <a:pt x="1120973" y="164025"/>
                </a:cubicBezTo>
                <a:cubicBezTo>
                  <a:pt x="967800" y="167536"/>
                  <a:pt x="845452" y="229695"/>
                  <a:pt x="692042" y="242939"/>
                </a:cubicBezTo>
                <a:cubicBezTo>
                  <a:pt x="602312" y="312347"/>
                  <a:pt x="487075" y="339485"/>
                  <a:pt x="398849" y="416549"/>
                </a:cubicBezTo>
                <a:cubicBezTo>
                  <a:pt x="145935" y="642358"/>
                  <a:pt x="149356" y="682273"/>
                  <a:pt x="24213" y="947904"/>
                </a:cubicBezTo>
                <a:cubicBezTo>
                  <a:pt x="29918" y="1066507"/>
                  <a:pt x="-13997" y="1136410"/>
                  <a:pt x="7925" y="1242516"/>
                </a:cubicBezTo>
                <a:cubicBezTo>
                  <a:pt x="58930" y="1363550"/>
                  <a:pt x="84473" y="1472374"/>
                  <a:pt x="170810" y="1558172"/>
                </a:cubicBezTo>
                <a:cubicBezTo>
                  <a:pt x="277879" y="1782511"/>
                  <a:pt x="624359" y="1958950"/>
                  <a:pt x="844069" y="2052700"/>
                </a:cubicBezTo>
                <a:cubicBezTo>
                  <a:pt x="1011031" y="2140132"/>
                  <a:pt x="1196337" y="2184776"/>
                  <a:pt x="1370731" y="2210528"/>
                </a:cubicBezTo>
                <a:cubicBezTo>
                  <a:pt x="1555858" y="2252232"/>
                  <a:pt x="1765475" y="2260999"/>
                  <a:pt x="1957117" y="2263137"/>
                </a:cubicBezTo>
                <a:cubicBezTo>
                  <a:pt x="2339899" y="2192910"/>
                  <a:pt x="2567759" y="2267632"/>
                  <a:pt x="2928999" y="2021134"/>
                </a:cubicBezTo>
                <a:cubicBezTo>
                  <a:pt x="3065296" y="1925202"/>
                  <a:pt x="3115906" y="1762729"/>
                  <a:pt x="3205903" y="1616042"/>
                </a:cubicBezTo>
                <a:cubicBezTo>
                  <a:pt x="3168932" y="1477802"/>
                  <a:pt x="3227830" y="1369721"/>
                  <a:pt x="3162467" y="1200429"/>
                </a:cubicBezTo>
                <a:cubicBezTo>
                  <a:pt x="3142018" y="1027555"/>
                  <a:pt x="3019159" y="924874"/>
                  <a:pt x="2912710" y="821641"/>
                </a:cubicBezTo>
                <a:cubicBezTo>
                  <a:pt x="2573293" y="562475"/>
                  <a:pt x="2151218" y="322949"/>
                  <a:pt x="1777944" y="274504"/>
                </a:cubicBezTo>
                <a:cubicBezTo>
                  <a:pt x="1599400" y="277222"/>
                  <a:pt x="1479605" y="245333"/>
                  <a:pt x="1283859" y="232417"/>
                </a:cubicBezTo>
                <a:cubicBezTo>
                  <a:pt x="1100443" y="281259"/>
                  <a:pt x="904878" y="268023"/>
                  <a:pt x="740908" y="342896"/>
                </a:cubicBezTo>
                <a:cubicBezTo>
                  <a:pt x="411540" y="537889"/>
                  <a:pt x="282398" y="741205"/>
                  <a:pt x="100226" y="974208"/>
                </a:cubicBezTo>
                <a:cubicBezTo>
                  <a:pt x="82991" y="1120491"/>
                  <a:pt x="-17934" y="1281984"/>
                  <a:pt x="29643" y="1395083"/>
                </a:cubicBezTo>
                <a:cubicBezTo>
                  <a:pt x="64427" y="1570691"/>
                  <a:pt x="195851" y="1698488"/>
                  <a:pt x="295689" y="1821219"/>
                </a:cubicBezTo>
                <a:cubicBezTo>
                  <a:pt x="623559" y="2092059"/>
                  <a:pt x="1435933" y="1981893"/>
                  <a:pt x="1756225" y="2000090"/>
                </a:cubicBezTo>
                <a:cubicBezTo>
                  <a:pt x="2095287" y="1971371"/>
                  <a:pt x="2382450" y="1997266"/>
                  <a:pt x="2733536" y="1847523"/>
                </a:cubicBezTo>
                <a:cubicBezTo>
                  <a:pt x="3226996" y="1784603"/>
                  <a:pt x="3138304" y="1365736"/>
                  <a:pt x="3037589" y="947904"/>
                </a:cubicBezTo>
                <a:cubicBezTo>
                  <a:pt x="2849627" y="583205"/>
                  <a:pt x="2461680" y="41547"/>
                  <a:pt x="2011412" y="32501"/>
                </a:cubicBezTo>
                <a:cubicBezTo>
                  <a:pt x="1818902" y="-82343"/>
                  <a:pt x="1537719" y="-40054"/>
                  <a:pt x="1349013" y="936"/>
                </a:cubicBezTo>
                <a:cubicBezTo>
                  <a:pt x="1236556" y="43199"/>
                  <a:pt x="1055740" y="61608"/>
                  <a:pt x="936370" y="164025"/>
                </a:cubicBezTo>
                <a:cubicBezTo>
                  <a:pt x="681360" y="326579"/>
                  <a:pt x="596268" y="760962"/>
                  <a:pt x="425997" y="1110993"/>
                </a:cubicBezTo>
                <a:cubicBezTo>
                  <a:pt x="417587" y="1234253"/>
                  <a:pt x="357916" y="1384245"/>
                  <a:pt x="409708" y="1521345"/>
                </a:cubicBezTo>
                <a:cubicBezTo>
                  <a:pt x="477492" y="1800118"/>
                  <a:pt x="699382" y="1981741"/>
                  <a:pt x="958088" y="2047439"/>
                </a:cubicBezTo>
                <a:cubicBezTo>
                  <a:pt x="1129141" y="2080200"/>
                  <a:pt x="1296376" y="2097371"/>
                  <a:pt x="1544475" y="2084265"/>
                </a:cubicBezTo>
                <a:cubicBezTo>
                  <a:pt x="2043219" y="2010624"/>
                  <a:pt x="2397303" y="1967194"/>
                  <a:pt x="2728107" y="1631825"/>
                </a:cubicBezTo>
                <a:cubicBezTo>
                  <a:pt x="2875682" y="1478906"/>
                  <a:pt x="2908983" y="1278962"/>
                  <a:pt x="2972435" y="1132036"/>
                </a:cubicBezTo>
                <a:cubicBezTo>
                  <a:pt x="2986748" y="994656"/>
                  <a:pt x="3026904" y="855756"/>
                  <a:pt x="3010441" y="753249"/>
                </a:cubicBezTo>
                <a:cubicBezTo>
                  <a:pt x="2974059" y="634684"/>
                  <a:pt x="2847931" y="440176"/>
                  <a:pt x="2728107" y="358679"/>
                </a:cubicBezTo>
                <a:cubicBezTo>
                  <a:pt x="2431143" y="134020"/>
                  <a:pt x="1908208" y="114645"/>
                  <a:pt x="1636776" y="53545"/>
                </a:cubicBezTo>
                <a:cubicBezTo>
                  <a:pt x="1088726" y="78811"/>
                  <a:pt x="1036538" y="1103"/>
                  <a:pt x="605170" y="316592"/>
                </a:cubicBezTo>
                <a:cubicBezTo>
                  <a:pt x="507057" y="390790"/>
                  <a:pt x="360843" y="590159"/>
                  <a:pt x="360843" y="590160"/>
                </a:cubicBezTo>
                <a:cubicBezTo>
                  <a:pt x="295629" y="728961"/>
                  <a:pt x="230458" y="801890"/>
                  <a:pt x="188836" y="878039"/>
                </a:cubicBezTo>
                <a:cubicBezTo>
                  <a:pt x="147214" y="954188"/>
                  <a:pt x="55644" y="1035103"/>
                  <a:pt x="2495" y="1189907"/>
                </a:cubicBezTo>
                <a:cubicBezTo>
                  <a:pt x="4861" y="1192428"/>
                  <a:pt x="6394" y="1197592"/>
                  <a:pt x="7925" y="1200429"/>
                </a:cubicBezTo>
                <a:cubicBezTo>
                  <a:pt x="130122" y="1362168"/>
                  <a:pt x="148856" y="1440854"/>
                  <a:pt x="292594" y="1607730"/>
                </a:cubicBezTo>
                <a:cubicBezTo>
                  <a:pt x="436332" y="1774606"/>
                  <a:pt x="457626" y="1901492"/>
                  <a:pt x="588882" y="2031656"/>
                </a:cubicBezTo>
                <a:cubicBezTo>
                  <a:pt x="730165" y="2059393"/>
                  <a:pt x="742753" y="2100875"/>
                  <a:pt x="893477" y="2112148"/>
                </a:cubicBezTo>
                <a:cubicBezTo>
                  <a:pt x="1044201" y="2123421"/>
                  <a:pt x="1075651" y="2187827"/>
                  <a:pt x="1186127" y="2189484"/>
                </a:cubicBezTo>
                <a:cubicBezTo>
                  <a:pt x="1211045" y="2199345"/>
                  <a:pt x="1228936" y="2209914"/>
                  <a:pt x="1256711" y="2210528"/>
                </a:cubicBezTo>
                <a:cubicBezTo>
                  <a:pt x="1318061" y="2226971"/>
                  <a:pt x="1441313" y="2257876"/>
                  <a:pt x="1441314" y="2257876"/>
                </a:cubicBezTo>
                <a:cubicBezTo>
                  <a:pt x="1592418" y="2239771"/>
                  <a:pt x="1617520" y="2305692"/>
                  <a:pt x="1741946" y="2283655"/>
                </a:cubicBezTo>
                <a:cubicBezTo>
                  <a:pt x="1866372" y="2261618"/>
                  <a:pt x="1942491" y="2329544"/>
                  <a:pt x="2054848" y="2310486"/>
                </a:cubicBezTo>
                <a:cubicBezTo>
                  <a:pt x="2088310" y="2307949"/>
                  <a:pt x="2133505" y="2308256"/>
                  <a:pt x="2206874" y="2305225"/>
                </a:cubicBezTo>
                <a:cubicBezTo>
                  <a:pt x="2385121" y="2199332"/>
                  <a:pt x="2424800" y="2251010"/>
                  <a:pt x="2629887" y="2160865"/>
                </a:cubicBezTo>
                <a:cubicBezTo>
                  <a:pt x="2834974" y="2070720"/>
                  <a:pt x="2959997" y="2090399"/>
                  <a:pt x="3070166" y="2010612"/>
                </a:cubicBezTo>
                <a:cubicBezTo>
                  <a:pt x="3102078" y="1961017"/>
                  <a:pt x="3118365" y="1944066"/>
                  <a:pt x="3151608" y="1884350"/>
                </a:cubicBezTo>
                <a:cubicBezTo>
                  <a:pt x="3192680" y="1814681"/>
                  <a:pt x="3223992" y="1749311"/>
                  <a:pt x="3254769" y="1668652"/>
                </a:cubicBezTo>
                <a:cubicBezTo>
                  <a:pt x="3258116" y="1617324"/>
                  <a:pt x="3273815" y="1587770"/>
                  <a:pt x="3281916" y="1552911"/>
                </a:cubicBezTo>
                <a:cubicBezTo>
                  <a:pt x="3278860" y="1528240"/>
                  <a:pt x="3293708" y="1493717"/>
                  <a:pt x="3287346" y="1458214"/>
                </a:cubicBezTo>
                <a:cubicBezTo>
                  <a:pt x="3261236" y="1215322"/>
                  <a:pt x="3272530" y="1263925"/>
                  <a:pt x="3243910" y="1137297"/>
                </a:cubicBezTo>
              </a:path>
            </a:pathLst>
          </a:custGeom>
          <a:solidFill>
            <a:srgbClr val="FFCC66"/>
          </a:solidFill>
          <a:ln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3532783729">
                  <a:custGeom>
                    <a:avLst/>
                    <a:gdLst>
                      <a:gd name="connsiteX0" fmla="*/ 2358769 w 3845265"/>
                      <a:gd name="connsiteY0" fmla="*/ 305930 h 2788780"/>
                      <a:gd name="connsiteX1" fmla="*/ 2358769 w 3845265"/>
                      <a:gd name="connsiteY1" fmla="*/ 305930 h 2788780"/>
                      <a:gd name="connsiteX2" fmla="*/ 1311019 w 3845265"/>
                      <a:gd name="connsiteY2" fmla="*/ 197980 h 2788780"/>
                      <a:gd name="connsiteX3" fmla="*/ 809369 w 3845265"/>
                      <a:gd name="connsiteY3" fmla="*/ 293230 h 2788780"/>
                      <a:gd name="connsiteX4" fmla="*/ 466469 w 3845265"/>
                      <a:gd name="connsiteY4" fmla="*/ 502780 h 2788780"/>
                      <a:gd name="connsiteX5" fmla="*/ 28319 w 3845265"/>
                      <a:gd name="connsiteY5" fmla="*/ 1144130 h 2788780"/>
                      <a:gd name="connsiteX6" fmla="*/ 9269 w 3845265"/>
                      <a:gd name="connsiteY6" fmla="*/ 1499730 h 2788780"/>
                      <a:gd name="connsiteX7" fmla="*/ 199769 w 3845265"/>
                      <a:gd name="connsiteY7" fmla="*/ 1880730 h 2788780"/>
                      <a:gd name="connsiteX8" fmla="*/ 987169 w 3845265"/>
                      <a:gd name="connsiteY8" fmla="*/ 2477630 h 2788780"/>
                      <a:gd name="connsiteX9" fmla="*/ 1603119 w 3845265"/>
                      <a:gd name="connsiteY9" fmla="*/ 2668130 h 2788780"/>
                      <a:gd name="connsiteX10" fmla="*/ 2288919 w 3845265"/>
                      <a:gd name="connsiteY10" fmla="*/ 2731630 h 2788780"/>
                      <a:gd name="connsiteX11" fmla="*/ 3425569 w 3845265"/>
                      <a:gd name="connsiteY11" fmla="*/ 2439530 h 2788780"/>
                      <a:gd name="connsiteX12" fmla="*/ 3749419 w 3845265"/>
                      <a:gd name="connsiteY12" fmla="*/ 1950580 h 2788780"/>
                      <a:gd name="connsiteX13" fmla="*/ 3698619 w 3845265"/>
                      <a:gd name="connsiteY13" fmla="*/ 1448930 h 2788780"/>
                      <a:gd name="connsiteX14" fmla="*/ 3406519 w 3845265"/>
                      <a:gd name="connsiteY14" fmla="*/ 991730 h 2788780"/>
                      <a:gd name="connsiteX15" fmla="*/ 2079369 w 3845265"/>
                      <a:gd name="connsiteY15" fmla="*/ 331330 h 2788780"/>
                      <a:gd name="connsiteX16" fmla="*/ 1501519 w 3845265"/>
                      <a:gd name="connsiteY16" fmla="*/ 280530 h 2788780"/>
                      <a:gd name="connsiteX17" fmla="*/ 866519 w 3845265"/>
                      <a:gd name="connsiteY17" fmla="*/ 413880 h 2788780"/>
                      <a:gd name="connsiteX18" fmla="*/ 117219 w 3845265"/>
                      <a:gd name="connsiteY18" fmla="*/ 1175880 h 2788780"/>
                      <a:gd name="connsiteX19" fmla="*/ 34669 w 3845265"/>
                      <a:gd name="connsiteY19" fmla="*/ 1683880 h 2788780"/>
                      <a:gd name="connsiteX20" fmla="*/ 345819 w 3845265"/>
                      <a:gd name="connsiteY20" fmla="*/ 2198230 h 2788780"/>
                      <a:gd name="connsiteX21" fmla="*/ 2053969 w 3845265"/>
                      <a:gd name="connsiteY21" fmla="*/ 2414130 h 2788780"/>
                      <a:gd name="connsiteX22" fmla="*/ 3196969 w 3845265"/>
                      <a:gd name="connsiteY22" fmla="*/ 2229980 h 2788780"/>
                      <a:gd name="connsiteX23" fmla="*/ 3552569 w 3845265"/>
                      <a:gd name="connsiteY23" fmla="*/ 1144130 h 2788780"/>
                      <a:gd name="connsiteX24" fmla="*/ 2352419 w 3845265"/>
                      <a:gd name="connsiteY24" fmla="*/ 39230 h 2788780"/>
                      <a:gd name="connsiteX25" fmla="*/ 1577719 w 3845265"/>
                      <a:gd name="connsiteY25" fmla="*/ 1130 h 2788780"/>
                      <a:gd name="connsiteX26" fmla="*/ 1095119 w 3845265"/>
                      <a:gd name="connsiteY26" fmla="*/ 197980 h 2788780"/>
                      <a:gd name="connsiteX27" fmla="*/ 498219 w 3845265"/>
                      <a:gd name="connsiteY27" fmla="*/ 1340980 h 2788780"/>
                      <a:gd name="connsiteX28" fmla="*/ 479169 w 3845265"/>
                      <a:gd name="connsiteY28" fmla="*/ 1836280 h 2788780"/>
                      <a:gd name="connsiteX29" fmla="*/ 1120519 w 3845265"/>
                      <a:gd name="connsiteY29" fmla="*/ 2471280 h 2788780"/>
                      <a:gd name="connsiteX30" fmla="*/ 1806319 w 3845265"/>
                      <a:gd name="connsiteY30" fmla="*/ 2515730 h 2788780"/>
                      <a:gd name="connsiteX31" fmla="*/ 3190619 w 3845265"/>
                      <a:gd name="connsiteY31" fmla="*/ 1969630 h 2788780"/>
                      <a:gd name="connsiteX32" fmla="*/ 3476369 w 3845265"/>
                      <a:gd name="connsiteY32" fmla="*/ 1366380 h 2788780"/>
                      <a:gd name="connsiteX33" fmla="*/ 3520819 w 3845265"/>
                      <a:gd name="connsiteY33" fmla="*/ 909180 h 2788780"/>
                      <a:gd name="connsiteX34" fmla="*/ 3190619 w 3845265"/>
                      <a:gd name="connsiteY34" fmla="*/ 432930 h 2788780"/>
                      <a:gd name="connsiteX35" fmla="*/ 1914269 w 3845265"/>
                      <a:gd name="connsiteY35" fmla="*/ 64630 h 2788780"/>
                      <a:gd name="connsiteX36" fmla="*/ 707769 w 3845265"/>
                      <a:gd name="connsiteY36" fmla="*/ 382130 h 2788780"/>
                      <a:gd name="connsiteX37" fmla="*/ 422019 w 3845265"/>
                      <a:gd name="connsiteY37" fmla="*/ 712330 h 2788780"/>
                      <a:gd name="connsiteX38" fmla="*/ 2919 w 3845265"/>
                      <a:gd name="connsiteY38" fmla="*/ 1436230 h 2788780"/>
                      <a:gd name="connsiteX39" fmla="*/ 9269 w 3845265"/>
                      <a:gd name="connsiteY39" fmla="*/ 1448930 h 2788780"/>
                      <a:gd name="connsiteX40" fmla="*/ 688719 w 3845265"/>
                      <a:gd name="connsiteY40" fmla="*/ 2452230 h 2788780"/>
                      <a:gd name="connsiteX41" fmla="*/ 1387219 w 3845265"/>
                      <a:gd name="connsiteY41" fmla="*/ 2642730 h 2788780"/>
                      <a:gd name="connsiteX42" fmla="*/ 1469769 w 3845265"/>
                      <a:gd name="connsiteY42" fmla="*/ 2668130 h 2788780"/>
                      <a:gd name="connsiteX43" fmla="*/ 1685669 w 3845265"/>
                      <a:gd name="connsiteY43" fmla="*/ 2725280 h 2788780"/>
                      <a:gd name="connsiteX44" fmla="*/ 2403219 w 3845265"/>
                      <a:gd name="connsiteY44" fmla="*/ 2788780 h 2788780"/>
                      <a:gd name="connsiteX45" fmla="*/ 2581019 w 3845265"/>
                      <a:gd name="connsiteY45" fmla="*/ 2782430 h 2788780"/>
                      <a:gd name="connsiteX46" fmla="*/ 3590669 w 3845265"/>
                      <a:gd name="connsiteY46" fmla="*/ 2426830 h 2788780"/>
                      <a:gd name="connsiteX47" fmla="*/ 3685919 w 3845265"/>
                      <a:gd name="connsiteY47" fmla="*/ 2274430 h 2788780"/>
                      <a:gd name="connsiteX48" fmla="*/ 3806569 w 3845265"/>
                      <a:gd name="connsiteY48" fmla="*/ 2014080 h 2788780"/>
                      <a:gd name="connsiteX49" fmla="*/ 3838319 w 3845265"/>
                      <a:gd name="connsiteY49" fmla="*/ 1874380 h 2788780"/>
                      <a:gd name="connsiteX50" fmla="*/ 3844669 w 3845265"/>
                      <a:gd name="connsiteY50" fmla="*/ 1760080 h 2788780"/>
                      <a:gd name="connsiteX51" fmla="*/ 3793869 w 3845265"/>
                      <a:gd name="connsiteY51" fmla="*/ 1372730 h 2788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845265" h="2788780">
                        <a:moveTo>
                          <a:pt x="2358769" y="305930"/>
                        </a:moveTo>
                        <a:lnTo>
                          <a:pt x="2358769" y="305930"/>
                        </a:lnTo>
                        <a:cubicBezTo>
                          <a:pt x="1916134" y="210593"/>
                          <a:pt x="1820177" y="163847"/>
                          <a:pt x="1311019" y="197980"/>
                        </a:cubicBezTo>
                        <a:cubicBezTo>
                          <a:pt x="1141196" y="209365"/>
                          <a:pt x="976586" y="261480"/>
                          <a:pt x="809369" y="293230"/>
                        </a:cubicBezTo>
                        <a:cubicBezTo>
                          <a:pt x="695069" y="363080"/>
                          <a:pt x="567826" y="415200"/>
                          <a:pt x="466469" y="502780"/>
                        </a:cubicBezTo>
                        <a:cubicBezTo>
                          <a:pt x="163075" y="764936"/>
                          <a:pt x="168730" y="828205"/>
                          <a:pt x="28319" y="1144130"/>
                        </a:cubicBezTo>
                        <a:cubicBezTo>
                          <a:pt x="21969" y="1262663"/>
                          <a:pt x="-17641" y="1384117"/>
                          <a:pt x="9269" y="1499730"/>
                        </a:cubicBezTo>
                        <a:cubicBezTo>
                          <a:pt x="41458" y="1638024"/>
                          <a:pt x="119987" y="1763273"/>
                          <a:pt x="199769" y="1880730"/>
                        </a:cubicBezTo>
                        <a:cubicBezTo>
                          <a:pt x="395707" y="2169195"/>
                          <a:pt x="667475" y="2338322"/>
                          <a:pt x="987169" y="2477630"/>
                        </a:cubicBezTo>
                        <a:cubicBezTo>
                          <a:pt x="1184188" y="2563482"/>
                          <a:pt x="1392185" y="2626972"/>
                          <a:pt x="1603119" y="2668130"/>
                        </a:cubicBezTo>
                        <a:cubicBezTo>
                          <a:pt x="1828447" y="2712097"/>
                          <a:pt x="2060319" y="2710463"/>
                          <a:pt x="2288919" y="2731630"/>
                        </a:cubicBezTo>
                        <a:cubicBezTo>
                          <a:pt x="2713521" y="2696246"/>
                          <a:pt x="3089016" y="2754014"/>
                          <a:pt x="3425569" y="2439530"/>
                        </a:cubicBezTo>
                        <a:cubicBezTo>
                          <a:pt x="3568406" y="2306059"/>
                          <a:pt x="3641469" y="2113563"/>
                          <a:pt x="3749419" y="1950580"/>
                        </a:cubicBezTo>
                        <a:cubicBezTo>
                          <a:pt x="3732486" y="1783363"/>
                          <a:pt x="3755214" y="1607187"/>
                          <a:pt x="3698619" y="1448930"/>
                        </a:cubicBezTo>
                        <a:cubicBezTo>
                          <a:pt x="3637722" y="1278643"/>
                          <a:pt x="3537457" y="1116475"/>
                          <a:pt x="3406519" y="991730"/>
                        </a:cubicBezTo>
                        <a:cubicBezTo>
                          <a:pt x="3030401" y="633402"/>
                          <a:pt x="2577848" y="439586"/>
                          <a:pt x="2079369" y="331330"/>
                        </a:cubicBezTo>
                        <a:cubicBezTo>
                          <a:pt x="1890414" y="290294"/>
                          <a:pt x="1694136" y="297463"/>
                          <a:pt x="1501519" y="280530"/>
                        </a:cubicBezTo>
                        <a:cubicBezTo>
                          <a:pt x="1289852" y="324980"/>
                          <a:pt x="1064642" y="327128"/>
                          <a:pt x="866519" y="413880"/>
                        </a:cubicBezTo>
                        <a:cubicBezTo>
                          <a:pt x="494216" y="576900"/>
                          <a:pt x="341333" y="869438"/>
                          <a:pt x="117219" y="1175880"/>
                        </a:cubicBezTo>
                        <a:cubicBezTo>
                          <a:pt x="89702" y="1345213"/>
                          <a:pt x="-2767" y="1516460"/>
                          <a:pt x="34669" y="1683880"/>
                        </a:cubicBezTo>
                        <a:cubicBezTo>
                          <a:pt x="78395" y="1879431"/>
                          <a:pt x="184265" y="2079687"/>
                          <a:pt x="345819" y="2198230"/>
                        </a:cubicBezTo>
                        <a:cubicBezTo>
                          <a:pt x="750803" y="2495393"/>
                          <a:pt x="1667553" y="2409418"/>
                          <a:pt x="2053969" y="2414130"/>
                        </a:cubicBezTo>
                        <a:cubicBezTo>
                          <a:pt x="2434969" y="2352747"/>
                          <a:pt x="2833868" y="2360696"/>
                          <a:pt x="3196969" y="2229980"/>
                        </a:cubicBezTo>
                        <a:cubicBezTo>
                          <a:pt x="3729882" y="2038131"/>
                          <a:pt x="3772020" y="1619950"/>
                          <a:pt x="3552569" y="1144130"/>
                        </a:cubicBezTo>
                        <a:cubicBezTo>
                          <a:pt x="3333106" y="668285"/>
                          <a:pt x="2883718" y="180585"/>
                          <a:pt x="2352419" y="39230"/>
                        </a:cubicBezTo>
                        <a:cubicBezTo>
                          <a:pt x="2102565" y="-27245"/>
                          <a:pt x="1835952" y="13830"/>
                          <a:pt x="1577719" y="1130"/>
                        </a:cubicBezTo>
                        <a:cubicBezTo>
                          <a:pt x="1416852" y="66747"/>
                          <a:pt x="1233850" y="93398"/>
                          <a:pt x="1095119" y="197980"/>
                        </a:cubicBezTo>
                        <a:cubicBezTo>
                          <a:pt x="711039" y="487517"/>
                          <a:pt x="648569" y="916240"/>
                          <a:pt x="498219" y="1340980"/>
                        </a:cubicBezTo>
                        <a:cubicBezTo>
                          <a:pt x="491869" y="1506080"/>
                          <a:pt x="439097" y="1675991"/>
                          <a:pt x="479169" y="1836280"/>
                        </a:cubicBezTo>
                        <a:cubicBezTo>
                          <a:pt x="564668" y="2178274"/>
                          <a:pt x="782301" y="2397232"/>
                          <a:pt x="1120519" y="2471280"/>
                        </a:cubicBezTo>
                        <a:cubicBezTo>
                          <a:pt x="1344298" y="2520273"/>
                          <a:pt x="1577719" y="2500913"/>
                          <a:pt x="1806319" y="2515730"/>
                        </a:cubicBezTo>
                        <a:cubicBezTo>
                          <a:pt x="2370311" y="2407443"/>
                          <a:pt x="2781687" y="2434864"/>
                          <a:pt x="3190619" y="1969630"/>
                        </a:cubicBezTo>
                        <a:cubicBezTo>
                          <a:pt x="3337514" y="1802510"/>
                          <a:pt x="3381119" y="1567463"/>
                          <a:pt x="3476369" y="1366380"/>
                        </a:cubicBezTo>
                        <a:cubicBezTo>
                          <a:pt x="3491186" y="1213980"/>
                          <a:pt x="3565639" y="1055592"/>
                          <a:pt x="3520819" y="909180"/>
                        </a:cubicBezTo>
                        <a:cubicBezTo>
                          <a:pt x="3464274" y="724467"/>
                          <a:pt x="3342479" y="552323"/>
                          <a:pt x="3190619" y="432930"/>
                        </a:cubicBezTo>
                        <a:cubicBezTo>
                          <a:pt x="2869680" y="180605"/>
                          <a:pt x="2284374" y="129741"/>
                          <a:pt x="1914269" y="64630"/>
                        </a:cubicBezTo>
                        <a:cubicBezTo>
                          <a:pt x="1275530" y="98848"/>
                          <a:pt x="1200854" y="-2717"/>
                          <a:pt x="707769" y="382130"/>
                        </a:cubicBezTo>
                        <a:cubicBezTo>
                          <a:pt x="593023" y="471688"/>
                          <a:pt x="422019" y="712330"/>
                          <a:pt x="422019" y="712330"/>
                        </a:cubicBezTo>
                        <a:lnTo>
                          <a:pt x="2919" y="1436230"/>
                        </a:lnTo>
                        <a:lnTo>
                          <a:pt x="9269" y="1448930"/>
                        </a:lnTo>
                        <a:lnTo>
                          <a:pt x="688719" y="2452230"/>
                        </a:lnTo>
                        <a:lnTo>
                          <a:pt x="1387219" y="2642730"/>
                        </a:lnTo>
                        <a:cubicBezTo>
                          <a:pt x="1414736" y="2651197"/>
                          <a:pt x="1442021" y="2660455"/>
                          <a:pt x="1469769" y="2668130"/>
                        </a:cubicBezTo>
                        <a:cubicBezTo>
                          <a:pt x="1541520" y="2687976"/>
                          <a:pt x="1685669" y="2725280"/>
                          <a:pt x="1685669" y="2725280"/>
                        </a:cubicBezTo>
                        <a:lnTo>
                          <a:pt x="2403219" y="2788780"/>
                        </a:lnTo>
                        <a:lnTo>
                          <a:pt x="2581019" y="2782430"/>
                        </a:lnTo>
                        <a:lnTo>
                          <a:pt x="3590669" y="2426830"/>
                        </a:lnTo>
                        <a:cubicBezTo>
                          <a:pt x="3631972" y="2367826"/>
                          <a:pt x="3652312" y="2342889"/>
                          <a:pt x="3685919" y="2274430"/>
                        </a:cubicBezTo>
                        <a:cubicBezTo>
                          <a:pt x="3728069" y="2188569"/>
                          <a:pt x="3785371" y="2107350"/>
                          <a:pt x="3806569" y="2014080"/>
                        </a:cubicBezTo>
                        <a:lnTo>
                          <a:pt x="3838319" y="1874380"/>
                        </a:lnTo>
                        <a:cubicBezTo>
                          <a:pt x="3840436" y="1836280"/>
                          <a:pt x="3847313" y="1798147"/>
                          <a:pt x="3844669" y="1760080"/>
                        </a:cubicBezTo>
                        <a:cubicBezTo>
                          <a:pt x="3824586" y="1470879"/>
                          <a:pt x="3835521" y="1518511"/>
                          <a:pt x="3793869" y="137273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6E18ED-8D7A-1B87-837B-128901C85BB6}"/>
              </a:ext>
            </a:extLst>
          </p:cNvPr>
          <p:cNvSpPr/>
          <p:nvPr/>
        </p:nvSpPr>
        <p:spPr>
          <a:xfrm>
            <a:off x="-749300" y="724930"/>
            <a:ext cx="5734920" cy="2219324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38FA8EEF-780F-F860-9DFA-4DE6DF1A7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513321"/>
            <a:ext cx="6705600" cy="27554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B3D6A-1A66-8909-9265-BF3D93BA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8" y="523146"/>
            <a:ext cx="45720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Introduction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3F3DE4E-3210-E7DB-EB1E-6CFCE630D483}"/>
              </a:ext>
            </a:extLst>
          </p:cNvPr>
          <p:cNvSpPr txBox="1">
            <a:spLocks/>
          </p:cNvSpPr>
          <p:nvPr/>
        </p:nvSpPr>
        <p:spPr>
          <a:xfrm>
            <a:off x="0" y="1982156"/>
            <a:ext cx="4726138" cy="519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REINFORCEMENT LEARNING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AF1133-9A5E-5087-E997-BA6586A52618}"/>
              </a:ext>
            </a:extLst>
          </p:cNvPr>
          <p:cNvSpPr/>
          <p:nvPr/>
        </p:nvSpPr>
        <p:spPr>
          <a:xfrm>
            <a:off x="6424255" y="2172471"/>
            <a:ext cx="2728326" cy="1838696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BE77CE-7ECA-9AF6-075E-85CBE11912D1}"/>
              </a:ext>
            </a:extLst>
          </p:cNvPr>
          <p:cNvSpPr/>
          <p:nvPr/>
        </p:nvSpPr>
        <p:spPr>
          <a:xfrm>
            <a:off x="6096000" y="1982156"/>
            <a:ext cx="3287856" cy="2310486"/>
          </a:xfrm>
          <a:custGeom>
            <a:avLst/>
            <a:gdLst>
              <a:gd name="connsiteX0" fmla="*/ 2016842 w 3287856"/>
              <a:gd name="connsiteY0" fmla="*/ 253461 h 2310486"/>
              <a:gd name="connsiteX1" fmla="*/ 2016842 w 3287856"/>
              <a:gd name="connsiteY1" fmla="*/ 253461 h 2310486"/>
              <a:gd name="connsiteX2" fmla="*/ 1120973 w 3287856"/>
              <a:gd name="connsiteY2" fmla="*/ 164025 h 2310486"/>
              <a:gd name="connsiteX3" fmla="*/ 692042 w 3287856"/>
              <a:gd name="connsiteY3" fmla="*/ 242939 h 2310486"/>
              <a:gd name="connsiteX4" fmla="*/ 398849 w 3287856"/>
              <a:gd name="connsiteY4" fmla="*/ 416549 h 2310486"/>
              <a:gd name="connsiteX5" fmla="*/ 24213 w 3287856"/>
              <a:gd name="connsiteY5" fmla="*/ 947904 h 2310486"/>
              <a:gd name="connsiteX6" fmla="*/ 7925 w 3287856"/>
              <a:gd name="connsiteY6" fmla="*/ 1242516 h 2310486"/>
              <a:gd name="connsiteX7" fmla="*/ 170810 w 3287856"/>
              <a:gd name="connsiteY7" fmla="*/ 1558172 h 2310486"/>
              <a:gd name="connsiteX8" fmla="*/ 844069 w 3287856"/>
              <a:gd name="connsiteY8" fmla="*/ 2052700 h 2310486"/>
              <a:gd name="connsiteX9" fmla="*/ 1370731 w 3287856"/>
              <a:gd name="connsiteY9" fmla="*/ 2210528 h 2310486"/>
              <a:gd name="connsiteX10" fmla="*/ 1957117 w 3287856"/>
              <a:gd name="connsiteY10" fmla="*/ 2263137 h 2310486"/>
              <a:gd name="connsiteX11" fmla="*/ 2928999 w 3287856"/>
              <a:gd name="connsiteY11" fmla="*/ 2021134 h 2310486"/>
              <a:gd name="connsiteX12" fmla="*/ 3205903 w 3287856"/>
              <a:gd name="connsiteY12" fmla="*/ 1616042 h 2310486"/>
              <a:gd name="connsiteX13" fmla="*/ 3162467 w 3287856"/>
              <a:gd name="connsiteY13" fmla="*/ 1200429 h 2310486"/>
              <a:gd name="connsiteX14" fmla="*/ 2912710 w 3287856"/>
              <a:gd name="connsiteY14" fmla="*/ 821641 h 2310486"/>
              <a:gd name="connsiteX15" fmla="*/ 1777944 w 3287856"/>
              <a:gd name="connsiteY15" fmla="*/ 274504 h 2310486"/>
              <a:gd name="connsiteX16" fmla="*/ 1283859 w 3287856"/>
              <a:gd name="connsiteY16" fmla="*/ 232417 h 2310486"/>
              <a:gd name="connsiteX17" fmla="*/ 740908 w 3287856"/>
              <a:gd name="connsiteY17" fmla="*/ 342896 h 2310486"/>
              <a:gd name="connsiteX18" fmla="*/ 100226 w 3287856"/>
              <a:gd name="connsiteY18" fmla="*/ 974208 h 2310486"/>
              <a:gd name="connsiteX19" fmla="*/ 29643 w 3287856"/>
              <a:gd name="connsiteY19" fmla="*/ 1395083 h 2310486"/>
              <a:gd name="connsiteX20" fmla="*/ 295689 w 3287856"/>
              <a:gd name="connsiteY20" fmla="*/ 1821219 h 2310486"/>
              <a:gd name="connsiteX21" fmla="*/ 1756225 w 3287856"/>
              <a:gd name="connsiteY21" fmla="*/ 2000090 h 2310486"/>
              <a:gd name="connsiteX22" fmla="*/ 2733536 w 3287856"/>
              <a:gd name="connsiteY22" fmla="*/ 1847523 h 2310486"/>
              <a:gd name="connsiteX23" fmla="*/ 3037589 w 3287856"/>
              <a:gd name="connsiteY23" fmla="*/ 947904 h 2310486"/>
              <a:gd name="connsiteX24" fmla="*/ 2011412 w 3287856"/>
              <a:gd name="connsiteY24" fmla="*/ 32501 h 2310486"/>
              <a:gd name="connsiteX25" fmla="*/ 1349013 w 3287856"/>
              <a:gd name="connsiteY25" fmla="*/ 936 h 2310486"/>
              <a:gd name="connsiteX26" fmla="*/ 936370 w 3287856"/>
              <a:gd name="connsiteY26" fmla="*/ 164025 h 2310486"/>
              <a:gd name="connsiteX27" fmla="*/ 425997 w 3287856"/>
              <a:gd name="connsiteY27" fmla="*/ 1110993 h 2310486"/>
              <a:gd name="connsiteX28" fmla="*/ 409708 w 3287856"/>
              <a:gd name="connsiteY28" fmla="*/ 1521345 h 2310486"/>
              <a:gd name="connsiteX29" fmla="*/ 958088 w 3287856"/>
              <a:gd name="connsiteY29" fmla="*/ 2047439 h 2310486"/>
              <a:gd name="connsiteX30" fmla="*/ 1544475 w 3287856"/>
              <a:gd name="connsiteY30" fmla="*/ 2084265 h 2310486"/>
              <a:gd name="connsiteX31" fmla="*/ 2728107 w 3287856"/>
              <a:gd name="connsiteY31" fmla="*/ 1631825 h 2310486"/>
              <a:gd name="connsiteX32" fmla="*/ 2972435 w 3287856"/>
              <a:gd name="connsiteY32" fmla="*/ 1132036 h 2310486"/>
              <a:gd name="connsiteX33" fmla="*/ 3010441 w 3287856"/>
              <a:gd name="connsiteY33" fmla="*/ 753249 h 2310486"/>
              <a:gd name="connsiteX34" fmla="*/ 2728107 w 3287856"/>
              <a:gd name="connsiteY34" fmla="*/ 358679 h 2310486"/>
              <a:gd name="connsiteX35" fmla="*/ 1636776 w 3287856"/>
              <a:gd name="connsiteY35" fmla="*/ 53545 h 2310486"/>
              <a:gd name="connsiteX36" fmla="*/ 605170 w 3287856"/>
              <a:gd name="connsiteY36" fmla="*/ 316592 h 2310486"/>
              <a:gd name="connsiteX37" fmla="*/ 360843 w 3287856"/>
              <a:gd name="connsiteY37" fmla="*/ 590160 h 2310486"/>
              <a:gd name="connsiteX38" fmla="*/ 174502 w 3287856"/>
              <a:gd name="connsiteY38" fmla="*/ 902028 h 2310486"/>
              <a:gd name="connsiteX39" fmla="*/ 2495 w 3287856"/>
              <a:gd name="connsiteY39" fmla="*/ 1189907 h 2310486"/>
              <a:gd name="connsiteX40" fmla="*/ 7925 w 3287856"/>
              <a:gd name="connsiteY40" fmla="*/ 1200429 h 2310486"/>
              <a:gd name="connsiteX41" fmla="*/ 310023 w 3287856"/>
              <a:gd name="connsiteY41" fmla="*/ 1632667 h 2310486"/>
              <a:gd name="connsiteX42" fmla="*/ 588882 w 3287856"/>
              <a:gd name="connsiteY42" fmla="*/ 2031656 h 2310486"/>
              <a:gd name="connsiteX43" fmla="*/ 875560 w 3287856"/>
              <a:gd name="connsiteY43" fmla="*/ 2107413 h 2310486"/>
              <a:gd name="connsiteX44" fmla="*/ 1186127 w 3287856"/>
              <a:gd name="connsiteY44" fmla="*/ 2189484 h 2310486"/>
              <a:gd name="connsiteX45" fmla="*/ 1256711 w 3287856"/>
              <a:gd name="connsiteY45" fmla="*/ 2210528 h 2310486"/>
              <a:gd name="connsiteX46" fmla="*/ 1441314 w 3287856"/>
              <a:gd name="connsiteY46" fmla="*/ 2257876 h 2310486"/>
              <a:gd name="connsiteX47" fmla="*/ 1729675 w 3287856"/>
              <a:gd name="connsiteY47" fmla="*/ 2282603 h 2310486"/>
              <a:gd name="connsiteX48" fmla="*/ 2054848 w 3287856"/>
              <a:gd name="connsiteY48" fmla="*/ 2310486 h 2310486"/>
              <a:gd name="connsiteX49" fmla="*/ 2206874 w 3287856"/>
              <a:gd name="connsiteY49" fmla="*/ 2305225 h 2310486"/>
              <a:gd name="connsiteX50" fmla="*/ 2655786 w 3287856"/>
              <a:gd name="connsiteY50" fmla="*/ 2152026 h 2310486"/>
              <a:gd name="connsiteX51" fmla="*/ 3070166 w 3287856"/>
              <a:gd name="connsiteY51" fmla="*/ 2010612 h 2310486"/>
              <a:gd name="connsiteX52" fmla="*/ 3151608 w 3287856"/>
              <a:gd name="connsiteY52" fmla="*/ 1884350 h 2310486"/>
              <a:gd name="connsiteX53" fmla="*/ 3254769 w 3287856"/>
              <a:gd name="connsiteY53" fmla="*/ 1668652 h 2310486"/>
              <a:gd name="connsiteX54" fmla="*/ 3281916 w 3287856"/>
              <a:gd name="connsiteY54" fmla="*/ 1552911 h 2310486"/>
              <a:gd name="connsiteX55" fmla="*/ 3287346 w 3287856"/>
              <a:gd name="connsiteY55" fmla="*/ 1458214 h 2310486"/>
              <a:gd name="connsiteX56" fmla="*/ 3243910 w 3287856"/>
              <a:gd name="connsiteY56" fmla="*/ 1137297 h 2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287856" h="2310486" fill="none" extrusionOk="0">
                <a:moveTo>
                  <a:pt x="2016842" y="253461"/>
                </a:moveTo>
                <a:lnTo>
                  <a:pt x="2016842" y="253461"/>
                </a:lnTo>
                <a:cubicBezTo>
                  <a:pt x="1635011" y="179132"/>
                  <a:pt x="1546104" y="143412"/>
                  <a:pt x="1120973" y="164025"/>
                </a:cubicBezTo>
                <a:cubicBezTo>
                  <a:pt x="972410" y="212412"/>
                  <a:pt x="808370" y="182425"/>
                  <a:pt x="692042" y="242939"/>
                </a:cubicBezTo>
                <a:cubicBezTo>
                  <a:pt x="572924" y="324236"/>
                  <a:pt x="479563" y="373517"/>
                  <a:pt x="398849" y="416549"/>
                </a:cubicBezTo>
                <a:cubicBezTo>
                  <a:pt x="136694" y="635021"/>
                  <a:pt x="154543" y="678839"/>
                  <a:pt x="24213" y="947904"/>
                </a:cubicBezTo>
                <a:cubicBezTo>
                  <a:pt x="-5915" y="1041233"/>
                  <a:pt x="-12995" y="1171179"/>
                  <a:pt x="7925" y="1242516"/>
                </a:cubicBezTo>
                <a:cubicBezTo>
                  <a:pt x="49506" y="1345059"/>
                  <a:pt x="84970" y="1466532"/>
                  <a:pt x="170810" y="1558172"/>
                </a:cubicBezTo>
                <a:cubicBezTo>
                  <a:pt x="329761" y="1801532"/>
                  <a:pt x="598326" y="1927006"/>
                  <a:pt x="844069" y="2052700"/>
                </a:cubicBezTo>
                <a:cubicBezTo>
                  <a:pt x="1014400" y="2116942"/>
                  <a:pt x="1210637" y="2213328"/>
                  <a:pt x="1370731" y="2210528"/>
                </a:cubicBezTo>
                <a:cubicBezTo>
                  <a:pt x="1583762" y="2264897"/>
                  <a:pt x="1803758" y="2224199"/>
                  <a:pt x="1957117" y="2263137"/>
                </a:cubicBezTo>
                <a:cubicBezTo>
                  <a:pt x="2233492" y="2193917"/>
                  <a:pt x="2686081" y="2276954"/>
                  <a:pt x="2928999" y="2021134"/>
                </a:cubicBezTo>
                <a:cubicBezTo>
                  <a:pt x="3039234" y="1889527"/>
                  <a:pt x="3133225" y="1720523"/>
                  <a:pt x="3205903" y="1616042"/>
                </a:cubicBezTo>
                <a:cubicBezTo>
                  <a:pt x="3223841" y="1466402"/>
                  <a:pt x="3200358" y="1346858"/>
                  <a:pt x="3162467" y="1200429"/>
                </a:cubicBezTo>
                <a:cubicBezTo>
                  <a:pt x="3106729" y="1055423"/>
                  <a:pt x="3038609" y="885013"/>
                  <a:pt x="2912710" y="821641"/>
                </a:cubicBezTo>
                <a:cubicBezTo>
                  <a:pt x="2623559" y="645877"/>
                  <a:pt x="2216838" y="360780"/>
                  <a:pt x="1777944" y="274504"/>
                </a:cubicBezTo>
                <a:cubicBezTo>
                  <a:pt x="1608978" y="250576"/>
                  <a:pt x="1421887" y="276759"/>
                  <a:pt x="1283859" y="232417"/>
                </a:cubicBezTo>
                <a:cubicBezTo>
                  <a:pt x="1117025" y="288043"/>
                  <a:pt x="921224" y="256492"/>
                  <a:pt x="740908" y="342896"/>
                </a:cubicBezTo>
                <a:cubicBezTo>
                  <a:pt x="449524" y="431664"/>
                  <a:pt x="266420" y="782431"/>
                  <a:pt x="100226" y="974208"/>
                </a:cubicBezTo>
                <a:cubicBezTo>
                  <a:pt x="60939" y="1120575"/>
                  <a:pt x="2583" y="1273141"/>
                  <a:pt x="29643" y="1395083"/>
                </a:cubicBezTo>
                <a:cubicBezTo>
                  <a:pt x="75382" y="1540595"/>
                  <a:pt x="171642" y="1710586"/>
                  <a:pt x="295689" y="1821219"/>
                </a:cubicBezTo>
                <a:cubicBezTo>
                  <a:pt x="644797" y="2077344"/>
                  <a:pt x="1471796" y="2056171"/>
                  <a:pt x="1756225" y="2000090"/>
                </a:cubicBezTo>
                <a:cubicBezTo>
                  <a:pt x="2093048" y="1940750"/>
                  <a:pt x="2475806" y="1932974"/>
                  <a:pt x="2733536" y="1847523"/>
                </a:cubicBezTo>
                <a:cubicBezTo>
                  <a:pt x="3197203" y="1686334"/>
                  <a:pt x="3237295" y="1413197"/>
                  <a:pt x="3037589" y="947904"/>
                </a:cubicBezTo>
                <a:cubicBezTo>
                  <a:pt x="2885416" y="530850"/>
                  <a:pt x="2387634" y="136224"/>
                  <a:pt x="2011412" y="32501"/>
                </a:cubicBezTo>
                <a:cubicBezTo>
                  <a:pt x="1800783" y="-18716"/>
                  <a:pt x="1536061" y="-27954"/>
                  <a:pt x="1349013" y="936"/>
                </a:cubicBezTo>
                <a:cubicBezTo>
                  <a:pt x="1214757" y="45607"/>
                  <a:pt x="1048345" y="98855"/>
                  <a:pt x="936370" y="164025"/>
                </a:cubicBezTo>
                <a:cubicBezTo>
                  <a:pt x="632608" y="367703"/>
                  <a:pt x="488018" y="772468"/>
                  <a:pt x="425997" y="1110993"/>
                </a:cubicBezTo>
                <a:cubicBezTo>
                  <a:pt x="422855" y="1244530"/>
                  <a:pt x="358664" y="1368070"/>
                  <a:pt x="409708" y="1521345"/>
                </a:cubicBezTo>
                <a:cubicBezTo>
                  <a:pt x="556991" y="1820487"/>
                  <a:pt x="722199" y="1983815"/>
                  <a:pt x="958088" y="2047439"/>
                </a:cubicBezTo>
                <a:cubicBezTo>
                  <a:pt x="1149321" y="2078921"/>
                  <a:pt x="1397656" y="2053862"/>
                  <a:pt x="1544475" y="2084265"/>
                </a:cubicBezTo>
                <a:cubicBezTo>
                  <a:pt x="2080458" y="1947210"/>
                  <a:pt x="2419946" y="2050781"/>
                  <a:pt x="2728107" y="1631825"/>
                </a:cubicBezTo>
                <a:cubicBezTo>
                  <a:pt x="2887042" y="1520317"/>
                  <a:pt x="2910287" y="1273557"/>
                  <a:pt x="2972435" y="1132036"/>
                </a:cubicBezTo>
                <a:cubicBezTo>
                  <a:pt x="2991998" y="1000371"/>
                  <a:pt x="3047591" y="880262"/>
                  <a:pt x="3010441" y="753249"/>
                </a:cubicBezTo>
                <a:cubicBezTo>
                  <a:pt x="2996081" y="571327"/>
                  <a:pt x="2856459" y="490135"/>
                  <a:pt x="2728107" y="358679"/>
                </a:cubicBezTo>
                <a:cubicBezTo>
                  <a:pt x="2463508" y="219785"/>
                  <a:pt x="1919010" y="173959"/>
                  <a:pt x="1636776" y="53545"/>
                </a:cubicBezTo>
                <a:cubicBezTo>
                  <a:pt x="1080116" y="55824"/>
                  <a:pt x="1033180" y="-8093"/>
                  <a:pt x="605170" y="316592"/>
                </a:cubicBezTo>
                <a:cubicBezTo>
                  <a:pt x="507058" y="390789"/>
                  <a:pt x="360843" y="590160"/>
                  <a:pt x="360843" y="590160"/>
                </a:cubicBezTo>
                <a:cubicBezTo>
                  <a:pt x="347427" y="682685"/>
                  <a:pt x="203329" y="780731"/>
                  <a:pt x="174502" y="902028"/>
                </a:cubicBezTo>
                <a:cubicBezTo>
                  <a:pt x="145675" y="1023325"/>
                  <a:pt x="73109" y="1061609"/>
                  <a:pt x="2495" y="1189907"/>
                </a:cubicBezTo>
                <a:cubicBezTo>
                  <a:pt x="3725" y="1192246"/>
                  <a:pt x="5136" y="1195863"/>
                  <a:pt x="7925" y="1200429"/>
                </a:cubicBezTo>
                <a:cubicBezTo>
                  <a:pt x="136960" y="1365478"/>
                  <a:pt x="177782" y="1523740"/>
                  <a:pt x="310023" y="1632667"/>
                </a:cubicBezTo>
                <a:cubicBezTo>
                  <a:pt x="442263" y="1741594"/>
                  <a:pt x="432384" y="1899889"/>
                  <a:pt x="588882" y="2031656"/>
                </a:cubicBezTo>
                <a:cubicBezTo>
                  <a:pt x="690764" y="2029063"/>
                  <a:pt x="780691" y="2092032"/>
                  <a:pt x="875560" y="2107413"/>
                </a:cubicBezTo>
                <a:cubicBezTo>
                  <a:pt x="970429" y="2122794"/>
                  <a:pt x="1077261" y="2190775"/>
                  <a:pt x="1186127" y="2189484"/>
                </a:cubicBezTo>
                <a:cubicBezTo>
                  <a:pt x="1211336" y="2199754"/>
                  <a:pt x="1239039" y="2207678"/>
                  <a:pt x="1256711" y="2210528"/>
                </a:cubicBezTo>
                <a:cubicBezTo>
                  <a:pt x="1318061" y="2226970"/>
                  <a:pt x="1441313" y="2257876"/>
                  <a:pt x="1441314" y="2257876"/>
                </a:cubicBezTo>
                <a:cubicBezTo>
                  <a:pt x="1544957" y="2236777"/>
                  <a:pt x="1630551" y="2289885"/>
                  <a:pt x="1729675" y="2282603"/>
                </a:cubicBezTo>
                <a:cubicBezTo>
                  <a:pt x="1828799" y="2275320"/>
                  <a:pt x="1965966" y="2330937"/>
                  <a:pt x="2054848" y="2310486"/>
                </a:cubicBezTo>
                <a:cubicBezTo>
                  <a:pt x="2116927" y="2307949"/>
                  <a:pt x="2146749" y="2308898"/>
                  <a:pt x="2206874" y="2305225"/>
                </a:cubicBezTo>
                <a:cubicBezTo>
                  <a:pt x="2366418" y="2204098"/>
                  <a:pt x="2509077" y="2224279"/>
                  <a:pt x="2655786" y="2152026"/>
                </a:cubicBezTo>
                <a:cubicBezTo>
                  <a:pt x="2802495" y="2079773"/>
                  <a:pt x="2899743" y="2073367"/>
                  <a:pt x="3070166" y="2010612"/>
                </a:cubicBezTo>
                <a:cubicBezTo>
                  <a:pt x="3098894" y="1960746"/>
                  <a:pt x="3122290" y="1941624"/>
                  <a:pt x="3151608" y="1884350"/>
                </a:cubicBezTo>
                <a:cubicBezTo>
                  <a:pt x="3195237" y="1801952"/>
                  <a:pt x="3230473" y="1765289"/>
                  <a:pt x="3254769" y="1668652"/>
                </a:cubicBezTo>
                <a:cubicBezTo>
                  <a:pt x="3267348" y="1612569"/>
                  <a:pt x="3273736" y="1610836"/>
                  <a:pt x="3281916" y="1552911"/>
                </a:cubicBezTo>
                <a:cubicBezTo>
                  <a:pt x="3284579" y="1521027"/>
                  <a:pt x="3291062" y="1494666"/>
                  <a:pt x="3287346" y="1458214"/>
                </a:cubicBezTo>
                <a:cubicBezTo>
                  <a:pt x="3271752" y="1220293"/>
                  <a:pt x="3275164" y="1254117"/>
                  <a:pt x="3243910" y="1137297"/>
                </a:cubicBezTo>
              </a:path>
              <a:path w="3287856" h="2310486" stroke="0" extrusionOk="0">
                <a:moveTo>
                  <a:pt x="2016842" y="253461"/>
                </a:moveTo>
                <a:lnTo>
                  <a:pt x="2016842" y="253461"/>
                </a:lnTo>
                <a:cubicBezTo>
                  <a:pt x="1627650" y="196542"/>
                  <a:pt x="1538534" y="133267"/>
                  <a:pt x="1120973" y="164025"/>
                </a:cubicBezTo>
                <a:cubicBezTo>
                  <a:pt x="967800" y="167536"/>
                  <a:pt x="845452" y="229695"/>
                  <a:pt x="692042" y="242939"/>
                </a:cubicBezTo>
                <a:cubicBezTo>
                  <a:pt x="602312" y="312347"/>
                  <a:pt x="487075" y="339485"/>
                  <a:pt x="398849" y="416549"/>
                </a:cubicBezTo>
                <a:cubicBezTo>
                  <a:pt x="145935" y="642358"/>
                  <a:pt x="149356" y="682273"/>
                  <a:pt x="24213" y="947904"/>
                </a:cubicBezTo>
                <a:cubicBezTo>
                  <a:pt x="29918" y="1066507"/>
                  <a:pt x="-13997" y="1136410"/>
                  <a:pt x="7925" y="1242516"/>
                </a:cubicBezTo>
                <a:cubicBezTo>
                  <a:pt x="58930" y="1363550"/>
                  <a:pt x="84473" y="1472374"/>
                  <a:pt x="170810" y="1558172"/>
                </a:cubicBezTo>
                <a:cubicBezTo>
                  <a:pt x="277879" y="1782511"/>
                  <a:pt x="624359" y="1958950"/>
                  <a:pt x="844069" y="2052700"/>
                </a:cubicBezTo>
                <a:cubicBezTo>
                  <a:pt x="1011031" y="2140132"/>
                  <a:pt x="1196337" y="2184776"/>
                  <a:pt x="1370731" y="2210528"/>
                </a:cubicBezTo>
                <a:cubicBezTo>
                  <a:pt x="1555858" y="2252232"/>
                  <a:pt x="1765475" y="2260999"/>
                  <a:pt x="1957117" y="2263137"/>
                </a:cubicBezTo>
                <a:cubicBezTo>
                  <a:pt x="2339899" y="2192910"/>
                  <a:pt x="2567759" y="2267632"/>
                  <a:pt x="2928999" y="2021134"/>
                </a:cubicBezTo>
                <a:cubicBezTo>
                  <a:pt x="3065296" y="1925202"/>
                  <a:pt x="3115906" y="1762729"/>
                  <a:pt x="3205903" y="1616042"/>
                </a:cubicBezTo>
                <a:cubicBezTo>
                  <a:pt x="3168932" y="1477802"/>
                  <a:pt x="3227830" y="1369721"/>
                  <a:pt x="3162467" y="1200429"/>
                </a:cubicBezTo>
                <a:cubicBezTo>
                  <a:pt x="3142018" y="1027555"/>
                  <a:pt x="3019159" y="924874"/>
                  <a:pt x="2912710" y="821641"/>
                </a:cubicBezTo>
                <a:cubicBezTo>
                  <a:pt x="2573293" y="562475"/>
                  <a:pt x="2151218" y="322949"/>
                  <a:pt x="1777944" y="274504"/>
                </a:cubicBezTo>
                <a:cubicBezTo>
                  <a:pt x="1599400" y="277222"/>
                  <a:pt x="1479605" y="245333"/>
                  <a:pt x="1283859" y="232417"/>
                </a:cubicBezTo>
                <a:cubicBezTo>
                  <a:pt x="1100443" y="281259"/>
                  <a:pt x="904878" y="268023"/>
                  <a:pt x="740908" y="342896"/>
                </a:cubicBezTo>
                <a:cubicBezTo>
                  <a:pt x="411540" y="537889"/>
                  <a:pt x="282398" y="741205"/>
                  <a:pt x="100226" y="974208"/>
                </a:cubicBezTo>
                <a:cubicBezTo>
                  <a:pt x="82991" y="1120491"/>
                  <a:pt x="-17934" y="1281984"/>
                  <a:pt x="29643" y="1395083"/>
                </a:cubicBezTo>
                <a:cubicBezTo>
                  <a:pt x="64427" y="1570691"/>
                  <a:pt x="195851" y="1698488"/>
                  <a:pt x="295689" y="1821219"/>
                </a:cubicBezTo>
                <a:cubicBezTo>
                  <a:pt x="623559" y="2092059"/>
                  <a:pt x="1435933" y="1981893"/>
                  <a:pt x="1756225" y="2000090"/>
                </a:cubicBezTo>
                <a:cubicBezTo>
                  <a:pt x="2095287" y="1971371"/>
                  <a:pt x="2382450" y="1997266"/>
                  <a:pt x="2733536" y="1847523"/>
                </a:cubicBezTo>
                <a:cubicBezTo>
                  <a:pt x="3226996" y="1784603"/>
                  <a:pt x="3138304" y="1365736"/>
                  <a:pt x="3037589" y="947904"/>
                </a:cubicBezTo>
                <a:cubicBezTo>
                  <a:pt x="2849627" y="583205"/>
                  <a:pt x="2461680" y="41547"/>
                  <a:pt x="2011412" y="32501"/>
                </a:cubicBezTo>
                <a:cubicBezTo>
                  <a:pt x="1818902" y="-82343"/>
                  <a:pt x="1537719" y="-40054"/>
                  <a:pt x="1349013" y="936"/>
                </a:cubicBezTo>
                <a:cubicBezTo>
                  <a:pt x="1236556" y="43199"/>
                  <a:pt x="1055740" y="61608"/>
                  <a:pt x="936370" y="164025"/>
                </a:cubicBezTo>
                <a:cubicBezTo>
                  <a:pt x="681360" y="326579"/>
                  <a:pt x="596268" y="760962"/>
                  <a:pt x="425997" y="1110993"/>
                </a:cubicBezTo>
                <a:cubicBezTo>
                  <a:pt x="417587" y="1234253"/>
                  <a:pt x="357916" y="1384245"/>
                  <a:pt x="409708" y="1521345"/>
                </a:cubicBezTo>
                <a:cubicBezTo>
                  <a:pt x="477492" y="1800118"/>
                  <a:pt x="699382" y="1981741"/>
                  <a:pt x="958088" y="2047439"/>
                </a:cubicBezTo>
                <a:cubicBezTo>
                  <a:pt x="1129141" y="2080200"/>
                  <a:pt x="1296376" y="2097371"/>
                  <a:pt x="1544475" y="2084265"/>
                </a:cubicBezTo>
                <a:cubicBezTo>
                  <a:pt x="2043219" y="2010624"/>
                  <a:pt x="2397303" y="1967194"/>
                  <a:pt x="2728107" y="1631825"/>
                </a:cubicBezTo>
                <a:cubicBezTo>
                  <a:pt x="2875682" y="1478906"/>
                  <a:pt x="2908983" y="1278962"/>
                  <a:pt x="2972435" y="1132036"/>
                </a:cubicBezTo>
                <a:cubicBezTo>
                  <a:pt x="2986748" y="994656"/>
                  <a:pt x="3026904" y="855756"/>
                  <a:pt x="3010441" y="753249"/>
                </a:cubicBezTo>
                <a:cubicBezTo>
                  <a:pt x="2974059" y="634684"/>
                  <a:pt x="2847931" y="440176"/>
                  <a:pt x="2728107" y="358679"/>
                </a:cubicBezTo>
                <a:cubicBezTo>
                  <a:pt x="2431143" y="134020"/>
                  <a:pt x="1908208" y="114645"/>
                  <a:pt x="1636776" y="53545"/>
                </a:cubicBezTo>
                <a:cubicBezTo>
                  <a:pt x="1088726" y="78811"/>
                  <a:pt x="1036538" y="1103"/>
                  <a:pt x="605170" y="316592"/>
                </a:cubicBezTo>
                <a:cubicBezTo>
                  <a:pt x="507057" y="390790"/>
                  <a:pt x="360843" y="590159"/>
                  <a:pt x="360843" y="590160"/>
                </a:cubicBezTo>
                <a:cubicBezTo>
                  <a:pt x="295629" y="728961"/>
                  <a:pt x="230458" y="801890"/>
                  <a:pt x="188836" y="878039"/>
                </a:cubicBezTo>
                <a:cubicBezTo>
                  <a:pt x="147214" y="954188"/>
                  <a:pt x="55644" y="1035103"/>
                  <a:pt x="2495" y="1189907"/>
                </a:cubicBezTo>
                <a:cubicBezTo>
                  <a:pt x="4861" y="1192428"/>
                  <a:pt x="6394" y="1197592"/>
                  <a:pt x="7925" y="1200429"/>
                </a:cubicBezTo>
                <a:cubicBezTo>
                  <a:pt x="130122" y="1362168"/>
                  <a:pt x="148856" y="1440854"/>
                  <a:pt x="292594" y="1607730"/>
                </a:cubicBezTo>
                <a:cubicBezTo>
                  <a:pt x="436332" y="1774606"/>
                  <a:pt x="457626" y="1901492"/>
                  <a:pt x="588882" y="2031656"/>
                </a:cubicBezTo>
                <a:cubicBezTo>
                  <a:pt x="730165" y="2059393"/>
                  <a:pt x="742753" y="2100875"/>
                  <a:pt x="893477" y="2112148"/>
                </a:cubicBezTo>
                <a:cubicBezTo>
                  <a:pt x="1044201" y="2123421"/>
                  <a:pt x="1075651" y="2187827"/>
                  <a:pt x="1186127" y="2189484"/>
                </a:cubicBezTo>
                <a:cubicBezTo>
                  <a:pt x="1211045" y="2199345"/>
                  <a:pt x="1228936" y="2209914"/>
                  <a:pt x="1256711" y="2210528"/>
                </a:cubicBezTo>
                <a:cubicBezTo>
                  <a:pt x="1318061" y="2226971"/>
                  <a:pt x="1441313" y="2257876"/>
                  <a:pt x="1441314" y="2257876"/>
                </a:cubicBezTo>
                <a:cubicBezTo>
                  <a:pt x="1592418" y="2239771"/>
                  <a:pt x="1617520" y="2305692"/>
                  <a:pt x="1741946" y="2283655"/>
                </a:cubicBezTo>
                <a:cubicBezTo>
                  <a:pt x="1866372" y="2261618"/>
                  <a:pt x="1942491" y="2329544"/>
                  <a:pt x="2054848" y="2310486"/>
                </a:cubicBezTo>
                <a:cubicBezTo>
                  <a:pt x="2088310" y="2307949"/>
                  <a:pt x="2133505" y="2308256"/>
                  <a:pt x="2206874" y="2305225"/>
                </a:cubicBezTo>
                <a:cubicBezTo>
                  <a:pt x="2385121" y="2199332"/>
                  <a:pt x="2424800" y="2251010"/>
                  <a:pt x="2629887" y="2160865"/>
                </a:cubicBezTo>
                <a:cubicBezTo>
                  <a:pt x="2834974" y="2070720"/>
                  <a:pt x="2959997" y="2090399"/>
                  <a:pt x="3070166" y="2010612"/>
                </a:cubicBezTo>
                <a:cubicBezTo>
                  <a:pt x="3102078" y="1961017"/>
                  <a:pt x="3118365" y="1944066"/>
                  <a:pt x="3151608" y="1884350"/>
                </a:cubicBezTo>
                <a:cubicBezTo>
                  <a:pt x="3192680" y="1814681"/>
                  <a:pt x="3223992" y="1749311"/>
                  <a:pt x="3254769" y="1668652"/>
                </a:cubicBezTo>
                <a:cubicBezTo>
                  <a:pt x="3258116" y="1617324"/>
                  <a:pt x="3273815" y="1587770"/>
                  <a:pt x="3281916" y="1552911"/>
                </a:cubicBezTo>
                <a:cubicBezTo>
                  <a:pt x="3278860" y="1528240"/>
                  <a:pt x="3293708" y="1493717"/>
                  <a:pt x="3287346" y="1458214"/>
                </a:cubicBezTo>
                <a:cubicBezTo>
                  <a:pt x="3261236" y="1215322"/>
                  <a:pt x="3272530" y="1263925"/>
                  <a:pt x="3243910" y="1137297"/>
                </a:cubicBezTo>
              </a:path>
            </a:pathLst>
          </a:custGeom>
          <a:solidFill>
            <a:srgbClr val="FFCC66"/>
          </a:solidFill>
          <a:ln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3532783729">
                  <a:custGeom>
                    <a:avLst/>
                    <a:gdLst>
                      <a:gd name="connsiteX0" fmla="*/ 2358769 w 3845265"/>
                      <a:gd name="connsiteY0" fmla="*/ 305930 h 2788780"/>
                      <a:gd name="connsiteX1" fmla="*/ 2358769 w 3845265"/>
                      <a:gd name="connsiteY1" fmla="*/ 305930 h 2788780"/>
                      <a:gd name="connsiteX2" fmla="*/ 1311019 w 3845265"/>
                      <a:gd name="connsiteY2" fmla="*/ 197980 h 2788780"/>
                      <a:gd name="connsiteX3" fmla="*/ 809369 w 3845265"/>
                      <a:gd name="connsiteY3" fmla="*/ 293230 h 2788780"/>
                      <a:gd name="connsiteX4" fmla="*/ 466469 w 3845265"/>
                      <a:gd name="connsiteY4" fmla="*/ 502780 h 2788780"/>
                      <a:gd name="connsiteX5" fmla="*/ 28319 w 3845265"/>
                      <a:gd name="connsiteY5" fmla="*/ 1144130 h 2788780"/>
                      <a:gd name="connsiteX6" fmla="*/ 9269 w 3845265"/>
                      <a:gd name="connsiteY6" fmla="*/ 1499730 h 2788780"/>
                      <a:gd name="connsiteX7" fmla="*/ 199769 w 3845265"/>
                      <a:gd name="connsiteY7" fmla="*/ 1880730 h 2788780"/>
                      <a:gd name="connsiteX8" fmla="*/ 987169 w 3845265"/>
                      <a:gd name="connsiteY8" fmla="*/ 2477630 h 2788780"/>
                      <a:gd name="connsiteX9" fmla="*/ 1603119 w 3845265"/>
                      <a:gd name="connsiteY9" fmla="*/ 2668130 h 2788780"/>
                      <a:gd name="connsiteX10" fmla="*/ 2288919 w 3845265"/>
                      <a:gd name="connsiteY10" fmla="*/ 2731630 h 2788780"/>
                      <a:gd name="connsiteX11" fmla="*/ 3425569 w 3845265"/>
                      <a:gd name="connsiteY11" fmla="*/ 2439530 h 2788780"/>
                      <a:gd name="connsiteX12" fmla="*/ 3749419 w 3845265"/>
                      <a:gd name="connsiteY12" fmla="*/ 1950580 h 2788780"/>
                      <a:gd name="connsiteX13" fmla="*/ 3698619 w 3845265"/>
                      <a:gd name="connsiteY13" fmla="*/ 1448930 h 2788780"/>
                      <a:gd name="connsiteX14" fmla="*/ 3406519 w 3845265"/>
                      <a:gd name="connsiteY14" fmla="*/ 991730 h 2788780"/>
                      <a:gd name="connsiteX15" fmla="*/ 2079369 w 3845265"/>
                      <a:gd name="connsiteY15" fmla="*/ 331330 h 2788780"/>
                      <a:gd name="connsiteX16" fmla="*/ 1501519 w 3845265"/>
                      <a:gd name="connsiteY16" fmla="*/ 280530 h 2788780"/>
                      <a:gd name="connsiteX17" fmla="*/ 866519 w 3845265"/>
                      <a:gd name="connsiteY17" fmla="*/ 413880 h 2788780"/>
                      <a:gd name="connsiteX18" fmla="*/ 117219 w 3845265"/>
                      <a:gd name="connsiteY18" fmla="*/ 1175880 h 2788780"/>
                      <a:gd name="connsiteX19" fmla="*/ 34669 w 3845265"/>
                      <a:gd name="connsiteY19" fmla="*/ 1683880 h 2788780"/>
                      <a:gd name="connsiteX20" fmla="*/ 345819 w 3845265"/>
                      <a:gd name="connsiteY20" fmla="*/ 2198230 h 2788780"/>
                      <a:gd name="connsiteX21" fmla="*/ 2053969 w 3845265"/>
                      <a:gd name="connsiteY21" fmla="*/ 2414130 h 2788780"/>
                      <a:gd name="connsiteX22" fmla="*/ 3196969 w 3845265"/>
                      <a:gd name="connsiteY22" fmla="*/ 2229980 h 2788780"/>
                      <a:gd name="connsiteX23" fmla="*/ 3552569 w 3845265"/>
                      <a:gd name="connsiteY23" fmla="*/ 1144130 h 2788780"/>
                      <a:gd name="connsiteX24" fmla="*/ 2352419 w 3845265"/>
                      <a:gd name="connsiteY24" fmla="*/ 39230 h 2788780"/>
                      <a:gd name="connsiteX25" fmla="*/ 1577719 w 3845265"/>
                      <a:gd name="connsiteY25" fmla="*/ 1130 h 2788780"/>
                      <a:gd name="connsiteX26" fmla="*/ 1095119 w 3845265"/>
                      <a:gd name="connsiteY26" fmla="*/ 197980 h 2788780"/>
                      <a:gd name="connsiteX27" fmla="*/ 498219 w 3845265"/>
                      <a:gd name="connsiteY27" fmla="*/ 1340980 h 2788780"/>
                      <a:gd name="connsiteX28" fmla="*/ 479169 w 3845265"/>
                      <a:gd name="connsiteY28" fmla="*/ 1836280 h 2788780"/>
                      <a:gd name="connsiteX29" fmla="*/ 1120519 w 3845265"/>
                      <a:gd name="connsiteY29" fmla="*/ 2471280 h 2788780"/>
                      <a:gd name="connsiteX30" fmla="*/ 1806319 w 3845265"/>
                      <a:gd name="connsiteY30" fmla="*/ 2515730 h 2788780"/>
                      <a:gd name="connsiteX31" fmla="*/ 3190619 w 3845265"/>
                      <a:gd name="connsiteY31" fmla="*/ 1969630 h 2788780"/>
                      <a:gd name="connsiteX32" fmla="*/ 3476369 w 3845265"/>
                      <a:gd name="connsiteY32" fmla="*/ 1366380 h 2788780"/>
                      <a:gd name="connsiteX33" fmla="*/ 3520819 w 3845265"/>
                      <a:gd name="connsiteY33" fmla="*/ 909180 h 2788780"/>
                      <a:gd name="connsiteX34" fmla="*/ 3190619 w 3845265"/>
                      <a:gd name="connsiteY34" fmla="*/ 432930 h 2788780"/>
                      <a:gd name="connsiteX35" fmla="*/ 1914269 w 3845265"/>
                      <a:gd name="connsiteY35" fmla="*/ 64630 h 2788780"/>
                      <a:gd name="connsiteX36" fmla="*/ 707769 w 3845265"/>
                      <a:gd name="connsiteY36" fmla="*/ 382130 h 2788780"/>
                      <a:gd name="connsiteX37" fmla="*/ 422019 w 3845265"/>
                      <a:gd name="connsiteY37" fmla="*/ 712330 h 2788780"/>
                      <a:gd name="connsiteX38" fmla="*/ 2919 w 3845265"/>
                      <a:gd name="connsiteY38" fmla="*/ 1436230 h 2788780"/>
                      <a:gd name="connsiteX39" fmla="*/ 9269 w 3845265"/>
                      <a:gd name="connsiteY39" fmla="*/ 1448930 h 2788780"/>
                      <a:gd name="connsiteX40" fmla="*/ 688719 w 3845265"/>
                      <a:gd name="connsiteY40" fmla="*/ 2452230 h 2788780"/>
                      <a:gd name="connsiteX41" fmla="*/ 1387219 w 3845265"/>
                      <a:gd name="connsiteY41" fmla="*/ 2642730 h 2788780"/>
                      <a:gd name="connsiteX42" fmla="*/ 1469769 w 3845265"/>
                      <a:gd name="connsiteY42" fmla="*/ 2668130 h 2788780"/>
                      <a:gd name="connsiteX43" fmla="*/ 1685669 w 3845265"/>
                      <a:gd name="connsiteY43" fmla="*/ 2725280 h 2788780"/>
                      <a:gd name="connsiteX44" fmla="*/ 2403219 w 3845265"/>
                      <a:gd name="connsiteY44" fmla="*/ 2788780 h 2788780"/>
                      <a:gd name="connsiteX45" fmla="*/ 2581019 w 3845265"/>
                      <a:gd name="connsiteY45" fmla="*/ 2782430 h 2788780"/>
                      <a:gd name="connsiteX46" fmla="*/ 3590669 w 3845265"/>
                      <a:gd name="connsiteY46" fmla="*/ 2426830 h 2788780"/>
                      <a:gd name="connsiteX47" fmla="*/ 3685919 w 3845265"/>
                      <a:gd name="connsiteY47" fmla="*/ 2274430 h 2788780"/>
                      <a:gd name="connsiteX48" fmla="*/ 3806569 w 3845265"/>
                      <a:gd name="connsiteY48" fmla="*/ 2014080 h 2788780"/>
                      <a:gd name="connsiteX49" fmla="*/ 3838319 w 3845265"/>
                      <a:gd name="connsiteY49" fmla="*/ 1874380 h 2788780"/>
                      <a:gd name="connsiteX50" fmla="*/ 3844669 w 3845265"/>
                      <a:gd name="connsiteY50" fmla="*/ 1760080 h 2788780"/>
                      <a:gd name="connsiteX51" fmla="*/ 3793869 w 3845265"/>
                      <a:gd name="connsiteY51" fmla="*/ 1372730 h 2788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845265" h="2788780">
                        <a:moveTo>
                          <a:pt x="2358769" y="305930"/>
                        </a:moveTo>
                        <a:lnTo>
                          <a:pt x="2358769" y="305930"/>
                        </a:lnTo>
                        <a:cubicBezTo>
                          <a:pt x="1916134" y="210593"/>
                          <a:pt x="1820177" y="163847"/>
                          <a:pt x="1311019" y="197980"/>
                        </a:cubicBezTo>
                        <a:cubicBezTo>
                          <a:pt x="1141196" y="209365"/>
                          <a:pt x="976586" y="261480"/>
                          <a:pt x="809369" y="293230"/>
                        </a:cubicBezTo>
                        <a:cubicBezTo>
                          <a:pt x="695069" y="363080"/>
                          <a:pt x="567826" y="415200"/>
                          <a:pt x="466469" y="502780"/>
                        </a:cubicBezTo>
                        <a:cubicBezTo>
                          <a:pt x="163075" y="764936"/>
                          <a:pt x="168730" y="828205"/>
                          <a:pt x="28319" y="1144130"/>
                        </a:cubicBezTo>
                        <a:cubicBezTo>
                          <a:pt x="21969" y="1262663"/>
                          <a:pt x="-17641" y="1384117"/>
                          <a:pt x="9269" y="1499730"/>
                        </a:cubicBezTo>
                        <a:cubicBezTo>
                          <a:pt x="41458" y="1638024"/>
                          <a:pt x="119987" y="1763273"/>
                          <a:pt x="199769" y="1880730"/>
                        </a:cubicBezTo>
                        <a:cubicBezTo>
                          <a:pt x="395707" y="2169195"/>
                          <a:pt x="667475" y="2338322"/>
                          <a:pt x="987169" y="2477630"/>
                        </a:cubicBezTo>
                        <a:cubicBezTo>
                          <a:pt x="1184188" y="2563482"/>
                          <a:pt x="1392185" y="2626972"/>
                          <a:pt x="1603119" y="2668130"/>
                        </a:cubicBezTo>
                        <a:cubicBezTo>
                          <a:pt x="1828447" y="2712097"/>
                          <a:pt x="2060319" y="2710463"/>
                          <a:pt x="2288919" y="2731630"/>
                        </a:cubicBezTo>
                        <a:cubicBezTo>
                          <a:pt x="2713521" y="2696246"/>
                          <a:pt x="3089016" y="2754014"/>
                          <a:pt x="3425569" y="2439530"/>
                        </a:cubicBezTo>
                        <a:cubicBezTo>
                          <a:pt x="3568406" y="2306059"/>
                          <a:pt x="3641469" y="2113563"/>
                          <a:pt x="3749419" y="1950580"/>
                        </a:cubicBezTo>
                        <a:cubicBezTo>
                          <a:pt x="3732486" y="1783363"/>
                          <a:pt x="3755214" y="1607187"/>
                          <a:pt x="3698619" y="1448930"/>
                        </a:cubicBezTo>
                        <a:cubicBezTo>
                          <a:pt x="3637722" y="1278643"/>
                          <a:pt x="3537457" y="1116475"/>
                          <a:pt x="3406519" y="991730"/>
                        </a:cubicBezTo>
                        <a:cubicBezTo>
                          <a:pt x="3030401" y="633402"/>
                          <a:pt x="2577848" y="439586"/>
                          <a:pt x="2079369" y="331330"/>
                        </a:cubicBezTo>
                        <a:cubicBezTo>
                          <a:pt x="1890414" y="290294"/>
                          <a:pt x="1694136" y="297463"/>
                          <a:pt x="1501519" y="280530"/>
                        </a:cubicBezTo>
                        <a:cubicBezTo>
                          <a:pt x="1289852" y="324980"/>
                          <a:pt x="1064642" y="327128"/>
                          <a:pt x="866519" y="413880"/>
                        </a:cubicBezTo>
                        <a:cubicBezTo>
                          <a:pt x="494216" y="576900"/>
                          <a:pt x="341333" y="869438"/>
                          <a:pt x="117219" y="1175880"/>
                        </a:cubicBezTo>
                        <a:cubicBezTo>
                          <a:pt x="89702" y="1345213"/>
                          <a:pt x="-2767" y="1516460"/>
                          <a:pt x="34669" y="1683880"/>
                        </a:cubicBezTo>
                        <a:cubicBezTo>
                          <a:pt x="78395" y="1879431"/>
                          <a:pt x="184265" y="2079687"/>
                          <a:pt x="345819" y="2198230"/>
                        </a:cubicBezTo>
                        <a:cubicBezTo>
                          <a:pt x="750803" y="2495393"/>
                          <a:pt x="1667553" y="2409418"/>
                          <a:pt x="2053969" y="2414130"/>
                        </a:cubicBezTo>
                        <a:cubicBezTo>
                          <a:pt x="2434969" y="2352747"/>
                          <a:pt x="2833868" y="2360696"/>
                          <a:pt x="3196969" y="2229980"/>
                        </a:cubicBezTo>
                        <a:cubicBezTo>
                          <a:pt x="3729882" y="2038131"/>
                          <a:pt x="3772020" y="1619950"/>
                          <a:pt x="3552569" y="1144130"/>
                        </a:cubicBezTo>
                        <a:cubicBezTo>
                          <a:pt x="3333106" y="668285"/>
                          <a:pt x="2883718" y="180585"/>
                          <a:pt x="2352419" y="39230"/>
                        </a:cubicBezTo>
                        <a:cubicBezTo>
                          <a:pt x="2102565" y="-27245"/>
                          <a:pt x="1835952" y="13830"/>
                          <a:pt x="1577719" y="1130"/>
                        </a:cubicBezTo>
                        <a:cubicBezTo>
                          <a:pt x="1416852" y="66747"/>
                          <a:pt x="1233850" y="93398"/>
                          <a:pt x="1095119" y="197980"/>
                        </a:cubicBezTo>
                        <a:cubicBezTo>
                          <a:pt x="711039" y="487517"/>
                          <a:pt x="648569" y="916240"/>
                          <a:pt x="498219" y="1340980"/>
                        </a:cubicBezTo>
                        <a:cubicBezTo>
                          <a:pt x="491869" y="1506080"/>
                          <a:pt x="439097" y="1675991"/>
                          <a:pt x="479169" y="1836280"/>
                        </a:cubicBezTo>
                        <a:cubicBezTo>
                          <a:pt x="564668" y="2178274"/>
                          <a:pt x="782301" y="2397232"/>
                          <a:pt x="1120519" y="2471280"/>
                        </a:cubicBezTo>
                        <a:cubicBezTo>
                          <a:pt x="1344298" y="2520273"/>
                          <a:pt x="1577719" y="2500913"/>
                          <a:pt x="1806319" y="2515730"/>
                        </a:cubicBezTo>
                        <a:cubicBezTo>
                          <a:pt x="2370311" y="2407443"/>
                          <a:pt x="2781687" y="2434864"/>
                          <a:pt x="3190619" y="1969630"/>
                        </a:cubicBezTo>
                        <a:cubicBezTo>
                          <a:pt x="3337514" y="1802510"/>
                          <a:pt x="3381119" y="1567463"/>
                          <a:pt x="3476369" y="1366380"/>
                        </a:cubicBezTo>
                        <a:cubicBezTo>
                          <a:pt x="3491186" y="1213980"/>
                          <a:pt x="3565639" y="1055592"/>
                          <a:pt x="3520819" y="909180"/>
                        </a:cubicBezTo>
                        <a:cubicBezTo>
                          <a:pt x="3464274" y="724467"/>
                          <a:pt x="3342479" y="552323"/>
                          <a:pt x="3190619" y="432930"/>
                        </a:cubicBezTo>
                        <a:cubicBezTo>
                          <a:pt x="2869680" y="180605"/>
                          <a:pt x="2284374" y="129741"/>
                          <a:pt x="1914269" y="64630"/>
                        </a:cubicBezTo>
                        <a:cubicBezTo>
                          <a:pt x="1275530" y="98848"/>
                          <a:pt x="1200854" y="-2717"/>
                          <a:pt x="707769" y="382130"/>
                        </a:cubicBezTo>
                        <a:cubicBezTo>
                          <a:pt x="593023" y="471688"/>
                          <a:pt x="422019" y="712330"/>
                          <a:pt x="422019" y="712330"/>
                        </a:cubicBezTo>
                        <a:lnTo>
                          <a:pt x="2919" y="1436230"/>
                        </a:lnTo>
                        <a:lnTo>
                          <a:pt x="9269" y="1448930"/>
                        </a:lnTo>
                        <a:lnTo>
                          <a:pt x="688719" y="2452230"/>
                        </a:lnTo>
                        <a:lnTo>
                          <a:pt x="1387219" y="2642730"/>
                        </a:lnTo>
                        <a:cubicBezTo>
                          <a:pt x="1414736" y="2651197"/>
                          <a:pt x="1442021" y="2660455"/>
                          <a:pt x="1469769" y="2668130"/>
                        </a:cubicBezTo>
                        <a:cubicBezTo>
                          <a:pt x="1541520" y="2687976"/>
                          <a:pt x="1685669" y="2725280"/>
                          <a:pt x="1685669" y="2725280"/>
                        </a:cubicBezTo>
                        <a:lnTo>
                          <a:pt x="2403219" y="2788780"/>
                        </a:lnTo>
                        <a:lnTo>
                          <a:pt x="2581019" y="2782430"/>
                        </a:lnTo>
                        <a:lnTo>
                          <a:pt x="3590669" y="2426830"/>
                        </a:lnTo>
                        <a:cubicBezTo>
                          <a:pt x="3631972" y="2367826"/>
                          <a:pt x="3652312" y="2342889"/>
                          <a:pt x="3685919" y="2274430"/>
                        </a:cubicBezTo>
                        <a:cubicBezTo>
                          <a:pt x="3728069" y="2188569"/>
                          <a:pt x="3785371" y="2107350"/>
                          <a:pt x="3806569" y="2014080"/>
                        </a:cubicBezTo>
                        <a:lnTo>
                          <a:pt x="3838319" y="1874380"/>
                        </a:lnTo>
                        <a:cubicBezTo>
                          <a:pt x="3840436" y="1836280"/>
                          <a:pt x="3847313" y="1798147"/>
                          <a:pt x="3844669" y="1760080"/>
                        </a:cubicBezTo>
                        <a:cubicBezTo>
                          <a:pt x="3824586" y="1470879"/>
                          <a:pt x="3835521" y="1518511"/>
                          <a:pt x="3793869" y="137273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029;p60">
            <a:extLst>
              <a:ext uri="{FF2B5EF4-FFF2-40B4-BE49-F238E27FC236}">
                <a16:creationId xmlns:a16="http://schemas.microsoft.com/office/drawing/2014/main" id="{24A073A7-9929-DE19-AFF3-D283F84B0511}"/>
              </a:ext>
            </a:extLst>
          </p:cNvPr>
          <p:cNvSpPr txBox="1">
            <a:spLocks/>
          </p:cNvSpPr>
          <p:nvPr/>
        </p:nvSpPr>
        <p:spPr>
          <a:xfrm>
            <a:off x="6503143" y="2768087"/>
            <a:ext cx="2473568" cy="647462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ENVIRONMENT </a:t>
            </a:r>
          </a:p>
        </p:txBody>
      </p:sp>
      <p:pic>
        <p:nvPicPr>
          <p:cNvPr id="19" name="Picture 18" descr="A cartoon character with a black hat&#10;&#10;Description automatically generated">
            <a:extLst>
              <a:ext uri="{FF2B5EF4-FFF2-40B4-BE49-F238E27FC236}">
                <a16:creationId xmlns:a16="http://schemas.microsoft.com/office/drawing/2014/main" id="{07FFB3FB-8AE9-8190-BBE6-384F8750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47" y="5017878"/>
            <a:ext cx="1658742" cy="165874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004D0-79CB-BFE6-01DC-E2DE64998BAA}"/>
              </a:ext>
            </a:extLst>
          </p:cNvPr>
          <p:cNvCxnSpPr>
            <a:cxnSpLocks/>
            <a:stCxn id="15" idx="38"/>
          </p:cNvCxnSpPr>
          <p:nvPr/>
        </p:nvCxnSpPr>
        <p:spPr>
          <a:xfrm>
            <a:off x="6098496" y="3172063"/>
            <a:ext cx="286315" cy="2631204"/>
          </a:xfrm>
          <a:prstGeom prst="bentConnector4">
            <a:avLst>
              <a:gd name="adj1" fmla="val -794843"/>
              <a:gd name="adj2" fmla="val 100145"/>
            </a:avLst>
          </a:prstGeom>
          <a:ln w="76200" cap="rnd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AD34831-591C-4AD0-0B4E-6F2FF4C24156}"/>
              </a:ext>
            </a:extLst>
          </p:cNvPr>
          <p:cNvCxnSpPr>
            <a:cxnSpLocks/>
            <a:stCxn id="35" idx="13"/>
            <a:endCxn id="15" idx="13"/>
          </p:cNvCxnSpPr>
          <p:nvPr/>
        </p:nvCxnSpPr>
        <p:spPr>
          <a:xfrm flipH="1" flipV="1">
            <a:off x="9258468" y="3182585"/>
            <a:ext cx="144406" cy="2755430"/>
          </a:xfrm>
          <a:prstGeom prst="bentConnector3">
            <a:avLst>
              <a:gd name="adj1" fmla="val -1307088"/>
            </a:avLst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A0E73D-3E64-25AB-4D32-AACE26CE9701}"/>
              </a:ext>
            </a:extLst>
          </p:cNvPr>
          <p:cNvSpPr txBox="1"/>
          <p:nvPr/>
        </p:nvSpPr>
        <p:spPr>
          <a:xfrm>
            <a:off x="4413628" y="26042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State,Reward</a:t>
            </a:r>
            <a:endParaRPr lang="fr-FR" dirty="0">
              <a:solidFill>
                <a:srgbClr val="FFCC6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F47B5-955C-08F7-5981-9150CEFB27AD}"/>
              </a:ext>
            </a:extLst>
          </p:cNvPr>
          <p:cNvSpPr txBox="1"/>
          <p:nvPr/>
        </p:nvSpPr>
        <p:spPr>
          <a:xfrm>
            <a:off x="9467553" y="53642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42795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BC7AA3-4B2A-369B-D464-282AA3A87EE2}"/>
              </a:ext>
            </a:extLst>
          </p:cNvPr>
          <p:cNvSpPr/>
          <p:nvPr/>
        </p:nvSpPr>
        <p:spPr>
          <a:xfrm>
            <a:off x="-749300" y="724930"/>
            <a:ext cx="5734920" cy="2219324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B3632AF4-A0F2-CE5E-1736-286CF738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513321"/>
            <a:ext cx="6705600" cy="2755430"/>
          </a:xfr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2667879D-49EB-F34C-C5E8-8FEA24BD6815}"/>
              </a:ext>
            </a:extLst>
          </p:cNvPr>
          <p:cNvSpPr txBox="1">
            <a:spLocks/>
          </p:cNvSpPr>
          <p:nvPr/>
        </p:nvSpPr>
        <p:spPr>
          <a:xfrm>
            <a:off x="0" y="1982156"/>
            <a:ext cx="4726138" cy="519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REINFORCEMENT LEARNING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FA44142-99DA-E8EF-1C51-9DE6490A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8" y="523146"/>
            <a:ext cx="45720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Introduction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014C9D87-86F0-44F8-6684-83C3D0F24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04" y="1688184"/>
            <a:ext cx="7796464" cy="41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9B5EE4-649F-1ED8-6BA5-99194F53D005}"/>
              </a:ext>
            </a:extLst>
          </p:cNvPr>
          <p:cNvSpPr/>
          <p:nvPr/>
        </p:nvSpPr>
        <p:spPr>
          <a:xfrm>
            <a:off x="2265881" y="3125553"/>
            <a:ext cx="3319463" cy="3248025"/>
          </a:xfrm>
          <a:custGeom>
            <a:avLst/>
            <a:gdLst>
              <a:gd name="connsiteX0" fmla="*/ 147638 w 3319463"/>
              <a:gd name="connsiteY0" fmla="*/ 138112 h 3248025"/>
              <a:gd name="connsiteX1" fmla="*/ 147638 w 3319463"/>
              <a:gd name="connsiteY1" fmla="*/ 138112 h 3248025"/>
              <a:gd name="connsiteX2" fmla="*/ 138113 w 3319463"/>
              <a:gd name="connsiteY2" fmla="*/ 195262 h 3248025"/>
              <a:gd name="connsiteX3" fmla="*/ 104775 w 3319463"/>
              <a:gd name="connsiteY3" fmla="*/ 300037 h 3248025"/>
              <a:gd name="connsiteX4" fmla="*/ 85725 w 3319463"/>
              <a:gd name="connsiteY4" fmla="*/ 381000 h 3248025"/>
              <a:gd name="connsiteX5" fmla="*/ 80963 w 3319463"/>
              <a:gd name="connsiteY5" fmla="*/ 428625 h 3248025"/>
              <a:gd name="connsiteX6" fmla="*/ 66675 w 3319463"/>
              <a:gd name="connsiteY6" fmla="*/ 495300 h 3248025"/>
              <a:gd name="connsiteX7" fmla="*/ 52388 w 3319463"/>
              <a:gd name="connsiteY7" fmla="*/ 628650 h 3248025"/>
              <a:gd name="connsiteX8" fmla="*/ 47625 w 3319463"/>
              <a:gd name="connsiteY8" fmla="*/ 719137 h 3248025"/>
              <a:gd name="connsiteX9" fmla="*/ 57150 w 3319463"/>
              <a:gd name="connsiteY9" fmla="*/ 1004887 h 3248025"/>
              <a:gd name="connsiteX10" fmla="*/ 71438 w 3319463"/>
              <a:gd name="connsiteY10" fmla="*/ 1114425 h 3248025"/>
              <a:gd name="connsiteX11" fmla="*/ 76200 w 3319463"/>
              <a:gd name="connsiteY11" fmla="*/ 1243012 h 3248025"/>
              <a:gd name="connsiteX12" fmla="*/ 52388 w 3319463"/>
              <a:gd name="connsiteY12" fmla="*/ 1333500 h 3248025"/>
              <a:gd name="connsiteX13" fmla="*/ 33338 w 3319463"/>
              <a:gd name="connsiteY13" fmla="*/ 1404937 h 3248025"/>
              <a:gd name="connsiteX14" fmla="*/ 28575 w 3319463"/>
              <a:gd name="connsiteY14" fmla="*/ 1423987 h 3248025"/>
              <a:gd name="connsiteX15" fmla="*/ 19050 w 3319463"/>
              <a:gd name="connsiteY15" fmla="*/ 1452562 h 3248025"/>
              <a:gd name="connsiteX16" fmla="*/ 14288 w 3319463"/>
              <a:gd name="connsiteY16" fmla="*/ 1481137 h 3248025"/>
              <a:gd name="connsiteX17" fmla="*/ 4763 w 3319463"/>
              <a:gd name="connsiteY17" fmla="*/ 1547812 h 3248025"/>
              <a:gd name="connsiteX18" fmla="*/ 0 w 3319463"/>
              <a:gd name="connsiteY18" fmla="*/ 1643062 h 3248025"/>
              <a:gd name="connsiteX19" fmla="*/ 14288 w 3319463"/>
              <a:gd name="connsiteY19" fmla="*/ 1724025 h 3248025"/>
              <a:gd name="connsiteX20" fmla="*/ 23813 w 3319463"/>
              <a:gd name="connsiteY20" fmla="*/ 1795462 h 3248025"/>
              <a:gd name="connsiteX21" fmla="*/ 28575 w 3319463"/>
              <a:gd name="connsiteY21" fmla="*/ 1847850 h 3248025"/>
              <a:gd name="connsiteX22" fmla="*/ 38100 w 3319463"/>
              <a:gd name="connsiteY22" fmla="*/ 1914525 h 3248025"/>
              <a:gd name="connsiteX23" fmla="*/ 42863 w 3319463"/>
              <a:gd name="connsiteY23" fmla="*/ 1928812 h 3248025"/>
              <a:gd name="connsiteX24" fmla="*/ 52388 w 3319463"/>
              <a:gd name="connsiteY24" fmla="*/ 1943100 h 3248025"/>
              <a:gd name="connsiteX25" fmla="*/ 66675 w 3319463"/>
              <a:gd name="connsiteY25" fmla="*/ 1976437 h 3248025"/>
              <a:gd name="connsiteX26" fmla="*/ 76200 w 3319463"/>
              <a:gd name="connsiteY26" fmla="*/ 1990725 h 3248025"/>
              <a:gd name="connsiteX27" fmla="*/ 100013 w 3319463"/>
              <a:gd name="connsiteY27" fmla="*/ 2057400 h 3248025"/>
              <a:gd name="connsiteX28" fmla="*/ 95250 w 3319463"/>
              <a:gd name="connsiteY28" fmla="*/ 2290762 h 3248025"/>
              <a:gd name="connsiteX29" fmla="*/ 90488 w 3319463"/>
              <a:gd name="connsiteY29" fmla="*/ 2328862 h 3248025"/>
              <a:gd name="connsiteX30" fmla="*/ 57150 w 3319463"/>
              <a:gd name="connsiteY30" fmla="*/ 2438400 h 3248025"/>
              <a:gd name="connsiteX31" fmla="*/ 33338 w 3319463"/>
              <a:gd name="connsiteY31" fmla="*/ 2543175 h 3248025"/>
              <a:gd name="connsiteX32" fmla="*/ 14288 w 3319463"/>
              <a:gd name="connsiteY32" fmla="*/ 2614612 h 3248025"/>
              <a:gd name="connsiteX33" fmla="*/ 23813 w 3319463"/>
              <a:gd name="connsiteY33" fmla="*/ 2833687 h 3248025"/>
              <a:gd name="connsiteX34" fmla="*/ 47625 w 3319463"/>
              <a:gd name="connsiteY34" fmla="*/ 3000375 h 3248025"/>
              <a:gd name="connsiteX35" fmla="*/ 57150 w 3319463"/>
              <a:gd name="connsiteY35" fmla="*/ 3071812 h 3248025"/>
              <a:gd name="connsiteX36" fmla="*/ 66675 w 3319463"/>
              <a:gd name="connsiteY36" fmla="*/ 3114675 h 3248025"/>
              <a:gd name="connsiteX37" fmla="*/ 80963 w 3319463"/>
              <a:gd name="connsiteY37" fmla="*/ 3162300 h 3248025"/>
              <a:gd name="connsiteX38" fmla="*/ 90488 w 3319463"/>
              <a:gd name="connsiteY38" fmla="*/ 3176587 h 3248025"/>
              <a:gd name="connsiteX39" fmla="*/ 104775 w 3319463"/>
              <a:gd name="connsiteY39" fmla="*/ 3181350 h 3248025"/>
              <a:gd name="connsiteX40" fmla="*/ 180975 w 3319463"/>
              <a:gd name="connsiteY40" fmla="*/ 3200400 h 3248025"/>
              <a:gd name="connsiteX41" fmla="*/ 209550 w 3319463"/>
              <a:gd name="connsiteY41" fmla="*/ 3209925 h 3248025"/>
              <a:gd name="connsiteX42" fmla="*/ 233363 w 3319463"/>
              <a:gd name="connsiteY42" fmla="*/ 3219450 h 3248025"/>
              <a:gd name="connsiteX43" fmla="*/ 252413 w 3319463"/>
              <a:gd name="connsiteY43" fmla="*/ 3224212 h 3248025"/>
              <a:gd name="connsiteX44" fmla="*/ 566738 w 3319463"/>
              <a:gd name="connsiteY44" fmla="*/ 3233737 h 3248025"/>
              <a:gd name="connsiteX45" fmla="*/ 661988 w 3319463"/>
              <a:gd name="connsiteY45" fmla="*/ 3238500 h 3248025"/>
              <a:gd name="connsiteX46" fmla="*/ 704850 w 3319463"/>
              <a:gd name="connsiteY46" fmla="*/ 3243262 h 3248025"/>
              <a:gd name="connsiteX47" fmla="*/ 881063 w 3319463"/>
              <a:gd name="connsiteY47" fmla="*/ 3248025 h 3248025"/>
              <a:gd name="connsiteX48" fmla="*/ 1009650 w 3319463"/>
              <a:gd name="connsiteY48" fmla="*/ 3238500 h 3248025"/>
              <a:gd name="connsiteX49" fmla="*/ 1033463 w 3319463"/>
              <a:gd name="connsiteY49" fmla="*/ 3233737 h 3248025"/>
              <a:gd name="connsiteX50" fmla="*/ 1076325 w 3319463"/>
              <a:gd name="connsiteY50" fmla="*/ 3228975 h 3248025"/>
              <a:gd name="connsiteX51" fmla="*/ 1571625 w 3319463"/>
              <a:gd name="connsiteY51" fmla="*/ 3233737 h 3248025"/>
              <a:gd name="connsiteX52" fmla="*/ 1614488 w 3319463"/>
              <a:gd name="connsiteY52" fmla="*/ 3228975 h 3248025"/>
              <a:gd name="connsiteX53" fmla="*/ 1671638 w 3319463"/>
              <a:gd name="connsiteY53" fmla="*/ 3224212 h 3248025"/>
              <a:gd name="connsiteX54" fmla="*/ 1714500 w 3319463"/>
              <a:gd name="connsiteY54" fmla="*/ 3219450 h 3248025"/>
              <a:gd name="connsiteX55" fmla="*/ 1847850 w 3319463"/>
              <a:gd name="connsiteY55" fmla="*/ 3209925 h 3248025"/>
              <a:gd name="connsiteX56" fmla="*/ 2028825 w 3319463"/>
              <a:gd name="connsiteY56" fmla="*/ 3195637 h 3248025"/>
              <a:gd name="connsiteX57" fmla="*/ 2105025 w 3319463"/>
              <a:gd name="connsiteY57" fmla="*/ 3186112 h 3248025"/>
              <a:gd name="connsiteX58" fmla="*/ 2724150 w 3319463"/>
              <a:gd name="connsiteY58" fmla="*/ 3181350 h 3248025"/>
              <a:gd name="connsiteX59" fmla="*/ 2795588 w 3319463"/>
              <a:gd name="connsiteY59" fmla="*/ 3162300 h 3248025"/>
              <a:gd name="connsiteX60" fmla="*/ 2838450 w 3319463"/>
              <a:gd name="connsiteY60" fmla="*/ 3157537 h 3248025"/>
              <a:gd name="connsiteX61" fmla="*/ 2871788 w 3319463"/>
              <a:gd name="connsiteY61" fmla="*/ 3148012 h 3248025"/>
              <a:gd name="connsiteX62" fmla="*/ 2971800 w 3319463"/>
              <a:gd name="connsiteY62" fmla="*/ 3124200 h 3248025"/>
              <a:gd name="connsiteX63" fmla="*/ 3067050 w 3319463"/>
              <a:gd name="connsiteY63" fmla="*/ 3105150 h 3248025"/>
              <a:gd name="connsiteX64" fmla="*/ 3114675 w 3319463"/>
              <a:gd name="connsiteY64" fmla="*/ 3090862 h 3248025"/>
              <a:gd name="connsiteX65" fmla="*/ 3133725 w 3319463"/>
              <a:gd name="connsiteY65" fmla="*/ 3086100 h 3248025"/>
              <a:gd name="connsiteX66" fmla="*/ 3181350 w 3319463"/>
              <a:gd name="connsiteY66" fmla="*/ 3033712 h 3248025"/>
              <a:gd name="connsiteX67" fmla="*/ 3200400 w 3319463"/>
              <a:gd name="connsiteY67" fmla="*/ 2986087 h 3248025"/>
              <a:gd name="connsiteX68" fmla="*/ 3209925 w 3319463"/>
              <a:gd name="connsiteY68" fmla="*/ 2971800 h 3248025"/>
              <a:gd name="connsiteX69" fmla="*/ 3214688 w 3319463"/>
              <a:gd name="connsiteY69" fmla="*/ 2957512 h 3248025"/>
              <a:gd name="connsiteX70" fmla="*/ 3238500 w 3319463"/>
              <a:gd name="connsiteY70" fmla="*/ 2895600 h 3248025"/>
              <a:gd name="connsiteX71" fmla="*/ 3252788 w 3319463"/>
              <a:gd name="connsiteY71" fmla="*/ 2814637 h 3248025"/>
              <a:gd name="connsiteX72" fmla="*/ 3257550 w 3319463"/>
              <a:gd name="connsiteY72" fmla="*/ 2790825 h 3248025"/>
              <a:gd name="connsiteX73" fmla="*/ 3267075 w 3319463"/>
              <a:gd name="connsiteY73" fmla="*/ 2709862 h 3248025"/>
              <a:gd name="connsiteX74" fmla="*/ 3271838 w 3319463"/>
              <a:gd name="connsiteY74" fmla="*/ 2686050 h 3248025"/>
              <a:gd name="connsiteX75" fmla="*/ 3276600 w 3319463"/>
              <a:gd name="connsiteY75" fmla="*/ 2657475 h 3248025"/>
              <a:gd name="connsiteX76" fmla="*/ 3286125 w 3319463"/>
              <a:gd name="connsiteY76" fmla="*/ 1828800 h 3248025"/>
              <a:gd name="connsiteX77" fmla="*/ 3300413 w 3319463"/>
              <a:gd name="connsiteY77" fmla="*/ 1719262 h 3248025"/>
              <a:gd name="connsiteX78" fmla="*/ 3309938 w 3319463"/>
              <a:gd name="connsiteY78" fmla="*/ 1624012 h 3248025"/>
              <a:gd name="connsiteX79" fmla="*/ 3319463 w 3319463"/>
              <a:gd name="connsiteY79" fmla="*/ 1471612 h 3248025"/>
              <a:gd name="connsiteX80" fmla="*/ 3314700 w 3319463"/>
              <a:gd name="connsiteY80" fmla="*/ 1143000 h 3248025"/>
              <a:gd name="connsiteX81" fmla="*/ 3309938 w 3319463"/>
              <a:gd name="connsiteY81" fmla="*/ 1000125 h 3248025"/>
              <a:gd name="connsiteX82" fmla="*/ 3305175 w 3319463"/>
              <a:gd name="connsiteY82" fmla="*/ 838200 h 3248025"/>
              <a:gd name="connsiteX83" fmla="*/ 3300413 w 3319463"/>
              <a:gd name="connsiteY83" fmla="*/ 647700 h 3248025"/>
              <a:gd name="connsiteX84" fmla="*/ 3286125 w 3319463"/>
              <a:gd name="connsiteY84" fmla="*/ 519112 h 3248025"/>
              <a:gd name="connsiteX85" fmla="*/ 3281363 w 3319463"/>
              <a:gd name="connsiteY85" fmla="*/ 485775 h 3248025"/>
              <a:gd name="connsiteX86" fmla="*/ 3276600 w 3319463"/>
              <a:gd name="connsiteY86" fmla="*/ 457200 h 3248025"/>
              <a:gd name="connsiteX87" fmla="*/ 3271838 w 3319463"/>
              <a:gd name="connsiteY87" fmla="*/ 414337 h 3248025"/>
              <a:gd name="connsiteX88" fmla="*/ 3267075 w 3319463"/>
              <a:gd name="connsiteY88" fmla="*/ 376237 h 3248025"/>
              <a:gd name="connsiteX89" fmla="*/ 3262313 w 3319463"/>
              <a:gd name="connsiteY89" fmla="*/ 295275 h 3248025"/>
              <a:gd name="connsiteX90" fmla="*/ 3248025 w 3319463"/>
              <a:gd name="connsiteY90" fmla="*/ 209550 h 3248025"/>
              <a:gd name="connsiteX91" fmla="*/ 3233738 w 3319463"/>
              <a:gd name="connsiteY91" fmla="*/ 133350 h 3248025"/>
              <a:gd name="connsiteX92" fmla="*/ 3228975 w 3319463"/>
              <a:gd name="connsiteY92" fmla="*/ 104775 h 3248025"/>
              <a:gd name="connsiteX93" fmla="*/ 3209925 w 3319463"/>
              <a:gd name="connsiteY93" fmla="*/ 80962 h 3248025"/>
              <a:gd name="connsiteX94" fmla="*/ 3148013 w 3319463"/>
              <a:gd name="connsiteY94" fmla="*/ 47625 h 3248025"/>
              <a:gd name="connsiteX95" fmla="*/ 3105150 w 3319463"/>
              <a:gd name="connsiteY95" fmla="*/ 33337 h 3248025"/>
              <a:gd name="connsiteX96" fmla="*/ 2976563 w 3319463"/>
              <a:gd name="connsiteY96" fmla="*/ 19050 h 3248025"/>
              <a:gd name="connsiteX97" fmla="*/ 2928938 w 3319463"/>
              <a:gd name="connsiteY97" fmla="*/ 14287 h 3248025"/>
              <a:gd name="connsiteX98" fmla="*/ 2876550 w 3319463"/>
              <a:gd name="connsiteY98" fmla="*/ 4762 h 3248025"/>
              <a:gd name="connsiteX99" fmla="*/ 2805113 w 3319463"/>
              <a:gd name="connsiteY99" fmla="*/ 0 h 3248025"/>
              <a:gd name="connsiteX100" fmla="*/ 2505075 w 3319463"/>
              <a:gd name="connsiteY100" fmla="*/ 4762 h 3248025"/>
              <a:gd name="connsiteX101" fmla="*/ 2138363 w 3319463"/>
              <a:gd name="connsiteY101" fmla="*/ 14287 h 3248025"/>
              <a:gd name="connsiteX102" fmla="*/ 2000250 w 3319463"/>
              <a:gd name="connsiteY102" fmla="*/ 19050 h 3248025"/>
              <a:gd name="connsiteX103" fmla="*/ 1014413 w 3319463"/>
              <a:gd name="connsiteY103" fmla="*/ 33337 h 3248025"/>
              <a:gd name="connsiteX104" fmla="*/ 938213 w 3319463"/>
              <a:gd name="connsiteY104" fmla="*/ 42862 h 3248025"/>
              <a:gd name="connsiteX105" fmla="*/ 809625 w 3319463"/>
              <a:gd name="connsiteY105" fmla="*/ 61912 h 3248025"/>
              <a:gd name="connsiteX106" fmla="*/ 700088 w 3319463"/>
              <a:gd name="connsiteY106" fmla="*/ 71437 h 3248025"/>
              <a:gd name="connsiteX107" fmla="*/ 623888 w 3319463"/>
              <a:gd name="connsiteY107" fmla="*/ 80962 h 3248025"/>
              <a:gd name="connsiteX108" fmla="*/ 528638 w 3319463"/>
              <a:gd name="connsiteY108" fmla="*/ 85725 h 3248025"/>
              <a:gd name="connsiteX109" fmla="*/ 485775 w 3319463"/>
              <a:gd name="connsiteY109" fmla="*/ 90487 h 3248025"/>
              <a:gd name="connsiteX110" fmla="*/ 428625 w 3319463"/>
              <a:gd name="connsiteY110" fmla="*/ 100012 h 3248025"/>
              <a:gd name="connsiteX111" fmla="*/ 266700 w 3319463"/>
              <a:gd name="connsiteY111" fmla="*/ 109537 h 3248025"/>
              <a:gd name="connsiteX112" fmla="*/ 214313 w 3319463"/>
              <a:gd name="connsiteY112" fmla="*/ 123825 h 3248025"/>
              <a:gd name="connsiteX113" fmla="*/ 185738 w 3319463"/>
              <a:gd name="connsiteY113" fmla="*/ 128587 h 3248025"/>
              <a:gd name="connsiteX114" fmla="*/ 147638 w 3319463"/>
              <a:gd name="connsiteY114" fmla="*/ 138112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319463" h="3248025">
                <a:moveTo>
                  <a:pt x="147638" y="138112"/>
                </a:moveTo>
                <a:lnTo>
                  <a:pt x="147638" y="138112"/>
                </a:lnTo>
                <a:cubicBezTo>
                  <a:pt x="144463" y="157162"/>
                  <a:pt x="142092" y="176363"/>
                  <a:pt x="138113" y="195262"/>
                </a:cubicBezTo>
                <a:cubicBezTo>
                  <a:pt x="132195" y="223375"/>
                  <a:pt x="109434" y="281400"/>
                  <a:pt x="104775" y="300037"/>
                </a:cubicBezTo>
                <a:cubicBezTo>
                  <a:pt x="91700" y="352336"/>
                  <a:pt x="98090" y="325358"/>
                  <a:pt x="85725" y="381000"/>
                </a:cubicBezTo>
                <a:cubicBezTo>
                  <a:pt x="84138" y="396875"/>
                  <a:pt x="83736" y="412914"/>
                  <a:pt x="80963" y="428625"/>
                </a:cubicBezTo>
                <a:cubicBezTo>
                  <a:pt x="61401" y="539477"/>
                  <a:pt x="79826" y="385713"/>
                  <a:pt x="66675" y="495300"/>
                </a:cubicBezTo>
                <a:cubicBezTo>
                  <a:pt x="66630" y="495676"/>
                  <a:pt x="53772" y="608577"/>
                  <a:pt x="52388" y="628650"/>
                </a:cubicBezTo>
                <a:cubicBezTo>
                  <a:pt x="50310" y="658783"/>
                  <a:pt x="49213" y="688975"/>
                  <a:pt x="47625" y="719137"/>
                </a:cubicBezTo>
                <a:cubicBezTo>
                  <a:pt x="48316" y="748826"/>
                  <a:pt x="50240" y="935787"/>
                  <a:pt x="57150" y="1004887"/>
                </a:cubicBezTo>
                <a:cubicBezTo>
                  <a:pt x="60814" y="1041526"/>
                  <a:pt x="66675" y="1077912"/>
                  <a:pt x="71438" y="1114425"/>
                </a:cubicBezTo>
                <a:cubicBezTo>
                  <a:pt x="73025" y="1157287"/>
                  <a:pt x="77359" y="1200136"/>
                  <a:pt x="76200" y="1243012"/>
                </a:cubicBezTo>
                <a:cubicBezTo>
                  <a:pt x="75412" y="1272165"/>
                  <a:pt x="60919" y="1306200"/>
                  <a:pt x="52388" y="1333500"/>
                </a:cubicBezTo>
                <a:cubicBezTo>
                  <a:pt x="44185" y="1359752"/>
                  <a:pt x="40095" y="1377909"/>
                  <a:pt x="33338" y="1404937"/>
                </a:cubicBezTo>
                <a:cubicBezTo>
                  <a:pt x="31750" y="1411287"/>
                  <a:pt x="30645" y="1417777"/>
                  <a:pt x="28575" y="1423987"/>
                </a:cubicBezTo>
                <a:lnTo>
                  <a:pt x="19050" y="1452562"/>
                </a:lnTo>
                <a:cubicBezTo>
                  <a:pt x="17463" y="1462087"/>
                  <a:pt x="15720" y="1471587"/>
                  <a:pt x="14288" y="1481137"/>
                </a:cubicBezTo>
                <a:cubicBezTo>
                  <a:pt x="10958" y="1503339"/>
                  <a:pt x="4763" y="1547812"/>
                  <a:pt x="4763" y="1547812"/>
                </a:cubicBezTo>
                <a:cubicBezTo>
                  <a:pt x="3175" y="1579562"/>
                  <a:pt x="0" y="1611272"/>
                  <a:pt x="0" y="1643062"/>
                </a:cubicBezTo>
                <a:cubicBezTo>
                  <a:pt x="0" y="1692564"/>
                  <a:pt x="4664" y="1682318"/>
                  <a:pt x="14288" y="1724025"/>
                </a:cubicBezTo>
                <a:cubicBezTo>
                  <a:pt x="18625" y="1742820"/>
                  <a:pt x="22134" y="1778672"/>
                  <a:pt x="23813" y="1795462"/>
                </a:cubicBezTo>
                <a:cubicBezTo>
                  <a:pt x="25558" y="1812910"/>
                  <a:pt x="26486" y="1830440"/>
                  <a:pt x="28575" y="1847850"/>
                </a:cubicBezTo>
                <a:cubicBezTo>
                  <a:pt x="31250" y="1870141"/>
                  <a:pt x="31000" y="1893227"/>
                  <a:pt x="38100" y="1914525"/>
                </a:cubicBezTo>
                <a:cubicBezTo>
                  <a:pt x="39688" y="1919287"/>
                  <a:pt x="40618" y="1924322"/>
                  <a:pt x="42863" y="1928812"/>
                </a:cubicBezTo>
                <a:cubicBezTo>
                  <a:pt x="45423" y="1933932"/>
                  <a:pt x="49213" y="1938337"/>
                  <a:pt x="52388" y="1943100"/>
                </a:cubicBezTo>
                <a:cubicBezTo>
                  <a:pt x="57731" y="1959130"/>
                  <a:pt x="57258" y="1959958"/>
                  <a:pt x="66675" y="1976437"/>
                </a:cubicBezTo>
                <a:cubicBezTo>
                  <a:pt x="69515" y="1981407"/>
                  <a:pt x="73640" y="1985605"/>
                  <a:pt x="76200" y="1990725"/>
                </a:cubicBezTo>
                <a:cubicBezTo>
                  <a:pt x="90855" y="2020035"/>
                  <a:pt x="91168" y="2026442"/>
                  <a:pt x="100013" y="2057400"/>
                </a:cubicBezTo>
                <a:cubicBezTo>
                  <a:pt x="98425" y="2135187"/>
                  <a:pt x="97978" y="2213006"/>
                  <a:pt x="95250" y="2290762"/>
                </a:cubicBezTo>
                <a:cubicBezTo>
                  <a:pt x="94801" y="2303553"/>
                  <a:pt x="92847" y="2316282"/>
                  <a:pt x="90488" y="2328862"/>
                </a:cubicBezTo>
                <a:cubicBezTo>
                  <a:pt x="79555" y="2387171"/>
                  <a:pt x="76129" y="2362485"/>
                  <a:pt x="57150" y="2438400"/>
                </a:cubicBezTo>
                <a:cubicBezTo>
                  <a:pt x="35573" y="2524707"/>
                  <a:pt x="61721" y="2418285"/>
                  <a:pt x="33338" y="2543175"/>
                </a:cubicBezTo>
                <a:cubicBezTo>
                  <a:pt x="26490" y="2573309"/>
                  <a:pt x="22572" y="2585619"/>
                  <a:pt x="14288" y="2614612"/>
                </a:cubicBezTo>
                <a:cubicBezTo>
                  <a:pt x="28983" y="2746880"/>
                  <a:pt x="4582" y="2516372"/>
                  <a:pt x="23813" y="2833687"/>
                </a:cubicBezTo>
                <a:cubicBezTo>
                  <a:pt x="39668" y="3095286"/>
                  <a:pt x="23348" y="2903270"/>
                  <a:pt x="47625" y="3000375"/>
                </a:cubicBezTo>
                <a:cubicBezTo>
                  <a:pt x="53501" y="3023877"/>
                  <a:pt x="53184" y="3048013"/>
                  <a:pt x="57150" y="3071812"/>
                </a:cubicBezTo>
                <a:cubicBezTo>
                  <a:pt x="59556" y="3086249"/>
                  <a:pt x="63384" y="3100414"/>
                  <a:pt x="66675" y="3114675"/>
                </a:cubicBezTo>
                <a:cubicBezTo>
                  <a:pt x="69024" y="3124852"/>
                  <a:pt x="76807" y="3156066"/>
                  <a:pt x="80963" y="3162300"/>
                </a:cubicBezTo>
                <a:cubicBezTo>
                  <a:pt x="84138" y="3167062"/>
                  <a:pt x="86019" y="3173011"/>
                  <a:pt x="90488" y="3176587"/>
                </a:cubicBezTo>
                <a:cubicBezTo>
                  <a:pt x="94408" y="3179723"/>
                  <a:pt x="99920" y="3180072"/>
                  <a:pt x="104775" y="3181350"/>
                </a:cubicBezTo>
                <a:cubicBezTo>
                  <a:pt x="130095" y="3188013"/>
                  <a:pt x="156137" y="3192121"/>
                  <a:pt x="180975" y="3200400"/>
                </a:cubicBezTo>
                <a:cubicBezTo>
                  <a:pt x="190500" y="3203575"/>
                  <a:pt x="200114" y="3206494"/>
                  <a:pt x="209550" y="3209925"/>
                </a:cubicBezTo>
                <a:cubicBezTo>
                  <a:pt x="217584" y="3212847"/>
                  <a:pt x="225253" y="3216747"/>
                  <a:pt x="233363" y="3219450"/>
                </a:cubicBezTo>
                <a:cubicBezTo>
                  <a:pt x="239573" y="3221520"/>
                  <a:pt x="245973" y="3223041"/>
                  <a:pt x="252413" y="3224212"/>
                </a:cubicBezTo>
                <a:cubicBezTo>
                  <a:pt x="348704" y="3241720"/>
                  <a:pt x="523047" y="3232997"/>
                  <a:pt x="566738" y="3233737"/>
                </a:cubicBezTo>
                <a:lnTo>
                  <a:pt x="661988" y="3238500"/>
                </a:lnTo>
                <a:cubicBezTo>
                  <a:pt x="676329" y="3239489"/>
                  <a:pt x="690488" y="3242638"/>
                  <a:pt x="704850" y="3243262"/>
                </a:cubicBezTo>
                <a:cubicBezTo>
                  <a:pt x="763554" y="3245814"/>
                  <a:pt x="822325" y="3246437"/>
                  <a:pt x="881063" y="3248025"/>
                </a:cubicBezTo>
                <a:cubicBezTo>
                  <a:pt x="903539" y="3246526"/>
                  <a:pt x="983213" y="3241610"/>
                  <a:pt x="1009650" y="3238500"/>
                </a:cubicBezTo>
                <a:cubicBezTo>
                  <a:pt x="1017689" y="3237554"/>
                  <a:pt x="1025449" y="3234882"/>
                  <a:pt x="1033463" y="3233737"/>
                </a:cubicBezTo>
                <a:cubicBezTo>
                  <a:pt x="1047694" y="3231704"/>
                  <a:pt x="1062038" y="3230562"/>
                  <a:pt x="1076325" y="3228975"/>
                </a:cubicBezTo>
                <a:cubicBezTo>
                  <a:pt x="1326098" y="3243248"/>
                  <a:pt x="1239106" y="3242263"/>
                  <a:pt x="1571625" y="3233737"/>
                </a:cubicBezTo>
                <a:cubicBezTo>
                  <a:pt x="1585996" y="3233369"/>
                  <a:pt x="1600177" y="3230338"/>
                  <a:pt x="1614488" y="3228975"/>
                </a:cubicBezTo>
                <a:cubicBezTo>
                  <a:pt x="1633518" y="3227163"/>
                  <a:pt x="1652608" y="3226024"/>
                  <a:pt x="1671638" y="3224212"/>
                </a:cubicBezTo>
                <a:cubicBezTo>
                  <a:pt x="1685948" y="3222849"/>
                  <a:pt x="1700190" y="3220813"/>
                  <a:pt x="1714500" y="3219450"/>
                </a:cubicBezTo>
                <a:cubicBezTo>
                  <a:pt x="1799789" y="3211327"/>
                  <a:pt x="1748873" y="3217538"/>
                  <a:pt x="1847850" y="3209925"/>
                </a:cubicBezTo>
                <a:cubicBezTo>
                  <a:pt x="2111743" y="3189626"/>
                  <a:pt x="1835791" y="3208507"/>
                  <a:pt x="2028825" y="3195637"/>
                </a:cubicBezTo>
                <a:cubicBezTo>
                  <a:pt x="2058306" y="3189742"/>
                  <a:pt x="2069543" y="3186615"/>
                  <a:pt x="2105025" y="3186112"/>
                </a:cubicBezTo>
                <a:lnTo>
                  <a:pt x="2724150" y="3181350"/>
                </a:lnTo>
                <a:cubicBezTo>
                  <a:pt x="2740772" y="3176601"/>
                  <a:pt x="2779467" y="3165145"/>
                  <a:pt x="2795588" y="3162300"/>
                </a:cubicBezTo>
                <a:cubicBezTo>
                  <a:pt x="2809745" y="3159802"/>
                  <a:pt x="2824163" y="3159125"/>
                  <a:pt x="2838450" y="3157537"/>
                </a:cubicBezTo>
                <a:cubicBezTo>
                  <a:pt x="2849563" y="3154362"/>
                  <a:pt x="2860576" y="3150815"/>
                  <a:pt x="2871788" y="3148012"/>
                </a:cubicBezTo>
                <a:cubicBezTo>
                  <a:pt x="2928869" y="3133742"/>
                  <a:pt x="2907091" y="3142688"/>
                  <a:pt x="2971800" y="3124200"/>
                </a:cubicBezTo>
                <a:cubicBezTo>
                  <a:pt x="3045844" y="3103045"/>
                  <a:pt x="2982729" y="3112815"/>
                  <a:pt x="3067050" y="3105150"/>
                </a:cubicBezTo>
                <a:cubicBezTo>
                  <a:pt x="3110974" y="3094168"/>
                  <a:pt x="3056676" y="3108261"/>
                  <a:pt x="3114675" y="3090862"/>
                </a:cubicBezTo>
                <a:cubicBezTo>
                  <a:pt x="3120944" y="3088981"/>
                  <a:pt x="3127375" y="3087687"/>
                  <a:pt x="3133725" y="3086100"/>
                </a:cubicBezTo>
                <a:cubicBezTo>
                  <a:pt x="3158066" y="3067843"/>
                  <a:pt x="3162830" y="3067049"/>
                  <a:pt x="3181350" y="3033712"/>
                </a:cubicBezTo>
                <a:cubicBezTo>
                  <a:pt x="3189653" y="3018766"/>
                  <a:pt x="3193235" y="3001611"/>
                  <a:pt x="3200400" y="2986087"/>
                </a:cubicBezTo>
                <a:cubicBezTo>
                  <a:pt x="3202799" y="2980890"/>
                  <a:pt x="3207365" y="2976919"/>
                  <a:pt x="3209925" y="2971800"/>
                </a:cubicBezTo>
                <a:cubicBezTo>
                  <a:pt x="3212170" y="2967310"/>
                  <a:pt x="3212925" y="2962213"/>
                  <a:pt x="3214688" y="2957512"/>
                </a:cubicBezTo>
                <a:cubicBezTo>
                  <a:pt x="3222452" y="2936809"/>
                  <a:pt x="3234164" y="2917282"/>
                  <a:pt x="3238500" y="2895600"/>
                </a:cubicBezTo>
                <a:cubicBezTo>
                  <a:pt x="3260392" y="2786142"/>
                  <a:pt x="3238687" y="2899243"/>
                  <a:pt x="3252788" y="2814637"/>
                </a:cubicBezTo>
                <a:cubicBezTo>
                  <a:pt x="3254119" y="2806653"/>
                  <a:pt x="3256456" y="2798845"/>
                  <a:pt x="3257550" y="2790825"/>
                </a:cubicBezTo>
                <a:cubicBezTo>
                  <a:pt x="3261221" y="2763900"/>
                  <a:pt x="3263403" y="2736787"/>
                  <a:pt x="3267075" y="2709862"/>
                </a:cubicBezTo>
                <a:cubicBezTo>
                  <a:pt x="3268169" y="2701842"/>
                  <a:pt x="3270390" y="2694014"/>
                  <a:pt x="3271838" y="2686050"/>
                </a:cubicBezTo>
                <a:cubicBezTo>
                  <a:pt x="3273565" y="2676549"/>
                  <a:pt x="3275013" y="2667000"/>
                  <a:pt x="3276600" y="2657475"/>
                </a:cubicBezTo>
                <a:cubicBezTo>
                  <a:pt x="3298633" y="2327015"/>
                  <a:pt x="3276161" y="2685667"/>
                  <a:pt x="3286125" y="1828800"/>
                </a:cubicBezTo>
                <a:cubicBezTo>
                  <a:pt x="3286867" y="1764949"/>
                  <a:pt x="3290945" y="1776075"/>
                  <a:pt x="3300413" y="1719262"/>
                </a:cubicBezTo>
                <a:cubicBezTo>
                  <a:pt x="3304698" y="1693548"/>
                  <a:pt x="3308365" y="1647086"/>
                  <a:pt x="3309938" y="1624012"/>
                </a:cubicBezTo>
                <a:cubicBezTo>
                  <a:pt x="3313400" y="1573231"/>
                  <a:pt x="3319463" y="1471612"/>
                  <a:pt x="3319463" y="1471612"/>
                </a:cubicBezTo>
                <a:cubicBezTo>
                  <a:pt x="3317875" y="1362075"/>
                  <a:pt x="3316913" y="1252526"/>
                  <a:pt x="3314700" y="1143000"/>
                </a:cubicBezTo>
                <a:cubicBezTo>
                  <a:pt x="3313738" y="1095358"/>
                  <a:pt x="3311426" y="1047753"/>
                  <a:pt x="3309938" y="1000125"/>
                </a:cubicBezTo>
                <a:cubicBezTo>
                  <a:pt x="3308251" y="946153"/>
                  <a:pt x="3306634" y="892179"/>
                  <a:pt x="3305175" y="838200"/>
                </a:cubicBezTo>
                <a:cubicBezTo>
                  <a:pt x="3303459" y="774703"/>
                  <a:pt x="3302494" y="711186"/>
                  <a:pt x="3300413" y="647700"/>
                </a:cubicBezTo>
                <a:cubicBezTo>
                  <a:pt x="3296983" y="543091"/>
                  <a:pt x="3305660" y="577716"/>
                  <a:pt x="3286125" y="519112"/>
                </a:cubicBezTo>
                <a:cubicBezTo>
                  <a:pt x="3284538" y="508000"/>
                  <a:pt x="3283070" y="496870"/>
                  <a:pt x="3281363" y="485775"/>
                </a:cubicBezTo>
                <a:cubicBezTo>
                  <a:pt x="3279895" y="476231"/>
                  <a:pt x="3277876" y="466772"/>
                  <a:pt x="3276600" y="457200"/>
                </a:cubicBezTo>
                <a:cubicBezTo>
                  <a:pt x="3274700" y="442951"/>
                  <a:pt x="3273518" y="428614"/>
                  <a:pt x="3271838" y="414337"/>
                </a:cubicBezTo>
                <a:cubicBezTo>
                  <a:pt x="3270343" y="401626"/>
                  <a:pt x="3268663" y="388937"/>
                  <a:pt x="3267075" y="376237"/>
                </a:cubicBezTo>
                <a:cubicBezTo>
                  <a:pt x="3265488" y="349250"/>
                  <a:pt x="3264917" y="322183"/>
                  <a:pt x="3262313" y="295275"/>
                </a:cubicBezTo>
                <a:cubicBezTo>
                  <a:pt x="3257363" y="244119"/>
                  <a:pt x="3256630" y="243966"/>
                  <a:pt x="3248025" y="209550"/>
                </a:cubicBezTo>
                <a:cubicBezTo>
                  <a:pt x="3229305" y="59774"/>
                  <a:pt x="3258983" y="284805"/>
                  <a:pt x="3233738" y="133350"/>
                </a:cubicBezTo>
                <a:cubicBezTo>
                  <a:pt x="3232150" y="123825"/>
                  <a:pt x="3232971" y="113566"/>
                  <a:pt x="3228975" y="104775"/>
                </a:cubicBezTo>
                <a:cubicBezTo>
                  <a:pt x="3224769" y="95521"/>
                  <a:pt x="3217113" y="88150"/>
                  <a:pt x="3209925" y="80962"/>
                </a:cubicBezTo>
                <a:cubicBezTo>
                  <a:pt x="3193591" y="64628"/>
                  <a:pt x="3168139" y="55452"/>
                  <a:pt x="3148013" y="47625"/>
                </a:cubicBezTo>
                <a:cubicBezTo>
                  <a:pt x="3133977" y="42166"/>
                  <a:pt x="3119867" y="36536"/>
                  <a:pt x="3105150" y="33337"/>
                </a:cubicBezTo>
                <a:cubicBezTo>
                  <a:pt x="3060756" y="23686"/>
                  <a:pt x="3021427" y="22951"/>
                  <a:pt x="2976563" y="19050"/>
                </a:cubicBezTo>
                <a:cubicBezTo>
                  <a:pt x="2960669" y="17668"/>
                  <a:pt x="2944732" y="16543"/>
                  <a:pt x="2928938" y="14287"/>
                </a:cubicBezTo>
                <a:cubicBezTo>
                  <a:pt x="2911367" y="11777"/>
                  <a:pt x="2894182" y="6796"/>
                  <a:pt x="2876550" y="4762"/>
                </a:cubicBezTo>
                <a:cubicBezTo>
                  <a:pt x="2852842" y="2027"/>
                  <a:pt x="2828925" y="1587"/>
                  <a:pt x="2805113" y="0"/>
                </a:cubicBezTo>
                <a:lnTo>
                  <a:pt x="2505075" y="4762"/>
                </a:lnTo>
                <a:lnTo>
                  <a:pt x="2138363" y="14287"/>
                </a:lnTo>
                <a:lnTo>
                  <a:pt x="2000250" y="19050"/>
                </a:lnTo>
                <a:cubicBezTo>
                  <a:pt x="1735336" y="25591"/>
                  <a:pt x="1153307" y="31545"/>
                  <a:pt x="1014413" y="33337"/>
                </a:cubicBezTo>
                <a:lnTo>
                  <a:pt x="938213" y="42862"/>
                </a:lnTo>
                <a:cubicBezTo>
                  <a:pt x="895298" y="48850"/>
                  <a:pt x="852793" y="58158"/>
                  <a:pt x="809625" y="61912"/>
                </a:cubicBezTo>
                <a:cubicBezTo>
                  <a:pt x="773113" y="65087"/>
                  <a:pt x="736455" y="66891"/>
                  <a:pt x="700088" y="71437"/>
                </a:cubicBezTo>
                <a:cubicBezTo>
                  <a:pt x="674688" y="74612"/>
                  <a:pt x="649397" y="78836"/>
                  <a:pt x="623888" y="80962"/>
                </a:cubicBezTo>
                <a:cubicBezTo>
                  <a:pt x="592208" y="83602"/>
                  <a:pt x="560388" y="84137"/>
                  <a:pt x="528638" y="85725"/>
                </a:cubicBezTo>
                <a:cubicBezTo>
                  <a:pt x="514350" y="87312"/>
                  <a:pt x="499983" y="88301"/>
                  <a:pt x="485775" y="90487"/>
                </a:cubicBezTo>
                <a:cubicBezTo>
                  <a:pt x="432408" y="98697"/>
                  <a:pt x="516042" y="93768"/>
                  <a:pt x="428625" y="100012"/>
                </a:cubicBezTo>
                <a:cubicBezTo>
                  <a:pt x="374694" y="103864"/>
                  <a:pt x="266700" y="109537"/>
                  <a:pt x="266700" y="109537"/>
                </a:cubicBezTo>
                <a:cubicBezTo>
                  <a:pt x="248232" y="115694"/>
                  <a:pt x="235802" y="120244"/>
                  <a:pt x="214313" y="123825"/>
                </a:cubicBezTo>
                <a:lnTo>
                  <a:pt x="185738" y="128587"/>
                </a:lnTo>
                <a:lnTo>
                  <a:pt x="147638" y="13811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BC7AA3-4B2A-369B-D464-282AA3A87EE2}"/>
              </a:ext>
            </a:extLst>
          </p:cNvPr>
          <p:cNvSpPr/>
          <p:nvPr/>
        </p:nvSpPr>
        <p:spPr>
          <a:xfrm>
            <a:off x="-749300" y="724930"/>
            <a:ext cx="5734920" cy="2219324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B3632AF4-A0F2-CE5E-1736-286CF738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513321"/>
            <a:ext cx="6705600" cy="2755430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B33E633-0C2F-1F0D-F16D-36FE143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20" y="509029"/>
            <a:ext cx="45720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667879D-49EB-F34C-C5E8-8FEA24BD6815}"/>
              </a:ext>
            </a:extLst>
          </p:cNvPr>
          <p:cNvSpPr txBox="1">
            <a:spLocks/>
          </p:cNvSpPr>
          <p:nvPr/>
        </p:nvSpPr>
        <p:spPr>
          <a:xfrm>
            <a:off x="413620" y="1938104"/>
            <a:ext cx="4726138" cy="5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ENVIRONMENT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CF4941-904D-8840-96CD-CEAF87EA2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7752" y="1125752"/>
            <a:ext cx="4557558" cy="1519186"/>
          </a:xfrm>
          <a:prstGeom prst="rect">
            <a:avLst/>
          </a:prstGeom>
        </p:spPr>
      </p:pic>
      <p:pic>
        <p:nvPicPr>
          <p:cNvPr id="5" name="Picture 12" descr="Super Mario Land Review – Wizard Dojo">
            <a:extLst>
              <a:ext uri="{FF2B5EF4-FFF2-40B4-BE49-F238E27FC236}">
                <a16:creationId xmlns:a16="http://schemas.microsoft.com/office/drawing/2014/main" id="{C7652E87-9403-AEC1-4FAC-FB9E5282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37" y="2711081"/>
            <a:ext cx="3410526" cy="30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CED81A-AFD6-7542-3AAD-2BC2E353EC7C}"/>
              </a:ext>
            </a:extLst>
          </p:cNvPr>
          <p:cNvSpPr/>
          <p:nvPr/>
        </p:nvSpPr>
        <p:spPr>
          <a:xfrm>
            <a:off x="2175809" y="3047766"/>
            <a:ext cx="3668731" cy="3403600"/>
          </a:xfrm>
          <a:custGeom>
            <a:avLst/>
            <a:gdLst>
              <a:gd name="connsiteX0" fmla="*/ 1610003 w 3668731"/>
              <a:gd name="connsiteY0" fmla="*/ 171450 h 3403600"/>
              <a:gd name="connsiteX1" fmla="*/ 1610003 w 3668731"/>
              <a:gd name="connsiteY1" fmla="*/ 171450 h 3403600"/>
              <a:gd name="connsiteX2" fmla="*/ 1514753 w 3668731"/>
              <a:gd name="connsiteY2" fmla="*/ 133350 h 3403600"/>
              <a:gd name="connsiteX3" fmla="*/ 1489353 w 3668731"/>
              <a:gd name="connsiteY3" fmla="*/ 114300 h 3403600"/>
              <a:gd name="connsiteX4" fmla="*/ 1457603 w 3668731"/>
              <a:gd name="connsiteY4" fmla="*/ 158750 h 3403600"/>
              <a:gd name="connsiteX5" fmla="*/ 1425853 w 3668731"/>
              <a:gd name="connsiteY5" fmla="*/ 190500 h 3403600"/>
              <a:gd name="connsiteX6" fmla="*/ 1311553 w 3668731"/>
              <a:gd name="connsiteY6" fmla="*/ 127000 h 3403600"/>
              <a:gd name="connsiteX7" fmla="*/ 1203603 w 3668731"/>
              <a:gd name="connsiteY7" fmla="*/ 133350 h 3403600"/>
              <a:gd name="connsiteX8" fmla="*/ 1165503 w 3668731"/>
              <a:gd name="connsiteY8" fmla="*/ 120650 h 3403600"/>
              <a:gd name="connsiteX9" fmla="*/ 943253 w 3668731"/>
              <a:gd name="connsiteY9" fmla="*/ 139700 h 3403600"/>
              <a:gd name="connsiteX10" fmla="*/ 816253 w 3668731"/>
              <a:gd name="connsiteY10" fmla="*/ 133350 h 3403600"/>
              <a:gd name="connsiteX11" fmla="*/ 835303 w 3668731"/>
              <a:gd name="connsiteY11" fmla="*/ 82550 h 3403600"/>
              <a:gd name="connsiteX12" fmla="*/ 594003 w 3668731"/>
              <a:gd name="connsiteY12" fmla="*/ 254000 h 3403600"/>
              <a:gd name="connsiteX13" fmla="*/ 505103 w 3668731"/>
              <a:gd name="connsiteY13" fmla="*/ 196850 h 3403600"/>
              <a:gd name="connsiteX14" fmla="*/ 498753 w 3668731"/>
              <a:gd name="connsiteY14" fmla="*/ 171450 h 3403600"/>
              <a:gd name="connsiteX15" fmla="*/ 447953 w 3668731"/>
              <a:gd name="connsiteY15" fmla="*/ 184150 h 3403600"/>
              <a:gd name="connsiteX16" fmla="*/ 257453 w 3668731"/>
              <a:gd name="connsiteY16" fmla="*/ 158750 h 3403600"/>
              <a:gd name="connsiteX17" fmla="*/ 225703 w 3668731"/>
              <a:gd name="connsiteY17" fmla="*/ 133350 h 3403600"/>
              <a:gd name="connsiteX18" fmla="*/ 193953 w 3668731"/>
              <a:gd name="connsiteY18" fmla="*/ 247650 h 3403600"/>
              <a:gd name="connsiteX19" fmla="*/ 124103 w 3668731"/>
              <a:gd name="connsiteY19" fmla="*/ 571500 h 3403600"/>
              <a:gd name="connsiteX20" fmla="*/ 149503 w 3668731"/>
              <a:gd name="connsiteY20" fmla="*/ 774700 h 3403600"/>
              <a:gd name="connsiteX21" fmla="*/ 98703 w 3668731"/>
              <a:gd name="connsiteY21" fmla="*/ 1327150 h 3403600"/>
              <a:gd name="connsiteX22" fmla="*/ 111403 w 3668731"/>
              <a:gd name="connsiteY22" fmla="*/ 1555750 h 3403600"/>
              <a:gd name="connsiteX23" fmla="*/ 136803 w 3668731"/>
              <a:gd name="connsiteY23" fmla="*/ 1676400 h 3403600"/>
              <a:gd name="connsiteX24" fmla="*/ 162203 w 3668731"/>
              <a:gd name="connsiteY24" fmla="*/ 1993900 h 3403600"/>
              <a:gd name="connsiteX25" fmla="*/ 200303 w 3668731"/>
              <a:gd name="connsiteY25" fmla="*/ 2133600 h 3403600"/>
              <a:gd name="connsiteX26" fmla="*/ 219353 w 3668731"/>
              <a:gd name="connsiteY26" fmla="*/ 2247900 h 3403600"/>
              <a:gd name="connsiteX27" fmla="*/ 213003 w 3668731"/>
              <a:gd name="connsiteY27" fmla="*/ 2330450 h 3403600"/>
              <a:gd name="connsiteX28" fmla="*/ 155853 w 3668731"/>
              <a:gd name="connsiteY28" fmla="*/ 2432050 h 3403600"/>
              <a:gd name="connsiteX29" fmla="*/ 130453 w 3668731"/>
              <a:gd name="connsiteY29" fmla="*/ 2495550 h 3403600"/>
              <a:gd name="connsiteX30" fmla="*/ 149503 w 3668731"/>
              <a:gd name="connsiteY30" fmla="*/ 2520950 h 3403600"/>
              <a:gd name="connsiteX31" fmla="*/ 174903 w 3668731"/>
              <a:gd name="connsiteY31" fmla="*/ 2546350 h 3403600"/>
              <a:gd name="connsiteX32" fmla="*/ 187603 w 3668731"/>
              <a:gd name="connsiteY32" fmla="*/ 2641600 h 3403600"/>
              <a:gd name="connsiteX33" fmla="*/ 162203 w 3668731"/>
              <a:gd name="connsiteY33" fmla="*/ 2743200 h 3403600"/>
              <a:gd name="connsiteX34" fmla="*/ 168553 w 3668731"/>
              <a:gd name="connsiteY34" fmla="*/ 2901950 h 3403600"/>
              <a:gd name="connsiteX35" fmla="*/ 213003 w 3668731"/>
              <a:gd name="connsiteY35" fmla="*/ 2946400 h 3403600"/>
              <a:gd name="connsiteX36" fmla="*/ 232053 w 3668731"/>
              <a:gd name="connsiteY36" fmla="*/ 2984500 h 3403600"/>
              <a:gd name="connsiteX37" fmla="*/ 238403 w 3668731"/>
              <a:gd name="connsiteY37" fmla="*/ 3060700 h 3403600"/>
              <a:gd name="connsiteX38" fmla="*/ 200303 w 3668731"/>
              <a:gd name="connsiteY38" fmla="*/ 3149600 h 3403600"/>
              <a:gd name="connsiteX39" fmla="*/ 181253 w 3668731"/>
              <a:gd name="connsiteY39" fmla="*/ 3206750 h 3403600"/>
              <a:gd name="connsiteX40" fmla="*/ 193953 w 3668731"/>
              <a:gd name="connsiteY40" fmla="*/ 3225800 h 3403600"/>
              <a:gd name="connsiteX41" fmla="*/ 422553 w 3668731"/>
              <a:gd name="connsiteY41" fmla="*/ 3270250 h 3403600"/>
              <a:gd name="connsiteX42" fmla="*/ 473353 w 3668731"/>
              <a:gd name="connsiteY42" fmla="*/ 3282950 h 3403600"/>
              <a:gd name="connsiteX43" fmla="*/ 219353 w 3668731"/>
              <a:gd name="connsiteY43" fmla="*/ 3251200 h 3403600"/>
              <a:gd name="connsiteX44" fmla="*/ 193953 w 3668731"/>
              <a:gd name="connsiteY44" fmla="*/ 3244850 h 3403600"/>
              <a:gd name="connsiteX45" fmla="*/ 333653 w 3668731"/>
              <a:gd name="connsiteY45" fmla="*/ 3251200 h 3403600"/>
              <a:gd name="connsiteX46" fmla="*/ 930553 w 3668731"/>
              <a:gd name="connsiteY46" fmla="*/ 3321050 h 3403600"/>
              <a:gd name="connsiteX47" fmla="*/ 1070253 w 3668731"/>
              <a:gd name="connsiteY47" fmla="*/ 3327400 h 3403600"/>
              <a:gd name="connsiteX48" fmla="*/ 1133753 w 3668731"/>
              <a:gd name="connsiteY48" fmla="*/ 3289300 h 3403600"/>
              <a:gd name="connsiteX49" fmla="*/ 2079903 w 3668731"/>
              <a:gd name="connsiteY49" fmla="*/ 3244850 h 3403600"/>
              <a:gd name="connsiteX50" fmla="*/ 2257703 w 3668731"/>
              <a:gd name="connsiteY50" fmla="*/ 3232150 h 3403600"/>
              <a:gd name="connsiteX51" fmla="*/ 2283103 w 3668731"/>
              <a:gd name="connsiteY51" fmla="*/ 3219450 h 3403600"/>
              <a:gd name="connsiteX52" fmla="*/ 2740303 w 3668731"/>
              <a:gd name="connsiteY52" fmla="*/ 3181350 h 3403600"/>
              <a:gd name="connsiteX53" fmla="*/ 2892703 w 3668731"/>
              <a:gd name="connsiteY53" fmla="*/ 3232150 h 3403600"/>
              <a:gd name="connsiteX54" fmla="*/ 3038753 w 3668731"/>
              <a:gd name="connsiteY54" fmla="*/ 3213100 h 3403600"/>
              <a:gd name="connsiteX55" fmla="*/ 3108603 w 3668731"/>
              <a:gd name="connsiteY55" fmla="*/ 3206750 h 3403600"/>
              <a:gd name="connsiteX56" fmla="*/ 3261003 w 3668731"/>
              <a:gd name="connsiteY56" fmla="*/ 3213100 h 3403600"/>
              <a:gd name="connsiteX57" fmla="*/ 3343553 w 3668731"/>
              <a:gd name="connsiteY57" fmla="*/ 3232150 h 3403600"/>
              <a:gd name="connsiteX58" fmla="*/ 3330853 w 3668731"/>
              <a:gd name="connsiteY58" fmla="*/ 3130550 h 3403600"/>
              <a:gd name="connsiteX59" fmla="*/ 3362603 w 3668731"/>
              <a:gd name="connsiteY59" fmla="*/ 2952750 h 3403600"/>
              <a:gd name="connsiteX60" fmla="*/ 3368953 w 3668731"/>
              <a:gd name="connsiteY60" fmla="*/ 2863850 h 3403600"/>
              <a:gd name="connsiteX61" fmla="*/ 3381653 w 3668731"/>
              <a:gd name="connsiteY61" fmla="*/ 2362200 h 3403600"/>
              <a:gd name="connsiteX62" fmla="*/ 3419753 w 3668731"/>
              <a:gd name="connsiteY62" fmla="*/ 2209800 h 3403600"/>
              <a:gd name="connsiteX63" fmla="*/ 3534053 w 3668731"/>
              <a:gd name="connsiteY63" fmla="*/ 1936750 h 3403600"/>
              <a:gd name="connsiteX64" fmla="*/ 3584853 w 3668731"/>
              <a:gd name="connsiteY64" fmla="*/ 1797050 h 3403600"/>
              <a:gd name="connsiteX65" fmla="*/ 3597553 w 3668731"/>
              <a:gd name="connsiteY65" fmla="*/ 1587500 h 3403600"/>
              <a:gd name="connsiteX66" fmla="*/ 3546753 w 3668731"/>
              <a:gd name="connsiteY66" fmla="*/ 1009650 h 3403600"/>
              <a:gd name="connsiteX67" fmla="*/ 3515003 w 3668731"/>
              <a:gd name="connsiteY67" fmla="*/ 825500 h 3403600"/>
              <a:gd name="connsiteX68" fmla="*/ 3483253 w 3668731"/>
              <a:gd name="connsiteY68" fmla="*/ 730250 h 3403600"/>
              <a:gd name="connsiteX69" fmla="*/ 3457853 w 3668731"/>
              <a:gd name="connsiteY69" fmla="*/ 615950 h 3403600"/>
              <a:gd name="connsiteX70" fmla="*/ 3426103 w 3668731"/>
              <a:gd name="connsiteY70" fmla="*/ 495300 h 3403600"/>
              <a:gd name="connsiteX71" fmla="*/ 3400703 w 3668731"/>
              <a:gd name="connsiteY71" fmla="*/ 419100 h 3403600"/>
              <a:gd name="connsiteX72" fmla="*/ 3381653 w 3668731"/>
              <a:gd name="connsiteY72" fmla="*/ 323850 h 3403600"/>
              <a:gd name="connsiteX73" fmla="*/ 3349903 w 3668731"/>
              <a:gd name="connsiteY73" fmla="*/ 196850 h 3403600"/>
              <a:gd name="connsiteX74" fmla="*/ 3330853 w 3668731"/>
              <a:gd name="connsiteY74" fmla="*/ 101600 h 3403600"/>
              <a:gd name="connsiteX75" fmla="*/ 3095903 w 3668731"/>
              <a:gd name="connsiteY75" fmla="*/ 139700 h 3403600"/>
              <a:gd name="connsiteX76" fmla="*/ 2848253 w 3668731"/>
              <a:gd name="connsiteY76" fmla="*/ 82550 h 3403600"/>
              <a:gd name="connsiteX77" fmla="*/ 2727603 w 3668731"/>
              <a:gd name="connsiteY77" fmla="*/ 69850 h 3403600"/>
              <a:gd name="connsiteX78" fmla="*/ 2270403 w 3668731"/>
              <a:gd name="connsiteY78" fmla="*/ 82550 h 3403600"/>
              <a:gd name="connsiteX79" fmla="*/ 2041803 w 3668731"/>
              <a:gd name="connsiteY79" fmla="*/ 63500 h 3403600"/>
              <a:gd name="connsiteX80" fmla="*/ 1914803 w 3668731"/>
              <a:gd name="connsiteY80" fmla="*/ 57150 h 3403600"/>
              <a:gd name="connsiteX81" fmla="*/ 1660803 w 3668731"/>
              <a:gd name="connsiteY81" fmla="*/ 114300 h 3403600"/>
              <a:gd name="connsiteX82" fmla="*/ 1552853 w 3668731"/>
              <a:gd name="connsiteY82" fmla="*/ 165100 h 3403600"/>
              <a:gd name="connsiteX83" fmla="*/ 1533803 w 3668731"/>
              <a:gd name="connsiteY83" fmla="*/ 139700 h 3403600"/>
              <a:gd name="connsiteX84" fmla="*/ 1508403 w 3668731"/>
              <a:gd name="connsiteY84" fmla="*/ 133350 h 3403600"/>
              <a:gd name="connsiteX85" fmla="*/ 1476653 w 3668731"/>
              <a:gd name="connsiteY85" fmla="*/ 120650 h 3403600"/>
              <a:gd name="connsiteX86" fmla="*/ 1375053 w 3668731"/>
              <a:gd name="connsiteY86" fmla="*/ 158750 h 3403600"/>
              <a:gd name="connsiteX87" fmla="*/ 1362353 w 3668731"/>
              <a:gd name="connsiteY87" fmla="*/ 190500 h 3403600"/>
              <a:gd name="connsiteX88" fmla="*/ 1343303 w 3668731"/>
              <a:gd name="connsiteY88" fmla="*/ 165100 h 3403600"/>
              <a:gd name="connsiteX89" fmla="*/ 1273453 w 3668731"/>
              <a:gd name="connsiteY89" fmla="*/ 146050 h 3403600"/>
              <a:gd name="connsiteX90" fmla="*/ 1038503 w 3668731"/>
              <a:gd name="connsiteY90" fmla="*/ 152400 h 3403600"/>
              <a:gd name="connsiteX91" fmla="*/ 708303 w 3668731"/>
              <a:gd name="connsiteY91" fmla="*/ 190500 h 3403600"/>
              <a:gd name="connsiteX92" fmla="*/ 600353 w 3668731"/>
              <a:gd name="connsiteY92" fmla="*/ 158750 h 3403600"/>
              <a:gd name="connsiteX93" fmla="*/ 536853 w 3668731"/>
              <a:gd name="connsiteY93" fmla="*/ 139700 h 3403600"/>
              <a:gd name="connsiteX94" fmla="*/ 225703 w 3668731"/>
              <a:gd name="connsiteY94" fmla="*/ 266700 h 3403600"/>
              <a:gd name="connsiteX95" fmla="*/ 193953 w 3668731"/>
              <a:gd name="connsiteY95" fmla="*/ 336550 h 3403600"/>
              <a:gd name="connsiteX96" fmla="*/ 105053 w 3668731"/>
              <a:gd name="connsiteY96" fmla="*/ 539750 h 3403600"/>
              <a:gd name="connsiteX97" fmla="*/ 346353 w 3668731"/>
              <a:gd name="connsiteY97" fmla="*/ 831850 h 3403600"/>
              <a:gd name="connsiteX98" fmla="*/ 441603 w 3668731"/>
              <a:gd name="connsiteY98" fmla="*/ 958850 h 3403600"/>
              <a:gd name="connsiteX99" fmla="*/ 333653 w 3668731"/>
              <a:gd name="connsiteY99" fmla="*/ 1079500 h 3403600"/>
              <a:gd name="connsiteX100" fmla="*/ 124103 w 3668731"/>
              <a:gd name="connsiteY100" fmla="*/ 1219200 h 3403600"/>
              <a:gd name="connsiteX101" fmla="*/ 60603 w 3668731"/>
              <a:gd name="connsiteY101" fmla="*/ 1295400 h 3403600"/>
              <a:gd name="connsiteX102" fmla="*/ 16153 w 3668731"/>
              <a:gd name="connsiteY102" fmla="*/ 1365250 h 3403600"/>
              <a:gd name="connsiteX103" fmla="*/ 9803 w 3668731"/>
              <a:gd name="connsiteY103" fmla="*/ 1403350 h 3403600"/>
              <a:gd name="connsiteX104" fmla="*/ 22503 w 3668731"/>
              <a:gd name="connsiteY104" fmla="*/ 1441450 h 3403600"/>
              <a:gd name="connsiteX105" fmla="*/ 47903 w 3668731"/>
              <a:gd name="connsiteY105" fmla="*/ 1536700 h 3403600"/>
              <a:gd name="connsiteX106" fmla="*/ 41553 w 3668731"/>
              <a:gd name="connsiteY106" fmla="*/ 1651000 h 3403600"/>
              <a:gd name="connsiteX107" fmla="*/ 9803 w 3668731"/>
              <a:gd name="connsiteY107" fmla="*/ 1841500 h 3403600"/>
              <a:gd name="connsiteX108" fmla="*/ 105053 w 3668731"/>
              <a:gd name="connsiteY108" fmla="*/ 1905000 h 3403600"/>
              <a:gd name="connsiteX109" fmla="*/ 168553 w 3668731"/>
              <a:gd name="connsiteY109" fmla="*/ 1962150 h 3403600"/>
              <a:gd name="connsiteX110" fmla="*/ 200303 w 3668731"/>
              <a:gd name="connsiteY110" fmla="*/ 2025650 h 3403600"/>
              <a:gd name="connsiteX111" fmla="*/ 232053 w 3668731"/>
              <a:gd name="connsiteY111" fmla="*/ 2222500 h 3403600"/>
              <a:gd name="connsiteX112" fmla="*/ 193953 w 3668731"/>
              <a:gd name="connsiteY112" fmla="*/ 2298700 h 3403600"/>
              <a:gd name="connsiteX113" fmla="*/ 174903 w 3668731"/>
              <a:gd name="connsiteY113" fmla="*/ 2324100 h 3403600"/>
              <a:gd name="connsiteX114" fmla="*/ 181253 w 3668731"/>
              <a:gd name="connsiteY114" fmla="*/ 2438400 h 3403600"/>
              <a:gd name="connsiteX115" fmla="*/ 136803 w 3668731"/>
              <a:gd name="connsiteY115" fmla="*/ 2679700 h 3403600"/>
              <a:gd name="connsiteX116" fmla="*/ 111403 w 3668731"/>
              <a:gd name="connsiteY116" fmla="*/ 2730500 h 3403600"/>
              <a:gd name="connsiteX117" fmla="*/ 73303 w 3668731"/>
              <a:gd name="connsiteY117" fmla="*/ 2794000 h 3403600"/>
              <a:gd name="connsiteX118" fmla="*/ 66953 w 3668731"/>
              <a:gd name="connsiteY118" fmla="*/ 2832100 h 3403600"/>
              <a:gd name="connsiteX119" fmla="*/ 117753 w 3668731"/>
              <a:gd name="connsiteY119" fmla="*/ 2870200 h 3403600"/>
              <a:gd name="connsiteX120" fmla="*/ 289203 w 3668731"/>
              <a:gd name="connsiteY120" fmla="*/ 2933700 h 3403600"/>
              <a:gd name="connsiteX121" fmla="*/ 174903 w 3668731"/>
              <a:gd name="connsiteY121" fmla="*/ 3035300 h 3403600"/>
              <a:gd name="connsiteX122" fmla="*/ 92353 w 3668731"/>
              <a:gd name="connsiteY122" fmla="*/ 3124200 h 3403600"/>
              <a:gd name="connsiteX123" fmla="*/ 79653 w 3668731"/>
              <a:gd name="connsiteY123" fmla="*/ 3162300 h 3403600"/>
              <a:gd name="connsiteX124" fmla="*/ 168553 w 3668731"/>
              <a:gd name="connsiteY124" fmla="*/ 3251200 h 3403600"/>
              <a:gd name="connsiteX125" fmla="*/ 327303 w 3668731"/>
              <a:gd name="connsiteY125" fmla="*/ 3276600 h 3403600"/>
              <a:gd name="connsiteX126" fmla="*/ 479703 w 3668731"/>
              <a:gd name="connsiteY126" fmla="*/ 3181350 h 3403600"/>
              <a:gd name="connsiteX127" fmla="*/ 524153 w 3668731"/>
              <a:gd name="connsiteY127" fmla="*/ 3206750 h 3403600"/>
              <a:gd name="connsiteX128" fmla="*/ 530503 w 3668731"/>
              <a:gd name="connsiteY128" fmla="*/ 3270250 h 3403600"/>
              <a:gd name="connsiteX129" fmla="*/ 536853 w 3668731"/>
              <a:gd name="connsiteY129" fmla="*/ 3302000 h 3403600"/>
              <a:gd name="connsiteX130" fmla="*/ 568603 w 3668731"/>
              <a:gd name="connsiteY130" fmla="*/ 3321050 h 3403600"/>
              <a:gd name="connsiteX131" fmla="*/ 638453 w 3668731"/>
              <a:gd name="connsiteY131" fmla="*/ 3327400 h 3403600"/>
              <a:gd name="connsiteX132" fmla="*/ 752753 w 3668731"/>
              <a:gd name="connsiteY132" fmla="*/ 3308350 h 3403600"/>
              <a:gd name="connsiteX133" fmla="*/ 975003 w 3668731"/>
              <a:gd name="connsiteY133" fmla="*/ 3295650 h 3403600"/>
              <a:gd name="connsiteX134" fmla="*/ 1216303 w 3668731"/>
              <a:gd name="connsiteY134" fmla="*/ 3333750 h 3403600"/>
              <a:gd name="connsiteX135" fmla="*/ 1241703 w 3668731"/>
              <a:gd name="connsiteY135" fmla="*/ 3403600 h 3403600"/>
              <a:gd name="connsiteX136" fmla="*/ 1451253 w 3668731"/>
              <a:gd name="connsiteY136" fmla="*/ 3238500 h 3403600"/>
              <a:gd name="connsiteX137" fmla="*/ 1635403 w 3668731"/>
              <a:gd name="connsiteY137" fmla="*/ 3232150 h 3403600"/>
              <a:gd name="connsiteX138" fmla="*/ 1749703 w 3668731"/>
              <a:gd name="connsiteY138" fmla="*/ 3244850 h 3403600"/>
              <a:gd name="connsiteX139" fmla="*/ 1902103 w 3668731"/>
              <a:gd name="connsiteY139" fmla="*/ 3257550 h 3403600"/>
              <a:gd name="connsiteX140" fmla="*/ 1965603 w 3668731"/>
              <a:gd name="connsiteY140" fmla="*/ 3263900 h 3403600"/>
              <a:gd name="connsiteX141" fmla="*/ 2022753 w 3668731"/>
              <a:gd name="connsiteY141" fmla="*/ 3289300 h 3403600"/>
              <a:gd name="connsiteX142" fmla="*/ 2137053 w 3668731"/>
              <a:gd name="connsiteY142" fmla="*/ 3308350 h 3403600"/>
              <a:gd name="connsiteX143" fmla="*/ 2537103 w 3668731"/>
              <a:gd name="connsiteY143" fmla="*/ 3175000 h 3403600"/>
              <a:gd name="connsiteX144" fmla="*/ 2581553 w 3668731"/>
              <a:gd name="connsiteY144" fmla="*/ 3130550 h 3403600"/>
              <a:gd name="connsiteX145" fmla="*/ 2587903 w 3668731"/>
              <a:gd name="connsiteY145" fmla="*/ 3111500 h 3403600"/>
              <a:gd name="connsiteX146" fmla="*/ 2765703 w 3668731"/>
              <a:gd name="connsiteY146" fmla="*/ 3079750 h 3403600"/>
              <a:gd name="connsiteX147" fmla="*/ 2822853 w 3668731"/>
              <a:gd name="connsiteY147" fmla="*/ 3155950 h 3403600"/>
              <a:gd name="connsiteX148" fmla="*/ 2873653 w 3668731"/>
              <a:gd name="connsiteY148" fmla="*/ 3244850 h 3403600"/>
              <a:gd name="connsiteX149" fmla="*/ 2949853 w 3668731"/>
              <a:gd name="connsiteY149" fmla="*/ 3276600 h 3403600"/>
              <a:gd name="connsiteX150" fmla="*/ 3203853 w 3668731"/>
              <a:gd name="connsiteY150" fmla="*/ 3213100 h 3403600"/>
              <a:gd name="connsiteX151" fmla="*/ 3273703 w 3668731"/>
              <a:gd name="connsiteY151" fmla="*/ 3155950 h 3403600"/>
              <a:gd name="connsiteX152" fmla="*/ 3286403 w 3668731"/>
              <a:gd name="connsiteY152" fmla="*/ 3111500 h 3403600"/>
              <a:gd name="connsiteX153" fmla="*/ 3235603 w 3668731"/>
              <a:gd name="connsiteY153" fmla="*/ 3009900 h 3403600"/>
              <a:gd name="connsiteX154" fmla="*/ 3229253 w 3668731"/>
              <a:gd name="connsiteY154" fmla="*/ 2990850 h 3403600"/>
              <a:gd name="connsiteX155" fmla="*/ 3273703 w 3668731"/>
              <a:gd name="connsiteY155" fmla="*/ 2908300 h 3403600"/>
              <a:gd name="connsiteX156" fmla="*/ 3305453 w 3668731"/>
              <a:gd name="connsiteY156" fmla="*/ 2889250 h 3403600"/>
              <a:gd name="connsiteX157" fmla="*/ 3400703 w 3668731"/>
              <a:gd name="connsiteY157" fmla="*/ 2813050 h 3403600"/>
              <a:gd name="connsiteX158" fmla="*/ 3464203 w 3668731"/>
              <a:gd name="connsiteY158" fmla="*/ 2686050 h 3403600"/>
              <a:gd name="connsiteX159" fmla="*/ 3476903 w 3668731"/>
              <a:gd name="connsiteY159" fmla="*/ 2559050 h 3403600"/>
              <a:gd name="connsiteX160" fmla="*/ 3407053 w 3668731"/>
              <a:gd name="connsiteY160" fmla="*/ 2349500 h 3403600"/>
              <a:gd name="connsiteX161" fmla="*/ 3381653 w 3668731"/>
              <a:gd name="connsiteY161" fmla="*/ 2298700 h 3403600"/>
              <a:gd name="connsiteX162" fmla="*/ 3368953 w 3668731"/>
              <a:gd name="connsiteY162" fmla="*/ 2260600 h 3403600"/>
              <a:gd name="connsiteX163" fmla="*/ 3280053 w 3668731"/>
              <a:gd name="connsiteY163" fmla="*/ 2146300 h 3403600"/>
              <a:gd name="connsiteX164" fmla="*/ 3254653 w 3668731"/>
              <a:gd name="connsiteY164" fmla="*/ 2114550 h 3403600"/>
              <a:gd name="connsiteX165" fmla="*/ 3368953 w 3668731"/>
              <a:gd name="connsiteY165" fmla="*/ 1911350 h 3403600"/>
              <a:gd name="connsiteX166" fmla="*/ 3419753 w 3668731"/>
              <a:gd name="connsiteY166" fmla="*/ 1860550 h 3403600"/>
              <a:gd name="connsiteX167" fmla="*/ 3438803 w 3668731"/>
              <a:gd name="connsiteY167" fmla="*/ 1816100 h 3403600"/>
              <a:gd name="connsiteX168" fmla="*/ 3540403 w 3668731"/>
              <a:gd name="connsiteY168" fmla="*/ 1644650 h 3403600"/>
              <a:gd name="connsiteX169" fmla="*/ 3610253 w 3668731"/>
              <a:gd name="connsiteY169" fmla="*/ 1441450 h 3403600"/>
              <a:gd name="connsiteX170" fmla="*/ 3661053 w 3668731"/>
              <a:gd name="connsiteY170" fmla="*/ 1276350 h 3403600"/>
              <a:gd name="connsiteX171" fmla="*/ 3667403 w 3668731"/>
              <a:gd name="connsiteY171" fmla="*/ 1219200 h 3403600"/>
              <a:gd name="connsiteX172" fmla="*/ 3635653 w 3668731"/>
              <a:gd name="connsiteY172" fmla="*/ 1174750 h 3403600"/>
              <a:gd name="connsiteX173" fmla="*/ 3610253 w 3668731"/>
              <a:gd name="connsiteY173" fmla="*/ 1104900 h 3403600"/>
              <a:gd name="connsiteX174" fmla="*/ 3559453 w 3668731"/>
              <a:gd name="connsiteY174" fmla="*/ 920750 h 3403600"/>
              <a:gd name="connsiteX175" fmla="*/ 3515003 w 3668731"/>
              <a:gd name="connsiteY175" fmla="*/ 793750 h 3403600"/>
              <a:gd name="connsiteX176" fmla="*/ 3483253 w 3668731"/>
              <a:gd name="connsiteY176" fmla="*/ 730250 h 3403600"/>
              <a:gd name="connsiteX177" fmla="*/ 3337203 w 3668731"/>
              <a:gd name="connsiteY177" fmla="*/ 584200 h 3403600"/>
              <a:gd name="connsiteX178" fmla="*/ 3318153 w 3668731"/>
              <a:gd name="connsiteY178" fmla="*/ 539750 h 3403600"/>
              <a:gd name="connsiteX179" fmla="*/ 3343553 w 3668731"/>
              <a:gd name="connsiteY179" fmla="*/ 279400 h 3403600"/>
              <a:gd name="connsiteX180" fmla="*/ 3343553 w 3668731"/>
              <a:gd name="connsiteY180" fmla="*/ 25400 h 3403600"/>
              <a:gd name="connsiteX181" fmla="*/ 3337203 w 3668731"/>
              <a:gd name="connsiteY181" fmla="*/ 0 h 3403600"/>
              <a:gd name="connsiteX182" fmla="*/ 3216553 w 3668731"/>
              <a:gd name="connsiteY182" fmla="*/ 107950 h 3403600"/>
              <a:gd name="connsiteX183" fmla="*/ 3159403 w 3668731"/>
              <a:gd name="connsiteY183" fmla="*/ 165100 h 3403600"/>
              <a:gd name="connsiteX184" fmla="*/ 3140353 w 3668731"/>
              <a:gd name="connsiteY184" fmla="*/ 184150 h 3403600"/>
              <a:gd name="connsiteX185" fmla="*/ 3108603 w 3668731"/>
              <a:gd name="connsiteY185" fmla="*/ 165100 h 3403600"/>
              <a:gd name="connsiteX186" fmla="*/ 3038753 w 3668731"/>
              <a:gd name="connsiteY186" fmla="*/ 82550 h 3403600"/>
              <a:gd name="connsiteX187" fmla="*/ 2975253 w 3668731"/>
              <a:gd name="connsiteY187" fmla="*/ 63500 h 3403600"/>
              <a:gd name="connsiteX188" fmla="*/ 2854603 w 3668731"/>
              <a:gd name="connsiteY188" fmla="*/ 57150 h 3403600"/>
              <a:gd name="connsiteX189" fmla="*/ 2651403 w 3668731"/>
              <a:gd name="connsiteY189" fmla="*/ 69850 h 3403600"/>
              <a:gd name="connsiteX190" fmla="*/ 2511703 w 3668731"/>
              <a:gd name="connsiteY190" fmla="*/ 107950 h 3403600"/>
              <a:gd name="connsiteX191" fmla="*/ 2473603 w 3668731"/>
              <a:gd name="connsiteY191" fmla="*/ 114300 h 3403600"/>
              <a:gd name="connsiteX192" fmla="*/ 2181503 w 3668731"/>
              <a:gd name="connsiteY192" fmla="*/ 95250 h 3403600"/>
              <a:gd name="connsiteX193" fmla="*/ 1997353 w 3668731"/>
              <a:gd name="connsiteY193" fmla="*/ 0 h 3403600"/>
              <a:gd name="connsiteX194" fmla="*/ 1889403 w 3668731"/>
              <a:gd name="connsiteY194" fmla="*/ 69850 h 3403600"/>
              <a:gd name="connsiteX195" fmla="*/ 1819553 w 3668731"/>
              <a:gd name="connsiteY195" fmla="*/ 133350 h 3403600"/>
              <a:gd name="connsiteX196" fmla="*/ 1794153 w 3668731"/>
              <a:gd name="connsiteY196" fmla="*/ 165100 h 3403600"/>
              <a:gd name="connsiteX197" fmla="*/ 1762403 w 3668731"/>
              <a:gd name="connsiteY197" fmla="*/ 171450 h 3403600"/>
              <a:gd name="connsiteX198" fmla="*/ 1698903 w 3668731"/>
              <a:gd name="connsiteY198" fmla="*/ 165100 h 3403600"/>
              <a:gd name="connsiteX199" fmla="*/ 1597303 w 3668731"/>
              <a:gd name="connsiteY199" fmla="*/ 146050 h 3403600"/>
              <a:gd name="connsiteX200" fmla="*/ 1400453 w 3668731"/>
              <a:gd name="connsiteY200" fmla="*/ 133350 h 3403600"/>
              <a:gd name="connsiteX201" fmla="*/ 1457603 w 3668731"/>
              <a:gd name="connsiteY201" fmla="*/ 146050 h 3403600"/>
              <a:gd name="connsiteX202" fmla="*/ 1387753 w 3668731"/>
              <a:gd name="connsiteY202" fmla="*/ 196850 h 3403600"/>
              <a:gd name="connsiteX203" fmla="*/ 1254403 w 3668731"/>
              <a:gd name="connsiteY203" fmla="*/ 241300 h 3403600"/>
              <a:gd name="connsiteX204" fmla="*/ 1209953 w 3668731"/>
              <a:gd name="connsiteY204" fmla="*/ 152400 h 3403600"/>
              <a:gd name="connsiteX205" fmla="*/ 1178203 w 3668731"/>
              <a:gd name="connsiteY205" fmla="*/ 12065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3668731" h="3403600">
                <a:moveTo>
                  <a:pt x="1610003" y="171450"/>
                </a:moveTo>
                <a:lnTo>
                  <a:pt x="1610003" y="171450"/>
                </a:lnTo>
                <a:cubicBezTo>
                  <a:pt x="1578253" y="158750"/>
                  <a:pt x="1545657" y="147989"/>
                  <a:pt x="1514753" y="133350"/>
                </a:cubicBezTo>
                <a:cubicBezTo>
                  <a:pt x="1505188" y="128819"/>
                  <a:pt x="1499024" y="110002"/>
                  <a:pt x="1489353" y="114300"/>
                </a:cubicBezTo>
                <a:cubicBezTo>
                  <a:pt x="1472714" y="121695"/>
                  <a:pt x="1469260" y="144762"/>
                  <a:pt x="1457603" y="158750"/>
                </a:cubicBezTo>
                <a:cubicBezTo>
                  <a:pt x="1448021" y="170248"/>
                  <a:pt x="1436436" y="179917"/>
                  <a:pt x="1425853" y="190500"/>
                </a:cubicBezTo>
                <a:cubicBezTo>
                  <a:pt x="1329612" y="128631"/>
                  <a:pt x="1371130" y="141894"/>
                  <a:pt x="1311553" y="127000"/>
                </a:cubicBezTo>
                <a:cubicBezTo>
                  <a:pt x="1275570" y="129117"/>
                  <a:pt x="1239615" y="134916"/>
                  <a:pt x="1203603" y="133350"/>
                </a:cubicBezTo>
                <a:cubicBezTo>
                  <a:pt x="1190229" y="132769"/>
                  <a:pt x="1178886" y="120324"/>
                  <a:pt x="1165503" y="120650"/>
                </a:cubicBezTo>
                <a:cubicBezTo>
                  <a:pt x="1091170" y="122463"/>
                  <a:pt x="1017336" y="133350"/>
                  <a:pt x="943253" y="139700"/>
                </a:cubicBezTo>
                <a:cubicBezTo>
                  <a:pt x="900920" y="137583"/>
                  <a:pt x="853713" y="153182"/>
                  <a:pt x="816253" y="133350"/>
                </a:cubicBezTo>
                <a:cubicBezTo>
                  <a:pt x="800270" y="124888"/>
                  <a:pt x="845940" y="67924"/>
                  <a:pt x="835303" y="82550"/>
                </a:cubicBezTo>
                <a:cubicBezTo>
                  <a:pt x="703024" y="264433"/>
                  <a:pt x="851777" y="177622"/>
                  <a:pt x="594003" y="254000"/>
                </a:cubicBezTo>
                <a:cubicBezTo>
                  <a:pt x="504177" y="239029"/>
                  <a:pt x="523936" y="265903"/>
                  <a:pt x="505103" y="196850"/>
                </a:cubicBezTo>
                <a:cubicBezTo>
                  <a:pt x="502807" y="188430"/>
                  <a:pt x="500870" y="179917"/>
                  <a:pt x="498753" y="171450"/>
                </a:cubicBezTo>
                <a:cubicBezTo>
                  <a:pt x="481820" y="175683"/>
                  <a:pt x="465407" y="184150"/>
                  <a:pt x="447953" y="184150"/>
                </a:cubicBezTo>
                <a:cubicBezTo>
                  <a:pt x="335674" y="184150"/>
                  <a:pt x="333400" y="180449"/>
                  <a:pt x="257453" y="158750"/>
                </a:cubicBezTo>
                <a:cubicBezTo>
                  <a:pt x="246870" y="150283"/>
                  <a:pt x="233581" y="122321"/>
                  <a:pt x="225703" y="133350"/>
                </a:cubicBezTo>
                <a:cubicBezTo>
                  <a:pt x="202719" y="165527"/>
                  <a:pt x="202716" y="209091"/>
                  <a:pt x="193953" y="247650"/>
                </a:cubicBezTo>
                <a:cubicBezTo>
                  <a:pt x="110555" y="614602"/>
                  <a:pt x="164467" y="450408"/>
                  <a:pt x="124103" y="571500"/>
                </a:cubicBezTo>
                <a:cubicBezTo>
                  <a:pt x="138206" y="642014"/>
                  <a:pt x="151674" y="697629"/>
                  <a:pt x="149503" y="774700"/>
                </a:cubicBezTo>
                <a:cubicBezTo>
                  <a:pt x="146120" y="894780"/>
                  <a:pt x="112770" y="1193512"/>
                  <a:pt x="98703" y="1327150"/>
                </a:cubicBezTo>
                <a:cubicBezTo>
                  <a:pt x="102936" y="1403350"/>
                  <a:pt x="103127" y="1479883"/>
                  <a:pt x="111403" y="1555750"/>
                </a:cubicBezTo>
                <a:cubicBezTo>
                  <a:pt x="115860" y="1596606"/>
                  <a:pt x="132163" y="1635565"/>
                  <a:pt x="136803" y="1676400"/>
                </a:cubicBezTo>
                <a:cubicBezTo>
                  <a:pt x="161768" y="1896096"/>
                  <a:pt x="120253" y="1774827"/>
                  <a:pt x="162203" y="1993900"/>
                </a:cubicBezTo>
                <a:cubicBezTo>
                  <a:pt x="171281" y="2041306"/>
                  <a:pt x="189708" y="2086510"/>
                  <a:pt x="200303" y="2133600"/>
                </a:cubicBezTo>
                <a:cubicBezTo>
                  <a:pt x="208782" y="2171283"/>
                  <a:pt x="213003" y="2209800"/>
                  <a:pt x="219353" y="2247900"/>
                </a:cubicBezTo>
                <a:cubicBezTo>
                  <a:pt x="217236" y="2275417"/>
                  <a:pt x="222000" y="2304360"/>
                  <a:pt x="213003" y="2330450"/>
                </a:cubicBezTo>
                <a:cubicBezTo>
                  <a:pt x="200336" y="2367184"/>
                  <a:pt x="173230" y="2397295"/>
                  <a:pt x="155853" y="2432050"/>
                </a:cubicBezTo>
                <a:cubicBezTo>
                  <a:pt x="145658" y="2452440"/>
                  <a:pt x="138920" y="2474383"/>
                  <a:pt x="130453" y="2495550"/>
                </a:cubicBezTo>
                <a:cubicBezTo>
                  <a:pt x="136803" y="2504017"/>
                  <a:pt x="142534" y="2512985"/>
                  <a:pt x="149503" y="2520950"/>
                </a:cubicBezTo>
                <a:cubicBezTo>
                  <a:pt x="157388" y="2529961"/>
                  <a:pt x="171297" y="2534932"/>
                  <a:pt x="174903" y="2546350"/>
                </a:cubicBezTo>
                <a:cubicBezTo>
                  <a:pt x="184549" y="2576894"/>
                  <a:pt x="183370" y="2609850"/>
                  <a:pt x="187603" y="2641600"/>
                </a:cubicBezTo>
                <a:cubicBezTo>
                  <a:pt x="179136" y="2675467"/>
                  <a:pt x="169517" y="2709066"/>
                  <a:pt x="162203" y="2743200"/>
                </a:cubicBezTo>
                <a:cubicBezTo>
                  <a:pt x="149320" y="2803323"/>
                  <a:pt x="138823" y="2842489"/>
                  <a:pt x="168553" y="2901950"/>
                </a:cubicBezTo>
                <a:cubicBezTo>
                  <a:pt x="177924" y="2920692"/>
                  <a:pt x="200227" y="2929791"/>
                  <a:pt x="213003" y="2946400"/>
                </a:cubicBezTo>
                <a:cubicBezTo>
                  <a:pt x="221660" y="2957654"/>
                  <a:pt x="225703" y="2971800"/>
                  <a:pt x="232053" y="2984500"/>
                </a:cubicBezTo>
                <a:cubicBezTo>
                  <a:pt x="234170" y="3009900"/>
                  <a:pt x="243216" y="3035671"/>
                  <a:pt x="238403" y="3060700"/>
                </a:cubicBezTo>
                <a:cubicBezTo>
                  <a:pt x="232315" y="3092360"/>
                  <a:pt x="212051" y="3119577"/>
                  <a:pt x="200303" y="3149600"/>
                </a:cubicBezTo>
                <a:cubicBezTo>
                  <a:pt x="192986" y="3168300"/>
                  <a:pt x="187603" y="3187700"/>
                  <a:pt x="181253" y="3206750"/>
                </a:cubicBezTo>
                <a:cubicBezTo>
                  <a:pt x="185486" y="3213100"/>
                  <a:pt x="186821" y="3223083"/>
                  <a:pt x="193953" y="3225800"/>
                </a:cubicBezTo>
                <a:cubicBezTo>
                  <a:pt x="279991" y="3258577"/>
                  <a:pt x="333984" y="3259830"/>
                  <a:pt x="422553" y="3270250"/>
                </a:cubicBezTo>
                <a:cubicBezTo>
                  <a:pt x="439486" y="3274483"/>
                  <a:pt x="490731" y="3284579"/>
                  <a:pt x="473353" y="3282950"/>
                </a:cubicBezTo>
                <a:cubicBezTo>
                  <a:pt x="388400" y="3274986"/>
                  <a:pt x="303896" y="3262729"/>
                  <a:pt x="219353" y="3251200"/>
                </a:cubicBezTo>
                <a:cubicBezTo>
                  <a:pt x="210706" y="3250021"/>
                  <a:pt x="185226" y="3244850"/>
                  <a:pt x="193953" y="3244850"/>
                </a:cubicBezTo>
                <a:cubicBezTo>
                  <a:pt x="240568" y="3244850"/>
                  <a:pt x="287086" y="3249083"/>
                  <a:pt x="333653" y="3251200"/>
                </a:cubicBezTo>
                <a:cubicBezTo>
                  <a:pt x="506467" y="3272802"/>
                  <a:pt x="755871" y="3305637"/>
                  <a:pt x="930553" y="3321050"/>
                </a:cubicBezTo>
                <a:cubicBezTo>
                  <a:pt x="976987" y="3325147"/>
                  <a:pt x="1023686" y="3325283"/>
                  <a:pt x="1070253" y="3327400"/>
                </a:cubicBezTo>
                <a:cubicBezTo>
                  <a:pt x="1091420" y="3314700"/>
                  <a:pt x="1109777" y="3295172"/>
                  <a:pt x="1133753" y="3289300"/>
                </a:cubicBezTo>
                <a:cubicBezTo>
                  <a:pt x="1427052" y="3217472"/>
                  <a:pt x="1812202" y="3247284"/>
                  <a:pt x="2079903" y="3244850"/>
                </a:cubicBezTo>
                <a:cubicBezTo>
                  <a:pt x="2139170" y="3240617"/>
                  <a:pt x="2198744" y="3239520"/>
                  <a:pt x="2257703" y="3232150"/>
                </a:cubicBezTo>
                <a:cubicBezTo>
                  <a:pt x="2267096" y="3230976"/>
                  <a:pt x="2273689" y="3220441"/>
                  <a:pt x="2283103" y="3219450"/>
                </a:cubicBezTo>
                <a:cubicBezTo>
                  <a:pt x="2435191" y="3203441"/>
                  <a:pt x="2740303" y="3181350"/>
                  <a:pt x="2740303" y="3181350"/>
                </a:cubicBezTo>
                <a:cubicBezTo>
                  <a:pt x="2791103" y="3198283"/>
                  <a:pt x="2839456" y="3226485"/>
                  <a:pt x="2892703" y="3232150"/>
                </a:cubicBezTo>
                <a:cubicBezTo>
                  <a:pt x="2941523" y="3237344"/>
                  <a:pt x="2989994" y="3218836"/>
                  <a:pt x="3038753" y="3213100"/>
                </a:cubicBezTo>
                <a:cubicBezTo>
                  <a:pt x="3061972" y="3210368"/>
                  <a:pt x="3085320" y="3208867"/>
                  <a:pt x="3108603" y="3206750"/>
                </a:cubicBezTo>
                <a:cubicBezTo>
                  <a:pt x="3159403" y="3208867"/>
                  <a:pt x="3210453" y="3207635"/>
                  <a:pt x="3261003" y="3213100"/>
                </a:cubicBezTo>
                <a:cubicBezTo>
                  <a:pt x="3289079" y="3216135"/>
                  <a:pt x="3325312" y="3253708"/>
                  <a:pt x="3343553" y="3232150"/>
                </a:cubicBezTo>
                <a:cubicBezTo>
                  <a:pt x="3365599" y="3206095"/>
                  <a:pt x="3335086" y="3164417"/>
                  <a:pt x="3330853" y="3130550"/>
                </a:cubicBezTo>
                <a:cubicBezTo>
                  <a:pt x="3341436" y="3071283"/>
                  <a:pt x="3354089" y="3012349"/>
                  <a:pt x="3362603" y="2952750"/>
                </a:cubicBezTo>
                <a:cubicBezTo>
                  <a:pt x="3366804" y="2923340"/>
                  <a:pt x="3367995" y="2893543"/>
                  <a:pt x="3368953" y="2863850"/>
                </a:cubicBezTo>
                <a:cubicBezTo>
                  <a:pt x="3374346" y="2696667"/>
                  <a:pt x="3368700" y="2528968"/>
                  <a:pt x="3381653" y="2362200"/>
                </a:cubicBezTo>
                <a:cubicBezTo>
                  <a:pt x="3385708" y="2309994"/>
                  <a:pt x="3403832" y="2259685"/>
                  <a:pt x="3419753" y="2209800"/>
                </a:cubicBezTo>
                <a:cubicBezTo>
                  <a:pt x="3462421" y="2076107"/>
                  <a:pt x="3483331" y="2062063"/>
                  <a:pt x="3534053" y="1936750"/>
                </a:cubicBezTo>
                <a:cubicBezTo>
                  <a:pt x="3552644" y="1890820"/>
                  <a:pt x="3567920" y="1843617"/>
                  <a:pt x="3584853" y="1797050"/>
                </a:cubicBezTo>
                <a:cubicBezTo>
                  <a:pt x="3589086" y="1727200"/>
                  <a:pt x="3599026" y="1657463"/>
                  <a:pt x="3597553" y="1587500"/>
                </a:cubicBezTo>
                <a:cubicBezTo>
                  <a:pt x="3592877" y="1365369"/>
                  <a:pt x="3578477" y="1214094"/>
                  <a:pt x="3546753" y="1009650"/>
                </a:cubicBezTo>
                <a:cubicBezTo>
                  <a:pt x="3537202" y="948098"/>
                  <a:pt x="3528808" y="886240"/>
                  <a:pt x="3515003" y="825500"/>
                </a:cubicBezTo>
                <a:cubicBezTo>
                  <a:pt x="3507586" y="792865"/>
                  <a:pt x="3492059" y="762538"/>
                  <a:pt x="3483253" y="730250"/>
                </a:cubicBezTo>
                <a:cubicBezTo>
                  <a:pt x="3472984" y="692596"/>
                  <a:pt x="3467078" y="653874"/>
                  <a:pt x="3457853" y="615950"/>
                </a:cubicBezTo>
                <a:cubicBezTo>
                  <a:pt x="3448024" y="575542"/>
                  <a:pt x="3437698" y="535237"/>
                  <a:pt x="3426103" y="495300"/>
                </a:cubicBezTo>
                <a:cubicBezTo>
                  <a:pt x="3418638" y="469588"/>
                  <a:pt x="3407422" y="445017"/>
                  <a:pt x="3400703" y="419100"/>
                </a:cubicBezTo>
                <a:cubicBezTo>
                  <a:pt x="3392577" y="387757"/>
                  <a:pt x="3388868" y="355415"/>
                  <a:pt x="3381653" y="323850"/>
                </a:cubicBezTo>
                <a:cubicBezTo>
                  <a:pt x="3371930" y="281311"/>
                  <a:pt x="3358461" y="239639"/>
                  <a:pt x="3349903" y="196850"/>
                </a:cubicBezTo>
                <a:lnTo>
                  <a:pt x="3330853" y="101600"/>
                </a:lnTo>
                <a:cubicBezTo>
                  <a:pt x="3250857" y="124456"/>
                  <a:pt x="3184035" y="149650"/>
                  <a:pt x="3095903" y="139700"/>
                </a:cubicBezTo>
                <a:cubicBezTo>
                  <a:pt x="3011718" y="130195"/>
                  <a:pt x="2930803" y="101600"/>
                  <a:pt x="2848253" y="82550"/>
                </a:cubicBezTo>
                <a:cubicBezTo>
                  <a:pt x="2808850" y="73457"/>
                  <a:pt x="2767820" y="74083"/>
                  <a:pt x="2727603" y="69850"/>
                </a:cubicBezTo>
                <a:cubicBezTo>
                  <a:pt x="2575203" y="74083"/>
                  <a:pt x="2422855" y="83962"/>
                  <a:pt x="2270403" y="82550"/>
                </a:cubicBezTo>
                <a:cubicBezTo>
                  <a:pt x="2193942" y="81842"/>
                  <a:pt x="2118073" y="68948"/>
                  <a:pt x="2041803" y="63500"/>
                </a:cubicBezTo>
                <a:cubicBezTo>
                  <a:pt x="1999524" y="60480"/>
                  <a:pt x="1957136" y="59267"/>
                  <a:pt x="1914803" y="57150"/>
                </a:cubicBezTo>
                <a:cubicBezTo>
                  <a:pt x="1785545" y="74776"/>
                  <a:pt x="1776762" y="67192"/>
                  <a:pt x="1660803" y="114300"/>
                </a:cubicBezTo>
                <a:cubicBezTo>
                  <a:pt x="1443919" y="202409"/>
                  <a:pt x="1627981" y="140057"/>
                  <a:pt x="1552853" y="165100"/>
                </a:cubicBezTo>
                <a:cubicBezTo>
                  <a:pt x="1546503" y="156633"/>
                  <a:pt x="1542415" y="145851"/>
                  <a:pt x="1533803" y="139700"/>
                </a:cubicBezTo>
                <a:cubicBezTo>
                  <a:pt x="1526701" y="134627"/>
                  <a:pt x="1516682" y="136110"/>
                  <a:pt x="1508403" y="133350"/>
                </a:cubicBezTo>
                <a:cubicBezTo>
                  <a:pt x="1497589" y="129745"/>
                  <a:pt x="1487236" y="124883"/>
                  <a:pt x="1476653" y="120650"/>
                </a:cubicBezTo>
                <a:cubicBezTo>
                  <a:pt x="1442786" y="133350"/>
                  <a:pt x="1405916" y="139889"/>
                  <a:pt x="1375053" y="158750"/>
                </a:cubicBezTo>
                <a:cubicBezTo>
                  <a:pt x="1365327" y="164694"/>
                  <a:pt x="1373530" y="188265"/>
                  <a:pt x="1362353" y="190500"/>
                </a:cubicBezTo>
                <a:cubicBezTo>
                  <a:pt x="1351975" y="192576"/>
                  <a:pt x="1350787" y="172584"/>
                  <a:pt x="1343303" y="165100"/>
                </a:cubicBezTo>
                <a:cubicBezTo>
                  <a:pt x="1322720" y="144517"/>
                  <a:pt x="1303503" y="149806"/>
                  <a:pt x="1273453" y="146050"/>
                </a:cubicBezTo>
                <a:cubicBezTo>
                  <a:pt x="1195136" y="148167"/>
                  <a:pt x="1116709" y="147731"/>
                  <a:pt x="1038503" y="152400"/>
                </a:cubicBezTo>
                <a:cubicBezTo>
                  <a:pt x="925960" y="159119"/>
                  <a:pt x="819384" y="175353"/>
                  <a:pt x="708303" y="190500"/>
                </a:cubicBezTo>
                <a:cubicBezTo>
                  <a:pt x="672320" y="179917"/>
                  <a:pt x="634828" y="173525"/>
                  <a:pt x="600353" y="158750"/>
                </a:cubicBezTo>
                <a:cubicBezTo>
                  <a:pt x="532725" y="129767"/>
                  <a:pt x="622382" y="125445"/>
                  <a:pt x="536853" y="139700"/>
                </a:cubicBezTo>
                <a:cubicBezTo>
                  <a:pt x="254507" y="307763"/>
                  <a:pt x="354340" y="358583"/>
                  <a:pt x="225703" y="266700"/>
                </a:cubicBezTo>
                <a:cubicBezTo>
                  <a:pt x="215120" y="289983"/>
                  <a:pt x="203251" y="312724"/>
                  <a:pt x="193953" y="336550"/>
                </a:cubicBezTo>
                <a:cubicBezTo>
                  <a:pt x="115177" y="538415"/>
                  <a:pt x="181089" y="489060"/>
                  <a:pt x="105053" y="539750"/>
                </a:cubicBezTo>
                <a:cubicBezTo>
                  <a:pt x="191689" y="713023"/>
                  <a:pt x="43895" y="428573"/>
                  <a:pt x="346353" y="831850"/>
                </a:cubicBezTo>
                <a:lnTo>
                  <a:pt x="441603" y="958850"/>
                </a:lnTo>
                <a:cubicBezTo>
                  <a:pt x="405620" y="999067"/>
                  <a:pt x="375382" y="1045282"/>
                  <a:pt x="333653" y="1079500"/>
                </a:cubicBezTo>
                <a:cubicBezTo>
                  <a:pt x="268738" y="1132731"/>
                  <a:pt x="189954" y="1167132"/>
                  <a:pt x="124103" y="1219200"/>
                </a:cubicBezTo>
                <a:cubicBezTo>
                  <a:pt x="98168" y="1239707"/>
                  <a:pt x="81091" y="1269449"/>
                  <a:pt x="60603" y="1295400"/>
                </a:cubicBezTo>
                <a:cubicBezTo>
                  <a:pt x="30124" y="1334007"/>
                  <a:pt x="33475" y="1330606"/>
                  <a:pt x="16153" y="1365250"/>
                </a:cubicBezTo>
                <a:cubicBezTo>
                  <a:pt x="14036" y="1377950"/>
                  <a:pt x="8734" y="1390519"/>
                  <a:pt x="9803" y="1403350"/>
                </a:cubicBezTo>
                <a:cubicBezTo>
                  <a:pt x="10915" y="1416691"/>
                  <a:pt x="18825" y="1428578"/>
                  <a:pt x="22503" y="1441450"/>
                </a:cubicBezTo>
                <a:cubicBezTo>
                  <a:pt x="31530" y="1473045"/>
                  <a:pt x="39436" y="1504950"/>
                  <a:pt x="47903" y="1536700"/>
                </a:cubicBezTo>
                <a:cubicBezTo>
                  <a:pt x="45786" y="1574800"/>
                  <a:pt x="48646" y="1613506"/>
                  <a:pt x="41553" y="1651000"/>
                </a:cubicBezTo>
                <a:cubicBezTo>
                  <a:pt x="37840" y="1670623"/>
                  <a:pt x="-23331" y="1798012"/>
                  <a:pt x="9803" y="1841500"/>
                </a:cubicBezTo>
                <a:cubicBezTo>
                  <a:pt x="32929" y="1871853"/>
                  <a:pt x="74672" y="1881911"/>
                  <a:pt x="105053" y="1905000"/>
                </a:cubicBezTo>
                <a:cubicBezTo>
                  <a:pt x="127725" y="1922231"/>
                  <a:pt x="147386" y="1943100"/>
                  <a:pt x="168553" y="1962150"/>
                </a:cubicBezTo>
                <a:cubicBezTo>
                  <a:pt x="179136" y="1983317"/>
                  <a:pt x="193343" y="2003031"/>
                  <a:pt x="200303" y="2025650"/>
                </a:cubicBezTo>
                <a:cubicBezTo>
                  <a:pt x="213024" y="2066994"/>
                  <a:pt x="226170" y="2178376"/>
                  <a:pt x="232053" y="2222500"/>
                </a:cubicBezTo>
                <a:cubicBezTo>
                  <a:pt x="219353" y="2247900"/>
                  <a:pt x="207875" y="2273949"/>
                  <a:pt x="193953" y="2298700"/>
                </a:cubicBezTo>
                <a:cubicBezTo>
                  <a:pt x="188764" y="2307924"/>
                  <a:pt x="175861" y="2313560"/>
                  <a:pt x="174903" y="2324100"/>
                </a:cubicBezTo>
                <a:cubicBezTo>
                  <a:pt x="171448" y="2362102"/>
                  <a:pt x="179136" y="2400300"/>
                  <a:pt x="181253" y="2438400"/>
                </a:cubicBezTo>
                <a:cubicBezTo>
                  <a:pt x="162534" y="2619352"/>
                  <a:pt x="186430" y="2574243"/>
                  <a:pt x="136803" y="2679700"/>
                </a:cubicBezTo>
                <a:cubicBezTo>
                  <a:pt x="128742" y="2696830"/>
                  <a:pt x="120597" y="2713950"/>
                  <a:pt x="111403" y="2730500"/>
                </a:cubicBezTo>
                <a:cubicBezTo>
                  <a:pt x="99415" y="2752078"/>
                  <a:pt x="73303" y="2794000"/>
                  <a:pt x="73303" y="2794000"/>
                </a:cubicBezTo>
                <a:cubicBezTo>
                  <a:pt x="71186" y="2806700"/>
                  <a:pt x="60466" y="2820979"/>
                  <a:pt x="66953" y="2832100"/>
                </a:cubicBezTo>
                <a:cubicBezTo>
                  <a:pt x="77618" y="2850383"/>
                  <a:pt x="98502" y="2861400"/>
                  <a:pt x="117753" y="2870200"/>
                </a:cubicBezTo>
                <a:cubicBezTo>
                  <a:pt x="173180" y="2895538"/>
                  <a:pt x="232053" y="2912533"/>
                  <a:pt x="289203" y="2933700"/>
                </a:cubicBezTo>
                <a:cubicBezTo>
                  <a:pt x="203280" y="3019623"/>
                  <a:pt x="309899" y="2915303"/>
                  <a:pt x="174903" y="3035300"/>
                </a:cubicBezTo>
                <a:cubicBezTo>
                  <a:pt x="144522" y="3062305"/>
                  <a:pt x="119028" y="3093715"/>
                  <a:pt x="92353" y="3124200"/>
                </a:cubicBezTo>
                <a:cubicBezTo>
                  <a:pt x="88120" y="3136900"/>
                  <a:pt x="77884" y="3149030"/>
                  <a:pt x="79653" y="3162300"/>
                </a:cubicBezTo>
                <a:cubicBezTo>
                  <a:pt x="87334" y="3219905"/>
                  <a:pt x="117433" y="3234160"/>
                  <a:pt x="168553" y="3251200"/>
                </a:cubicBezTo>
                <a:cubicBezTo>
                  <a:pt x="225431" y="3270159"/>
                  <a:pt x="269610" y="3271355"/>
                  <a:pt x="327303" y="3276600"/>
                </a:cubicBezTo>
                <a:cubicBezTo>
                  <a:pt x="378103" y="3244850"/>
                  <a:pt x="423246" y="3201383"/>
                  <a:pt x="479703" y="3181350"/>
                </a:cubicBezTo>
                <a:cubicBezTo>
                  <a:pt x="495786" y="3175643"/>
                  <a:pt x="515686" y="3191933"/>
                  <a:pt x="524153" y="3206750"/>
                </a:cubicBezTo>
                <a:cubicBezTo>
                  <a:pt x="534707" y="3225219"/>
                  <a:pt x="527692" y="3249164"/>
                  <a:pt x="530503" y="3270250"/>
                </a:cubicBezTo>
                <a:cubicBezTo>
                  <a:pt x="531929" y="3280948"/>
                  <a:pt x="530377" y="3293366"/>
                  <a:pt x="536853" y="3302000"/>
                </a:cubicBezTo>
                <a:cubicBezTo>
                  <a:pt x="544258" y="3311874"/>
                  <a:pt x="556629" y="3318057"/>
                  <a:pt x="568603" y="3321050"/>
                </a:cubicBezTo>
                <a:cubicBezTo>
                  <a:pt x="591284" y="3326720"/>
                  <a:pt x="615170" y="3325283"/>
                  <a:pt x="638453" y="3327400"/>
                </a:cubicBezTo>
                <a:cubicBezTo>
                  <a:pt x="676553" y="3321050"/>
                  <a:pt x="714298" y="3311978"/>
                  <a:pt x="752753" y="3308350"/>
                </a:cubicBezTo>
                <a:cubicBezTo>
                  <a:pt x="826629" y="3301381"/>
                  <a:pt x="975003" y="3295650"/>
                  <a:pt x="975003" y="3295650"/>
                </a:cubicBezTo>
                <a:cubicBezTo>
                  <a:pt x="1023257" y="3297748"/>
                  <a:pt x="1164954" y="3290509"/>
                  <a:pt x="1216303" y="3333750"/>
                </a:cubicBezTo>
                <a:cubicBezTo>
                  <a:pt x="1235254" y="3349708"/>
                  <a:pt x="1233236" y="3380317"/>
                  <a:pt x="1241703" y="3403600"/>
                </a:cubicBezTo>
                <a:cubicBezTo>
                  <a:pt x="1303267" y="3338188"/>
                  <a:pt x="1355611" y="3259292"/>
                  <a:pt x="1451253" y="3238500"/>
                </a:cubicBezTo>
                <a:cubicBezTo>
                  <a:pt x="1511271" y="3225453"/>
                  <a:pt x="1574020" y="3234267"/>
                  <a:pt x="1635403" y="3232150"/>
                </a:cubicBezTo>
                <a:lnTo>
                  <a:pt x="1749703" y="3244850"/>
                </a:lnTo>
                <a:cubicBezTo>
                  <a:pt x="1800449" y="3249683"/>
                  <a:pt x="1851324" y="3253070"/>
                  <a:pt x="1902103" y="3257550"/>
                </a:cubicBezTo>
                <a:cubicBezTo>
                  <a:pt x="1923293" y="3259420"/>
                  <a:pt x="1944436" y="3261783"/>
                  <a:pt x="1965603" y="3263900"/>
                </a:cubicBezTo>
                <a:cubicBezTo>
                  <a:pt x="1984653" y="3272367"/>
                  <a:pt x="2002976" y="3282708"/>
                  <a:pt x="2022753" y="3289300"/>
                </a:cubicBezTo>
                <a:cubicBezTo>
                  <a:pt x="2060683" y="3301943"/>
                  <a:pt x="2097763" y="3303984"/>
                  <a:pt x="2137053" y="3308350"/>
                </a:cubicBezTo>
                <a:cubicBezTo>
                  <a:pt x="2424687" y="3253271"/>
                  <a:pt x="2376368" y="3307781"/>
                  <a:pt x="2537103" y="3175000"/>
                </a:cubicBezTo>
                <a:cubicBezTo>
                  <a:pt x="2553258" y="3161655"/>
                  <a:pt x="2566736" y="3145367"/>
                  <a:pt x="2581553" y="3130550"/>
                </a:cubicBezTo>
                <a:cubicBezTo>
                  <a:pt x="2583670" y="3124200"/>
                  <a:pt x="2582821" y="3115856"/>
                  <a:pt x="2587903" y="3111500"/>
                </a:cubicBezTo>
                <a:cubicBezTo>
                  <a:pt x="2630573" y="3074925"/>
                  <a:pt x="2734536" y="3082583"/>
                  <a:pt x="2765703" y="3079750"/>
                </a:cubicBezTo>
                <a:cubicBezTo>
                  <a:pt x="2797187" y="3111234"/>
                  <a:pt x="2789345" y="3100902"/>
                  <a:pt x="2822853" y="3155950"/>
                </a:cubicBezTo>
                <a:cubicBezTo>
                  <a:pt x="2840599" y="3185104"/>
                  <a:pt x="2852699" y="3217909"/>
                  <a:pt x="2873653" y="3244850"/>
                </a:cubicBezTo>
                <a:cubicBezTo>
                  <a:pt x="2895463" y="3272891"/>
                  <a:pt x="2919475" y="3271537"/>
                  <a:pt x="2949853" y="3276600"/>
                </a:cubicBezTo>
                <a:cubicBezTo>
                  <a:pt x="3039276" y="3261696"/>
                  <a:pt x="3119802" y="3253852"/>
                  <a:pt x="3203853" y="3213100"/>
                </a:cubicBezTo>
                <a:cubicBezTo>
                  <a:pt x="3230923" y="3199975"/>
                  <a:pt x="3273703" y="3155950"/>
                  <a:pt x="3273703" y="3155950"/>
                </a:cubicBezTo>
                <a:cubicBezTo>
                  <a:pt x="3277936" y="3141133"/>
                  <a:pt x="3287308" y="3126883"/>
                  <a:pt x="3286403" y="3111500"/>
                </a:cubicBezTo>
                <a:cubicBezTo>
                  <a:pt x="3283189" y="3056870"/>
                  <a:pt x="3266100" y="3046496"/>
                  <a:pt x="3235603" y="3009900"/>
                </a:cubicBezTo>
                <a:cubicBezTo>
                  <a:pt x="3233486" y="3003550"/>
                  <a:pt x="3228587" y="2997510"/>
                  <a:pt x="3229253" y="2990850"/>
                </a:cubicBezTo>
                <a:cubicBezTo>
                  <a:pt x="3232900" y="2954376"/>
                  <a:pt x="3246672" y="2932628"/>
                  <a:pt x="3273703" y="2908300"/>
                </a:cubicBezTo>
                <a:cubicBezTo>
                  <a:pt x="3282877" y="2900044"/>
                  <a:pt x="3295579" y="2896655"/>
                  <a:pt x="3305453" y="2889250"/>
                </a:cubicBezTo>
                <a:cubicBezTo>
                  <a:pt x="3337981" y="2864854"/>
                  <a:pt x="3378149" y="2846881"/>
                  <a:pt x="3400703" y="2813050"/>
                </a:cubicBezTo>
                <a:cubicBezTo>
                  <a:pt x="3452546" y="2735286"/>
                  <a:pt x="3430979" y="2777417"/>
                  <a:pt x="3464203" y="2686050"/>
                </a:cubicBezTo>
                <a:cubicBezTo>
                  <a:pt x="3467089" y="2662960"/>
                  <a:pt x="3479031" y="2573095"/>
                  <a:pt x="3476903" y="2559050"/>
                </a:cubicBezTo>
                <a:cubicBezTo>
                  <a:pt x="3466955" y="2493394"/>
                  <a:pt x="3435327" y="2412330"/>
                  <a:pt x="3407053" y="2349500"/>
                </a:cubicBezTo>
                <a:cubicBezTo>
                  <a:pt x="3399284" y="2332235"/>
                  <a:pt x="3389111" y="2316101"/>
                  <a:pt x="3381653" y="2298700"/>
                </a:cubicBezTo>
                <a:cubicBezTo>
                  <a:pt x="3376380" y="2286395"/>
                  <a:pt x="3373925" y="2273029"/>
                  <a:pt x="3368953" y="2260600"/>
                </a:cubicBezTo>
                <a:cubicBezTo>
                  <a:pt x="3349969" y="2213140"/>
                  <a:pt x="3316357" y="2189411"/>
                  <a:pt x="3280053" y="2146300"/>
                </a:cubicBezTo>
                <a:cubicBezTo>
                  <a:pt x="3271323" y="2135933"/>
                  <a:pt x="3254653" y="2114550"/>
                  <a:pt x="3254653" y="2114550"/>
                </a:cubicBezTo>
                <a:cubicBezTo>
                  <a:pt x="3290062" y="1999470"/>
                  <a:pt x="3271099" y="2028775"/>
                  <a:pt x="3368953" y="1911350"/>
                </a:cubicBezTo>
                <a:cubicBezTo>
                  <a:pt x="3403456" y="1869946"/>
                  <a:pt x="3402250" y="1895557"/>
                  <a:pt x="3419753" y="1860550"/>
                </a:cubicBezTo>
                <a:cubicBezTo>
                  <a:pt x="3426962" y="1846132"/>
                  <a:pt x="3430974" y="1830191"/>
                  <a:pt x="3438803" y="1816100"/>
                </a:cubicBezTo>
                <a:cubicBezTo>
                  <a:pt x="3496415" y="1712399"/>
                  <a:pt x="3480564" y="1771809"/>
                  <a:pt x="3540403" y="1644650"/>
                </a:cubicBezTo>
                <a:cubicBezTo>
                  <a:pt x="3585694" y="1548407"/>
                  <a:pt x="3581410" y="1534389"/>
                  <a:pt x="3610253" y="1441450"/>
                </a:cubicBezTo>
                <a:cubicBezTo>
                  <a:pt x="3669326" y="1251105"/>
                  <a:pt x="3618998" y="1430552"/>
                  <a:pt x="3661053" y="1276350"/>
                </a:cubicBezTo>
                <a:cubicBezTo>
                  <a:pt x="3663170" y="1257300"/>
                  <a:pt x="3672052" y="1237795"/>
                  <a:pt x="3667403" y="1219200"/>
                </a:cubicBezTo>
                <a:cubicBezTo>
                  <a:pt x="3662987" y="1201535"/>
                  <a:pt x="3643796" y="1191036"/>
                  <a:pt x="3635653" y="1174750"/>
                </a:cubicBezTo>
                <a:cubicBezTo>
                  <a:pt x="3624573" y="1152591"/>
                  <a:pt x="3617190" y="1128684"/>
                  <a:pt x="3610253" y="1104900"/>
                </a:cubicBezTo>
                <a:cubicBezTo>
                  <a:pt x="3541086" y="867755"/>
                  <a:pt x="3652571" y="1200105"/>
                  <a:pt x="3559453" y="920750"/>
                </a:cubicBezTo>
                <a:cubicBezTo>
                  <a:pt x="3545270" y="878200"/>
                  <a:pt x="3535061" y="833866"/>
                  <a:pt x="3515003" y="793750"/>
                </a:cubicBezTo>
                <a:cubicBezTo>
                  <a:pt x="3504420" y="772583"/>
                  <a:pt x="3498564" y="748295"/>
                  <a:pt x="3483253" y="730250"/>
                </a:cubicBezTo>
                <a:cubicBezTo>
                  <a:pt x="3438709" y="677752"/>
                  <a:pt x="3337203" y="584200"/>
                  <a:pt x="3337203" y="584200"/>
                </a:cubicBezTo>
                <a:cubicBezTo>
                  <a:pt x="3330853" y="569383"/>
                  <a:pt x="3318613" y="555863"/>
                  <a:pt x="3318153" y="539750"/>
                </a:cubicBezTo>
                <a:cubicBezTo>
                  <a:pt x="3315499" y="446872"/>
                  <a:pt x="3329942" y="367875"/>
                  <a:pt x="3343553" y="279400"/>
                </a:cubicBezTo>
                <a:cubicBezTo>
                  <a:pt x="3351796" y="155759"/>
                  <a:pt x="3353888" y="175252"/>
                  <a:pt x="3343553" y="25400"/>
                </a:cubicBezTo>
                <a:cubicBezTo>
                  <a:pt x="3342953" y="16693"/>
                  <a:pt x="3339320" y="8467"/>
                  <a:pt x="3337203" y="0"/>
                </a:cubicBezTo>
                <a:cubicBezTo>
                  <a:pt x="3225504" y="111699"/>
                  <a:pt x="3378073" y="-38187"/>
                  <a:pt x="3216553" y="107950"/>
                </a:cubicBezTo>
                <a:cubicBezTo>
                  <a:pt x="3196575" y="126025"/>
                  <a:pt x="3178453" y="146050"/>
                  <a:pt x="3159403" y="165100"/>
                </a:cubicBezTo>
                <a:lnTo>
                  <a:pt x="3140353" y="184150"/>
                </a:lnTo>
                <a:cubicBezTo>
                  <a:pt x="3129770" y="177800"/>
                  <a:pt x="3117330" y="173827"/>
                  <a:pt x="3108603" y="165100"/>
                </a:cubicBezTo>
                <a:cubicBezTo>
                  <a:pt x="3083115" y="139612"/>
                  <a:pt x="3073278" y="92908"/>
                  <a:pt x="3038753" y="82550"/>
                </a:cubicBezTo>
                <a:cubicBezTo>
                  <a:pt x="3017586" y="76200"/>
                  <a:pt x="2997144" y="66520"/>
                  <a:pt x="2975253" y="63500"/>
                </a:cubicBezTo>
                <a:cubicBezTo>
                  <a:pt x="2935358" y="57997"/>
                  <a:pt x="2894820" y="59267"/>
                  <a:pt x="2854603" y="57150"/>
                </a:cubicBezTo>
                <a:cubicBezTo>
                  <a:pt x="2786870" y="61383"/>
                  <a:pt x="2718871" y="62517"/>
                  <a:pt x="2651403" y="69850"/>
                </a:cubicBezTo>
                <a:cubicBezTo>
                  <a:pt x="2541473" y="81799"/>
                  <a:pt x="2592877" y="84758"/>
                  <a:pt x="2511703" y="107950"/>
                </a:cubicBezTo>
                <a:cubicBezTo>
                  <a:pt x="2499323" y="111487"/>
                  <a:pt x="2486303" y="112183"/>
                  <a:pt x="2473603" y="114300"/>
                </a:cubicBezTo>
                <a:cubicBezTo>
                  <a:pt x="2376236" y="107950"/>
                  <a:pt x="2277749" y="111291"/>
                  <a:pt x="2181503" y="95250"/>
                </a:cubicBezTo>
                <a:cubicBezTo>
                  <a:pt x="2089142" y="79856"/>
                  <a:pt x="2060298" y="48957"/>
                  <a:pt x="1997353" y="0"/>
                </a:cubicBezTo>
                <a:cubicBezTo>
                  <a:pt x="1961370" y="23283"/>
                  <a:pt x="1923690" y="44134"/>
                  <a:pt x="1889403" y="69850"/>
                </a:cubicBezTo>
                <a:cubicBezTo>
                  <a:pt x="1864230" y="88730"/>
                  <a:pt x="1841803" y="111100"/>
                  <a:pt x="1819553" y="133350"/>
                </a:cubicBezTo>
                <a:cubicBezTo>
                  <a:pt x="1809969" y="142934"/>
                  <a:pt x="1805430" y="157582"/>
                  <a:pt x="1794153" y="165100"/>
                </a:cubicBezTo>
                <a:cubicBezTo>
                  <a:pt x="1785173" y="171087"/>
                  <a:pt x="1772986" y="169333"/>
                  <a:pt x="1762403" y="171450"/>
                </a:cubicBezTo>
                <a:cubicBezTo>
                  <a:pt x="1741236" y="169333"/>
                  <a:pt x="1719915" y="168418"/>
                  <a:pt x="1698903" y="165100"/>
                </a:cubicBezTo>
                <a:cubicBezTo>
                  <a:pt x="1584891" y="147098"/>
                  <a:pt x="1693477" y="156736"/>
                  <a:pt x="1597303" y="146050"/>
                </a:cubicBezTo>
                <a:cubicBezTo>
                  <a:pt x="1522286" y="137715"/>
                  <a:pt x="1483641" y="137509"/>
                  <a:pt x="1400453" y="133350"/>
                </a:cubicBezTo>
                <a:cubicBezTo>
                  <a:pt x="1419503" y="137583"/>
                  <a:pt x="1461430" y="126914"/>
                  <a:pt x="1457603" y="146050"/>
                </a:cubicBezTo>
                <a:cubicBezTo>
                  <a:pt x="1451957" y="174281"/>
                  <a:pt x="1413102" y="183201"/>
                  <a:pt x="1387753" y="196850"/>
                </a:cubicBezTo>
                <a:cubicBezTo>
                  <a:pt x="1320473" y="233078"/>
                  <a:pt x="1311201" y="231834"/>
                  <a:pt x="1254403" y="241300"/>
                </a:cubicBezTo>
                <a:cubicBezTo>
                  <a:pt x="1244508" y="191823"/>
                  <a:pt x="1252036" y="208511"/>
                  <a:pt x="1209953" y="152400"/>
                </a:cubicBezTo>
                <a:cubicBezTo>
                  <a:pt x="1188063" y="123214"/>
                  <a:pt x="1200369" y="131733"/>
                  <a:pt x="1178203" y="12065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BE9B46-74A8-3236-75E6-BA69E47A258E}"/>
              </a:ext>
            </a:extLst>
          </p:cNvPr>
          <p:cNvSpPr/>
          <p:nvPr/>
        </p:nvSpPr>
        <p:spPr>
          <a:xfrm rot="10800000">
            <a:off x="2035814" y="3047766"/>
            <a:ext cx="3668731" cy="3403600"/>
          </a:xfrm>
          <a:custGeom>
            <a:avLst/>
            <a:gdLst>
              <a:gd name="connsiteX0" fmla="*/ 1610003 w 3668731"/>
              <a:gd name="connsiteY0" fmla="*/ 171450 h 3403600"/>
              <a:gd name="connsiteX1" fmla="*/ 1610003 w 3668731"/>
              <a:gd name="connsiteY1" fmla="*/ 171450 h 3403600"/>
              <a:gd name="connsiteX2" fmla="*/ 1514753 w 3668731"/>
              <a:gd name="connsiteY2" fmla="*/ 133350 h 3403600"/>
              <a:gd name="connsiteX3" fmla="*/ 1489353 w 3668731"/>
              <a:gd name="connsiteY3" fmla="*/ 114300 h 3403600"/>
              <a:gd name="connsiteX4" fmla="*/ 1457603 w 3668731"/>
              <a:gd name="connsiteY4" fmla="*/ 158750 h 3403600"/>
              <a:gd name="connsiteX5" fmla="*/ 1425853 w 3668731"/>
              <a:gd name="connsiteY5" fmla="*/ 190500 h 3403600"/>
              <a:gd name="connsiteX6" fmla="*/ 1311553 w 3668731"/>
              <a:gd name="connsiteY6" fmla="*/ 127000 h 3403600"/>
              <a:gd name="connsiteX7" fmla="*/ 1203603 w 3668731"/>
              <a:gd name="connsiteY7" fmla="*/ 133350 h 3403600"/>
              <a:gd name="connsiteX8" fmla="*/ 1165503 w 3668731"/>
              <a:gd name="connsiteY8" fmla="*/ 120650 h 3403600"/>
              <a:gd name="connsiteX9" fmla="*/ 943253 w 3668731"/>
              <a:gd name="connsiteY9" fmla="*/ 139700 h 3403600"/>
              <a:gd name="connsiteX10" fmla="*/ 816253 w 3668731"/>
              <a:gd name="connsiteY10" fmla="*/ 133350 h 3403600"/>
              <a:gd name="connsiteX11" fmla="*/ 835303 w 3668731"/>
              <a:gd name="connsiteY11" fmla="*/ 82550 h 3403600"/>
              <a:gd name="connsiteX12" fmla="*/ 594003 w 3668731"/>
              <a:gd name="connsiteY12" fmla="*/ 254000 h 3403600"/>
              <a:gd name="connsiteX13" fmla="*/ 505103 w 3668731"/>
              <a:gd name="connsiteY13" fmla="*/ 196850 h 3403600"/>
              <a:gd name="connsiteX14" fmla="*/ 498753 w 3668731"/>
              <a:gd name="connsiteY14" fmla="*/ 171450 h 3403600"/>
              <a:gd name="connsiteX15" fmla="*/ 447953 w 3668731"/>
              <a:gd name="connsiteY15" fmla="*/ 184150 h 3403600"/>
              <a:gd name="connsiteX16" fmla="*/ 257453 w 3668731"/>
              <a:gd name="connsiteY16" fmla="*/ 158750 h 3403600"/>
              <a:gd name="connsiteX17" fmla="*/ 225703 w 3668731"/>
              <a:gd name="connsiteY17" fmla="*/ 133350 h 3403600"/>
              <a:gd name="connsiteX18" fmla="*/ 193953 w 3668731"/>
              <a:gd name="connsiteY18" fmla="*/ 247650 h 3403600"/>
              <a:gd name="connsiteX19" fmla="*/ 124103 w 3668731"/>
              <a:gd name="connsiteY19" fmla="*/ 571500 h 3403600"/>
              <a:gd name="connsiteX20" fmla="*/ 149503 w 3668731"/>
              <a:gd name="connsiteY20" fmla="*/ 774700 h 3403600"/>
              <a:gd name="connsiteX21" fmla="*/ 98703 w 3668731"/>
              <a:gd name="connsiteY21" fmla="*/ 1327150 h 3403600"/>
              <a:gd name="connsiteX22" fmla="*/ 111403 w 3668731"/>
              <a:gd name="connsiteY22" fmla="*/ 1555750 h 3403600"/>
              <a:gd name="connsiteX23" fmla="*/ 136803 w 3668731"/>
              <a:gd name="connsiteY23" fmla="*/ 1676400 h 3403600"/>
              <a:gd name="connsiteX24" fmla="*/ 162203 w 3668731"/>
              <a:gd name="connsiteY24" fmla="*/ 1993900 h 3403600"/>
              <a:gd name="connsiteX25" fmla="*/ 200303 w 3668731"/>
              <a:gd name="connsiteY25" fmla="*/ 2133600 h 3403600"/>
              <a:gd name="connsiteX26" fmla="*/ 219353 w 3668731"/>
              <a:gd name="connsiteY26" fmla="*/ 2247900 h 3403600"/>
              <a:gd name="connsiteX27" fmla="*/ 213003 w 3668731"/>
              <a:gd name="connsiteY27" fmla="*/ 2330450 h 3403600"/>
              <a:gd name="connsiteX28" fmla="*/ 155853 w 3668731"/>
              <a:gd name="connsiteY28" fmla="*/ 2432050 h 3403600"/>
              <a:gd name="connsiteX29" fmla="*/ 130453 w 3668731"/>
              <a:gd name="connsiteY29" fmla="*/ 2495550 h 3403600"/>
              <a:gd name="connsiteX30" fmla="*/ 149503 w 3668731"/>
              <a:gd name="connsiteY30" fmla="*/ 2520950 h 3403600"/>
              <a:gd name="connsiteX31" fmla="*/ 174903 w 3668731"/>
              <a:gd name="connsiteY31" fmla="*/ 2546350 h 3403600"/>
              <a:gd name="connsiteX32" fmla="*/ 187603 w 3668731"/>
              <a:gd name="connsiteY32" fmla="*/ 2641600 h 3403600"/>
              <a:gd name="connsiteX33" fmla="*/ 162203 w 3668731"/>
              <a:gd name="connsiteY33" fmla="*/ 2743200 h 3403600"/>
              <a:gd name="connsiteX34" fmla="*/ 168553 w 3668731"/>
              <a:gd name="connsiteY34" fmla="*/ 2901950 h 3403600"/>
              <a:gd name="connsiteX35" fmla="*/ 213003 w 3668731"/>
              <a:gd name="connsiteY35" fmla="*/ 2946400 h 3403600"/>
              <a:gd name="connsiteX36" fmla="*/ 232053 w 3668731"/>
              <a:gd name="connsiteY36" fmla="*/ 2984500 h 3403600"/>
              <a:gd name="connsiteX37" fmla="*/ 238403 w 3668731"/>
              <a:gd name="connsiteY37" fmla="*/ 3060700 h 3403600"/>
              <a:gd name="connsiteX38" fmla="*/ 200303 w 3668731"/>
              <a:gd name="connsiteY38" fmla="*/ 3149600 h 3403600"/>
              <a:gd name="connsiteX39" fmla="*/ 181253 w 3668731"/>
              <a:gd name="connsiteY39" fmla="*/ 3206750 h 3403600"/>
              <a:gd name="connsiteX40" fmla="*/ 193953 w 3668731"/>
              <a:gd name="connsiteY40" fmla="*/ 3225800 h 3403600"/>
              <a:gd name="connsiteX41" fmla="*/ 422553 w 3668731"/>
              <a:gd name="connsiteY41" fmla="*/ 3270250 h 3403600"/>
              <a:gd name="connsiteX42" fmla="*/ 473353 w 3668731"/>
              <a:gd name="connsiteY42" fmla="*/ 3282950 h 3403600"/>
              <a:gd name="connsiteX43" fmla="*/ 219353 w 3668731"/>
              <a:gd name="connsiteY43" fmla="*/ 3251200 h 3403600"/>
              <a:gd name="connsiteX44" fmla="*/ 193953 w 3668731"/>
              <a:gd name="connsiteY44" fmla="*/ 3244850 h 3403600"/>
              <a:gd name="connsiteX45" fmla="*/ 333653 w 3668731"/>
              <a:gd name="connsiteY45" fmla="*/ 3251200 h 3403600"/>
              <a:gd name="connsiteX46" fmla="*/ 930553 w 3668731"/>
              <a:gd name="connsiteY46" fmla="*/ 3321050 h 3403600"/>
              <a:gd name="connsiteX47" fmla="*/ 1070253 w 3668731"/>
              <a:gd name="connsiteY47" fmla="*/ 3327400 h 3403600"/>
              <a:gd name="connsiteX48" fmla="*/ 1133753 w 3668731"/>
              <a:gd name="connsiteY48" fmla="*/ 3289300 h 3403600"/>
              <a:gd name="connsiteX49" fmla="*/ 2079903 w 3668731"/>
              <a:gd name="connsiteY49" fmla="*/ 3244850 h 3403600"/>
              <a:gd name="connsiteX50" fmla="*/ 2257703 w 3668731"/>
              <a:gd name="connsiteY50" fmla="*/ 3232150 h 3403600"/>
              <a:gd name="connsiteX51" fmla="*/ 2283103 w 3668731"/>
              <a:gd name="connsiteY51" fmla="*/ 3219450 h 3403600"/>
              <a:gd name="connsiteX52" fmla="*/ 2740303 w 3668731"/>
              <a:gd name="connsiteY52" fmla="*/ 3181350 h 3403600"/>
              <a:gd name="connsiteX53" fmla="*/ 2892703 w 3668731"/>
              <a:gd name="connsiteY53" fmla="*/ 3232150 h 3403600"/>
              <a:gd name="connsiteX54" fmla="*/ 3038753 w 3668731"/>
              <a:gd name="connsiteY54" fmla="*/ 3213100 h 3403600"/>
              <a:gd name="connsiteX55" fmla="*/ 3108603 w 3668731"/>
              <a:gd name="connsiteY55" fmla="*/ 3206750 h 3403600"/>
              <a:gd name="connsiteX56" fmla="*/ 3261003 w 3668731"/>
              <a:gd name="connsiteY56" fmla="*/ 3213100 h 3403600"/>
              <a:gd name="connsiteX57" fmla="*/ 3343553 w 3668731"/>
              <a:gd name="connsiteY57" fmla="*/ 3232150 h 3403600"/>
              <a:gd name="connsiteX58" fmla="*/ 3330853 w 3668731"/>
              <a:gd name="connsiteY58" fmla="*/ 3130550 h 3403600"/>
              <a:gd name="connsiteX59" fmla="*/ 3362603 w 3668731"/>
              <a:gd name="connsiteY59" fmla="*/ 2952750 h 3403600"/>
              <a:gd name="connsiteX60" fmla="*/ 3368953 w 3668731"/>
              <a:gd name="connsiteY60" fmla="*/ 2863850 h 3403600"/>
              <a:gd name="connsiteX61" fmla="*/ 3381653 w 3668731"/>
              <a:gd name="connsiteY61" fmla="*/ 2362200 h 3403600"/>
              <a:gd name="connsiteX62" fmla="*/ 3419753 w 3668731"/>
              <a:gd name="connsiteY62" fmla="*/ 2209800 h 3403600"/>
              <a:gd name="connsiteX63" fmla="*/ 3534053 w 3668731"/>
              <a:gd name="connsiteY63" fmla="*/ 1936750 h 3403600"/>
              <a:gd name="connsiteX64" fmla="*/ 3584853 w 3668731"/>
              <a:gd name="connsiteY64" fmla="*/ 1797050 h 3403600"/>
              <a:gd name="connsiteX65" fmla="*/ 3597553 w 3668731"/>
              <a:gd name="connsiteY65" fmla="*/ 1587500 h 3403600"/>
              <a:gd name="connsiteX66" fmla="*/ 3546753 w 3668731"/>
              <a:gd name="connsiteY66" fmla="*/ 1009650 h 3403600"/>
              <a:gd name="connsiteX67" fmla="*/ 3515003 w 3668731"/>
              <a:gd name="connsiteY67" fmla="*/ 825500 h 3403600"/>
              <a:gd name="connsiteX68" fmla="*/ 3483253 w 3668731"/>
              <a:gd name="connsiteY68" fmla="*/ 730250 h 3403600"/>
              <a:gd name="connsiteX69" fmla="*/ 3457853 w 3668731"/>
              <a:gd name="connsiteY69" fmla="*/ 615950 h 3403600"/>
              <a:gd name="connsiteX70" fmla="*/ 3426103 w 3668731"/>
              <a:gd name="connsiteY70" fmla="*/ 495300 h 3403600"/>
              <a:gd name="connsiteX71" fmla="*/ 3400703 w 3668731"/>
              <a:gd name="connsiteY71" fmla="*/ 419100 h 3403600"/>
              <a:gd name="connsiteX72" fmla="*/ 3381653 w 3668731"/>
              <a:gd name="connsiteY72" fmla="*/ 323850 h 3403600"/>
              <a:gd name="connsiteX73" fmla="*/ 3349903 w 3668731"/>
              <a:gd name="connsiteY73" fmla="*/ 196850 h 3403600"/>
              <a:gd name="connsiteX74" fmla="*/ 3330853 w 3668731"/>
              <a:gd name="connsiteY74" fmla="*/ 101600 h 3403600"/>
              <a:gd name="connsiteX75" fmla="*/ 3095903 w 3668731"/>
              <a:gd name="connsiteY75" fmla="*/ 139700 h 3403600"/>
              <a:gd name="connsiteX76" fmla="*/ 2848253 w 3668731"/>
              <a:gd name="connsiteY76" fmla="*/ 82550 h 3403600"/>
              <a:gd name="connsiteX77" fmla="*/ 2727603 w 3668731"/>
              <a:gd name="connsiteY77" fmla="*/ 69850 h 3403600"/>
              <a:gd name="connsiteX78" fmla="*/ 2270403 w 3668731"/>
              <a:gd name="connsiteY78" fmla="*/ 82550 h 3403600"/>
              <a:gd name="connsiteX79" fmla="*/ 2041803 w 3668731"/>
              <a:gd name="connsiteY79" fmla="*/ 63500 h 3403600"/>
              <a:gd name="connsiteX80" fmla="*/ 1914803 w 3668731"/>
              <a:gd name="connsiteY80" fmla="*/ 57150 h 3403600"/>
              <a:gd name="connsiteX81" fmla="*/ 1660803 w 3668731"/>
              <a:gd name="connsiteY81" fmla="*/ 114300 h 3403600"/>
              <a:gd name="connsiteX82" fmla="*/ 1552853 w 3668731"/>
              <a:gd name="connsiteY82" fmla="*/ 165100 h 3403600"/>
              <a:gd name="connsiteX83" fmla="*/ 1533803 w 3668731"/>
              <a:gd name="connsiteY83" fmla="*/ 139700 h 3403600"/>
              <a:gd name="connsiteX84" fmla="*/ 1508403 w 3668731"/>
              <a:gd name="connsiteY84" fmla="*/ 133350 h 3403600"/>
              <a:gd name="connsiteX85" fmla="*/ 1476653 w 3668731"/>
              <a:gd name="connsiteY85" fmla="*/ 120650 h 3403600"/>
              <a:gd name="connsiteX86" fmla="*/ 1375053 w 3668731"/>
              <a:gd name="connsiteY86" fmla="*/ 158750 h 3403600"/>
              <a:gd name="connsiteX87" fmla="*/ 1362353 w 3668731"/>
              <a:gd name="connsiteY87" fmla="*/ 190500 h 3403600"/>
              <a:gd name="connsiteX88" fmla="*/ 1343303 w 3668731"/>
              <a:gd name="connsiteY88" fmla="*/ 165100 h 3403600"/>
              <a:gd name="connsiteX89" fmla="*/ 1273453 w 3668731"/>
              <a:gd name="connsiteY89" fmla="*/ 146050 h 3403600"/>
              <a:gd name="connsiteX90" fmla="*/ 1038503 w 3668731"/>
              <a:gd name="connsiteY90" fmla="*/ 152400 h 3403600"/>
              <a:gd name="connsiteX91" fmla="*/ 708303 w 3668731"/>
              <a:gd name="connsiteY91" fmla="*/ 190500 h 3403600"/>
              <a:gd name="connsiteX92" fmla="*/ 600353 w 3668731"/>
              <a:gd name="connsiteY92" fmla="*/ 158750 h 3403600"/>
              <a:gd name="connsiteX93" fmla="*/ 536853 w 3668731"/>
              <a:gd name="connsiteY93" fmla="*/ 139700 h 3403600"/>
              <a:gd name="connsiteX94" fmla="*/ 225703 w 3668731"/>
              <a:gd name="connsiteY94" fmla="*/ 266700 h 3403600"/>
              <a:gd name="connsiteX95" fmla="*/ 193953 w 3668731"/>
              <a:gd name="connsiteY95" fmla="*/ 336550 h 3403600"/>
              <a:gd name="connsiteX96" fmla="*/ 105053 w 3668731"/>
              <a:gd name="connsiteY96" fmla="*/ 539750 h 3403600"/>
              <a:gd name="connsiteX97" fmla="*/ 346353 w 3668731"/>
              <a:gd name="connsiteY97" fmla="*/ 831850 h 3403600"/>
              <a:gd name="connsiteX98" fmla="*/ 441603 w 3668731"/>
              <a:gd name="connsiteY98" fmla="*/ 958850 h 3403600"/>
              <a:gd name="connsiteX99" fmla="*/ 333653 w 3668731"/>
              <a:gd name="connsiteY99" fmla="*/ 1079500 h 3403600"/>
              <a:gd name="connsiteX100" fmla="*/ 124103 w 3668731"/>
              <a:gd name="connsiteY100" fmla="*/ 1219200 h 3403600"/>
              <a:gd name="connsiteX101" fmla="*/ 60603 w 3668731"/>
              <a:gd name="connsiteY101" fmla="*/ 1295400 h 3403600"/>
              <a:gd name="connsiteX102" fmla="*/ 16153 w 3668731"/>
              <a:gd name="connsiteY102" fmla="*/ 1365250 h 3403600"/>
              <a:gd name="connsiteX103" fmla="*/ 9803 w 3668731"/>
              <a:gd name="connsiteY103" fmla="*/ 1403350 h 3403600"/>
              <a:gd name="connsiteX104" fmla="*/ 22503 w 3668731"/>
              <a:gd name="connsiteY104" fmla="*/ 1441450 h 3403600"/>
              <a:gd name="connsiteX105" fmla="*/ 47903 w 3668731"/>
              <a:gd name="connsiteY105" fmla="*/ 1536700 h 3403600"/>
              <a:gd name="connsiteX106" fmla="*/ 41553 w 3668731"/>
              <a:gd name="connsiteY106" fmla="*/ 1651000 h 3403600"/>
              <a:gd name="connsiteX107" fmla="*/ 9803 w 3668731"/>
              <a:gd name="connsiteY107" fmla="*/ 1841500 h 3403600"/>
              <a:gd name="connsiteX108" fmla="*/ 105053 w 3668731"/>
              <a:gd name="connsiteY108" fmla="*/ 1905000 h 3403600"/>
              <a:gd name="connsiteX109" fmla="*/ 168553 w 3668731"/>
              <a:gd name="connsiteY109" fmla="*/ 1962150 h 3403600"/>
              <a:gd name="connsiteX110" fmla="*/ 200303 w 3668731"/>
              <a:gd name="connsiteY110" fmla="*/ 2025650 h 3403600"/>
              <a:gd name="connsiteX111" fmla="*/ 232053 w 3668731"/>
              <a:gd name="connsiteY111" fmla="*/ 2222500 h 3403600"/>
              <a:gd name="connsiteX112" fmla="*/ 193953 w 3668731"/>
              <a:gd name="connsiteY112" fmla="*/ 2298700 h 3403600"/>
              <a:gd name="connsiteX113" fmla="*/ 174903 w 3668731"/>
              <a:gd name="connsiteY113" fmla="*/ 2324100 h 3403600"/>
              <a:gd name="connsiteX114" fmla="*/ 181253 w 3668731"/>
              <a:gd name="connsiteY114" fmla="*/ 2438400 h 3403600"/>
              <a:gd name="connsiteX115" fmla="*/ 136803 w 3668731"/>
              <a:gd name="connsiteY115" fmla="*/ 2679700 h 3403600"/>
              <a:gd name="connsiteX116" fmla="*/ 111403 w 3668731"/>
              <a:gd name="connsiteY116" fmla="*/ 2730500 h 3403600"/>
              <a:gd name="connsiteX117" fmla="*/ 73303 w 3668731"/>
              <a:gd name="connsiteY117" fmla="*/ 2794000 h 3403600"/>
              <a:gd name="connsiteX118" fmla="*/ 66953 w 3668731"/>
              <a:gd name="connsiteY118" fmla="*/ 2832100 h 3403600"/>
              <a:gd name="connsiteX119" fmla="*/ 117753 w 3668731"/>
              <a:gd name="connsiteY119" fmla="*/ 2870200 h 3403600"/>
              <a:gd name="connsiteX120" fmla="*/ 289203 w 3668731"/>
              <a:gd name="connsiteY120" fmla="*/ 2933700 h 3403600"/>
              <a:gd name="connsiteX121" fmla="*/ 174903 w 3668731"/>
              <a:gd name="connsiteY121" fmla="*/ 3035300 h 3403600"/>
              <a:gd name="connsiteX122" fmla="*/ 92353 w 3668731"/>
              <a:gd name="connsiteY122" fmla="*/ 3124200 h 3403600"/>
              <a:gd name="connsiteX123" fmla="*/ 79653 w 3668731"/>
              <a:gd name="connsiteY123" fmla="*/ 3162300 h 3403600"/>
              <a:gd name="connsiteX124" fmla="*/ 168553 w 3668731"/>
              <a:gd name="connsiteY124" fmla="*/ 3251200 h 3403600"/>
              <a:gd name="connsiteX125" fmla="*/ 327303 w 3668731"/>
              <a:gd name="connsiteY125" fmla="*/ 3276600 h 3403600"/>
              <a:gd name="connsiteX126" fmla="*/ 479703 w 3668731"/>
              <a:gd name="connsiteY126" fmla="*/ 3181350 h 3403600"/>
              <a:gd name="connsiteX127" fmla="*/ 524153 w 3668731"/>
              <a:gd name="connsiteY127" fmla="*/ 3206750 h 3403600"/>
              <a:gd name="connsiteX128" fmla="*/ 530503 w 3668731"/>
              <a:gd name="connsiteY128" fmla="*/ 3270250 h 3403600"/>
              <a:gd name="connsiteX129" fmla="*/ 536853 w 3668731"/>
              <a:gd name="connsiteY129" fmla="*/ 3302000 h 3403600"/>
              <a:gd name="connsiteX130" fmla="*/ 568603 w 3668731"/>
              <a:gd name="connsiteY130" fmla="*/ 3321050 h 3403600"/>
              <a:gd name="connsiteX131" fmla="*/ 638453 w 3668731"/>
              <a:gd name="connsiteY131" fmla="*/ 3327400 h 3403600"/>
              <a:gd name="connsiteX132" fmla="*/ 752753 w 3668731"/>
              <a:gd name="connsiteY132" fmla="*/ 3308350 h 3403600"/>
              <a:gd name="connsiteX133" fmla="*/ 975003 w 3668731"/>
              <a:gd name="connsiteY133" fmla="*/ 3295650 h 3403600"/>
              <a:gd name="connsiteX134" fmla="*/ 1216303 w 3668731"/>
              <a:gd name="connsiteY134" fmla="*/ 3333750 h 3403600"/>
              <a:gd name="connsiteX135" fmla="*/ 1241703 w 3668731"/>
              <a:gd name="connsiteY135" fmla="*/ 3403600 h 3403600"/>
              <a:gd name="connsiteX136" fmla="*/ 1451253 w 3668731"/>
              <a:gd name="connsiteY136" fmla="*/ 3238500 h 3403600"/>
              <a:gd name="connsiteX137" fmla="*/ 1635403 w 3668731"/>
              <a:gd name="connsiteY137" fmla="*/ 3232150 h 3403600"/>
              <a:gd name="connsiteX138" fmla="*/ 1749703 w 3668731"/>
              <a:gd name="connsiteY138" fmla="*/ 3244850 h 3403600"/>
              <a:gd name="connsiteX139" fmla="*/ 1902103 w 3668731"/>
              <a:gd name="connsiteY139" fmla="*/ 3257550 h 3403600"/>
              <a:gd name="connsiteX140" fmla="*/ 1965603 w 3668731"/>
              <a:gd name="connsiteY140" fmla="*/ 3263900 h 3403600"/>
              <a:gd name="connsiteX141" fmla="*/ 2022753 w 3668731"/>
              <a:gd name="connsiteY141" fmla="*/ 3289300 h 3403600"/>
              <a:gd name="connsiteX142" fmla="*/ 2137053 w 3668731"/>
              <a:gd name="connsiteY142" fmla="*/ 3308350 h 3403600"/>
              <a:gd name="connsiteX143" fmla="*/ 2537103 w 3668731"/>
              <a:gd name="connsiteY143" fmla="*/ 3175000 h 3403600"/>
              <a:gd name="connsiteX144" fmla="*/ 2581553 w 3668731"/>
              <a:gd name="connsiteY144" fmla="*/ 3130550 h 3403600"/>
              <a:gd name="connsiteX145" fmla="*/ 2587903 w 3668731"/>
              <a:gd name="connsiteY145" fmla="*/ 3111500 h 3403600"/>
              <a:gd name="connsiteX146" fmla="*/ 2765703 w 3668731"/>
              <a:gd name="connsiteY146" fmla="*/ 3079750 h 3403600"/>
              <a:gd name="connsiteX147" fmla="*/ 2822853 w 3668731"/>
              <a:gd name="connsiteY147" fmla="*/ 3155950 h 3403600"/>
              <a:gd name="connsiteX148" fmla="*/ 2873653 w 3668731"/>
              <a:gd name="connsiteY148" fmla="*/ 3244850 h 3403600"/>
              <a:gd name="connsiteX149" fmla="*/ 2949853 w 3668731"/>
              <a:gd name="connsiteY149" fmla="*/ 3276600 h 3403600"/>
              <a:gd name="connsiteX150" fmla="*/ 3203853 w 3668731"/>
              <a:gd name="connsiteY150" fmla="*/ 3213100 h 3403600"/>
              <a:gd name="connsiteX151" fmla="*/ 3273703 w 3668731"/>
              <a:gd name="connsiteY151" fmla="*/ 3155950 h 3403600"/>
              <a:gd name="connsiteX152" fmla="*/ 3286403 w 3668731"/>
              <a:gd name="connsiteY152" fmla="*/ 3111500 h 3403600"/>
              <a:gd name="connsiteX153" fmla="*/ 3235603 w 3668731"/>
              <a:gd name="connsiteY153" fmla="*/ 3009900 h 3403600"/>
              <a:gd name="connsiteX154" fmla="*/ 3229253 w 3668731"/>
              <a:gd name="connsiteY154" fmla="*/ 2990850 h 3403600"/>
              <a:gd name="connsiteX155" fmla="*/ 3273703 w 3668731"/>
              <a:gd name="connsiteY155" fmla="*/ 2908300 h 3403600"/>
              <a:gd name="connsiteX156" fmla="*/ 3305453 w 3668731"/>
              <a:gd name="connsiteY156" fmla="*/ 2889250 h 3403600"/>
              <a:gd name="connsiteX157" fmla="*/ 3400703 w 3668731"/>
              <a:gd name="connsiteY157" fmla="*/ 2813050 h 3403600"/>
              <a:gd name="connsiteX158" fmla="*/ 3464203 w 3668731"/>
              <a:gd name="connsiteY158" fmla="*/ 2686050 h 3403600"/>
              <a:gd name="connsiteX159" fmla="*/ 3476903 w 3668731"/>
              <a:gd name="connsiteY159" fmla="*/ 2559050 h 3403600"/>
              <a:gd name="connsiteX160" fmla="*/ 3407053 w 3668731"/>
              <a:gd name="connsiteY160" fmla="*/ 2349500 h 3403600"/>
              <a:gd name="connsiteX161" fmla="*/ 3381653 w 3668731"/>
              <a:gd name="connsiteY161" fmla="*/ 2298700 h 3403600"/>
              <a:gd name="connsiteX162" fmla="*/ 3368953 w 3668731"/>
              <a:gd name="connsiteY162" fmla="*/ 2260600 h 3403600"/>
              <a:gd name="connsiteX163" fmla="*/ 3280053 w 3668731"/>
              <a:gd name="connsiteY163" fmla="*/ 2146300 h 3403600"/>
              <a:gd name="connsiteX164" fmla="*/ 3254653 w 3668731"/>
              <a:gd name="connsiteY164" fmla="*/ 2114550 h 3403600"/>
              <a:gd name="connsiteX165" fmla="*/ 3368953 w 3668731"/>
              <a:gd name="connsiteY165" fmla="*/ 1911350 h 3403600"/>
              <a:gd name="connsiteX166" fmla="*/ 3419753 w 3668731"/>
              <a:gd name="connsiteY166" fmla="*/ 1860550 h 3403600"/>
              <a:gd name="connsiteX167" fmla="*/ 3438803 w 3668731"/>
              <a:gd name="connsiteY167" fmla="*/ 1816100 h 3403600"/>
              <a:gd name="connsiteX168" fmla="*/ 3540403 w 3668731"/>
              <a:gd name="connsiteY168" fmla="*/ 1644650 h 3403600"/>
              <a:gd name="connsiteX169" fmla="*/ 3610253 w 3668731"/>
              <a:gd name="connsiteY169" fmla="*/ 1441450 h 3403600"/>
              <a:gd name="connsiteX170" fmla="*/ 3661053 w 3668731"/>
              <a:gd name="connsiteY170" fmla="*/ 1276350 h 3403600"/>
              <a:gd name="connsiteX171" fmla="*/ 3667403 w 3668731"/>
              <a:gd name="connsiteY171" fmla="*/ 1219200 h 3403600"/>
              <a:gd name="connsiteX172" fmla="*/ 3635653 w 3668731"/>
              <a:gd name="connsiteY172" fmla="*/ 1174750 h 3403600"/>
              <a:gd name="connsiteX173" fmla="*/ 3610253 w 3668731"/>
              <a:gd name="connsiteY173" fmla="*/ 1104900 h 3403600"/>
              <a:gd name="connsiteX174" fmla="*/ 3559453 w 3668731"/>
              <a:gd name="connsiteY174" fmla="*/ 920750 h 3403600"/>
              <a:gd name="connsiteX175" fmla="*/ 3515003 w 3668731"/>
              <a:gd name="connsiteY175" fmla="*/ 793750 h 3403600"/>
              <a:gd name="connsiteX176" fmla="*/ 3483253 w 3668731"/>
              <a:gd name="connsiteY176" fmla="*/ 730250 h 3403600"/>
              <a:gd name="connsiteX177" fmla="*/ 3337203 w 3668731"/>
              <a:gd name="connsiteY177" fmla="*/ 584200 h 3403600"/>
              <a:gd name="connsiteX178" fmla="*/ 3318153 w 3668731"/>
              <a:gd name="connsiteY178" fmla="*/ 539750 h 3403600"/>
              <a:gd name="connsiteX179" fmla="*/ 3343553 w 3668731"/>
              <a:gd name="connsiteY179" fmla="*/ 279400 h 3403600"/>
              <a:gd name="connsiteX180" fmla="*/ 3343553 w 3668731"/>
              <a:gd name="connsiteY180" fmla="*/ 25400 h 3403600"/>
              <a:gd name="connsiteX181" fmla="*/ 3337203 w 3668731"/>
              <a:gd name="connsiteY181" fmla="*/ 0 h 3403600"/>
              <a:gd name="connsiteX182" fmla="*/ 3216553 w 3668731"/>
              <a:gd name="connsiteY182" fmla="*/ 107950 h 3403600"/>
              <a:gd name="connsiteX183" fmla="*/ 3159403 w 3668731"/>
              <a:gd name="connsiteY183" fmla="*/ 165100 h 3403600"/>
              <a:gd name="connsiteX184" fmla="*/ 3140353 w 3668731"/>
              <a:gd name="connsiteY184" fmla="*/ 184150 h 3403600"/>
              <a:gd name="connsiteX185" fmla="*/ 3108603 w 3668731"/>
              <a:gd name="connsiteY185" fmla="*/ 165100 h 3403600"/>
              <a:gd name="connsiteX186" fmla="*/ 3038753 w 3668731"/>
              <a:gd name="connsiteY186" fmla="*/ 82550 h 3403600"/>
              <a:gd name="connsiteX187" fmla="*/ 2975253 w 3668731"/>
              <a:gd name="connsiteY187" fmla="*/ 63500 h 3403600"/>
              <a:gd name="connsiteX188" fmla="*/ 2854603 w 3668731"/>
              <a:gd name="connsiteY188" fmla="*/ 57150 h 3403600"/>
              <a:gd name="connsiteX189" fmla="*/ 2651403 w 3668731"/>
              <a:gd name="connsiteY189" fmla="*/ 69850 h 3403600"/>
              <a:gd name="connsiteX190" fmla="*/ 2511703 w 3668731"/>
              <a:gd name="connsiteY190" fmla="*/ 107950 h 3403600"/>
              <a:gd name="connsiteX191" fmla="*/ 2473603 w 3668731"/>
              <a:gd name="connsiteY191" fmla="*/ 114300 h 3403600"/>
              <a:gd name="connsiteX192" fmla="*/ 2181503 w 3668731"/>
              <a:gd name="connsiteY192" fmla="*/ 95250 h 3403600"/>
              <a:gd name="connsiteX193" fmla="*/ 1997353 w 3668731"/>
              <a:gd name="connsiteY193" fmla="*/ 0 h 3403600"/>
              <a:gd name="connsiteX194" fmla="*/ 1889403 w 3668731"/>
              <a:gd name="connsiteY194" fmla="*/ 69850 h 3403600"/>
              <a:gd name="connsiteX195" fmla="*/ 1819553 w 3668731"/>
              <a:gd name="connsiteY195" fmla="*/ 133350 h 3403600"/>
              <a:gd name="connsiteX196" fmla="*/ 1794153 w 3668731"/>
              <a:gd name="connsiteY196" fmla="*/ 165100 h 3403600"/>
              <a:gd name="connsiteX197" fmla="*/ 1762403 w 3668731"/>
              <a:gd name="connsiteY197" fmla="*/ 171450 h 3403600"/>
              <a:gd name="connsiteX198" fmla="*/ 1698903 w 3668731"/>
              <a:gd name="connsiteY198" fmla="*/ 165100 h 3403600"/>
              <a:gd name="connsiteX199" fmla="*/ 1597303 w 3668731"/>
              <a:gd name="connsiteY199" fmla="*/ 146050 h 3403600"/>
              <a:gd name="connsiteX200" fmla="*/ 1400453 w 3668731"/>
              <a:gd name="connsiteY200" fmla="*/ 133350 h 3403600"/>
              <a:gd name="connsiteX201" fmla="*/ 1457603 w 3668731"/>
              <a:gd name="connsiteY201" fmla="*/ 146050 h 3403600"/>
              <a:gd name="connsiteX202" fmla="*/ 1387753 w 3668731"/>
              <a:gd name="connsiteY202" fmla="*/ 196850 h 3403600"/>
              <a:gd name="connsiteX203" fmla="*/ 1254403 w 3668731"/>
              <a:gd name="connsiteY203" fmla="*/ 241300 h 3403600"/>
              <a:gd name="connsiteX204" fmla="*/ 1209953 w 3668731"/>
              <a:gd name="connsiteY204" fmla="*/ 152400 h 3403600"/>
              <a:gd name="connsiteX205" fmla="*/ 1178203 w 3668731"/>
              <a:gd name="connsiteY205" fmla="*/ 12065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3668731" h="3403600">
                <a:moveTo>
                  <a:pt x="1610003" y="171450"/>
                </a:moveTo>
                <a:lnTo>
                  <a:pt x="1610003" y="171450"/>
                </a:lnTo>
                <a:cubicBezTo>
                  <a:pt x="1578253" y="158750"/>
                  <a:pt x="1545657" y="147989"/>
                  <a:pt x="1514753" y="133350"/>
                </a:cubicBezTo>
                <a:cubicBezTo>
                  <a:pt x="1505188" y="128819"/>
                  <a:pt x="1499024" y="110002"/>
                  <a:pt x="1489353" y="114300"/>
                </a:cubicBezTo>
                <a:cubicBezTo>
                  <a:pt x="1472714" y="121695"/>
                  <a:pt x="1469260" y="144762"/>
                  <a:pt x="1457603" y="158750"/>
                </a:cubicBezTo>
                <a:cubicBezTo>
                  <a:pt x="1448021" y="170248"/>
                  <a:pt x="1436436" y="179917"/>
                  <a:pt x="1425853" y="190500"/>
                </a:cubicBezTo>
                <a:cubicBezTo>
                  <a:pt x="1329612" y="128631"/>
                  <a:pt x="1371130" y="141894"/>
                  <a:pt x="1311553" y="127000"/>
                </a:cubicBezTo>
                <a:cubicBezTo>
                  <a:pt x="1275570" y="129117"/>
                  <a:pt x="1239615" y="134916"/>
                  <a:pt x="1203603" y="133350"/>
                </a:cubicBezTo>
                <a:cubicBezTo>
                  <a:pt x="1190229" y="132769"/>
                  <a:pt x="1178886" y="120324"/>
                  <a:pt x="1165503" y="120650"/>
                </a:cubicBezTo>
                <a:cubicBezTo>
                  <a:pt x="1091170" y="122463"/>
                  <a:pt x="1017336" y="133350"/>
                  <a:pt x="943253" y="139700"/>
                </a:cubicBezTo>
                <a:cubicBezTo>
                  <a:pt x="900920" y="137583"/>
                  <a:pt x="853713" y="153182"/>
                  <a:pt x="816253" y="133350"/>
                </a:cubicBezTo>
                <a:cubicBezTo>
                  <a:pt x="800270" y="124888"/>
                  <a:pt x="845940" y="67924"/>
                  <a:pt x="835303" y="82550"/>
                </a:cubicBezTo>
                <a:cubicBezTo>
                  <a:pt x="703024" y="264433"/>
                  <a:pt x="851777" y="177622"/>
                  <a:pt x="594003" y="254000"/>
                </a:cubicBezTo>
                <a:cubicBezTo>
                  <a:pt x="504177" y="239029"/>
                  <a:pt x="523936" y="265903"/>
                  <a:pt x="505103" y="196850"/>
                </a:cubicBezTo>
                <a:cubicBezTo>
                  <a:pt x="502807" y="188430"/>
                  <a:pt x="500870" y="179917"/>
                  <a:pt x="498753" y="171450"/>
                </a:cubicBezTo>
                <a:cubicBezTo>
                  <a:pt x="481820" y="175683"/>
                  <a:pt x="465407" y="184150"/>
                  <a:pt x="447953" y="184150"/>
                </a:cubicBezTo>
                <a:cubicBezTo>
                  <a:pt x="335674" y="184150"/>
                  <a:pt x="333400" y="180449"/>
                  <a:pt x="257453" y="158750"/>
                </a:cubicBezTo>
                <a:cubicBezTo>
                  <a:pt x="246870" y="150283"/>
                  <a:pt x="233581" y="122321"/>
                  <a:pt x="225703" y="133350"/>
                </a:cubicBezTo>
                <a:cubicBezTo>
                  <a:pt x="202719" y="165527"/>
                  <a:pt x="202716" y="209091"/>
                  <a:pt x="193953" y="247650"/>
                </a:cubicBezTo>
                <a:cubicBezTo>
                  <a:pt x="110555" y="614602"/>
                  <a:pt x="164467" y="450408"/>
                  <a:pt x="124103" y="571500"/>
                </a:cubicBezTo>
                <a:cubicBezTo>
                  <a:pt x="138206" y="642014"/>
                  <a:pt x="151674" y="697629"/>
                  <a:pt x="149503" y="774700"/>
                </a:cubicBezTo>
                <a:cubicBezTo>
                  <a:pt x="146120" y="894780"/>
                  <a:pt x="112770" y="1193512"/>
                  <a:pt x="98703" y="1327150"/>
                </a:cubicBezTo>
                <a:cubicBezTo>
                  <a:pt x="102936" y="1403350"/>
                  <a:pt x="103127" y="1479883"/>
                  <a:pt x="111403" y="1555750"/>
                </a:cubicBezTo>
                <a:cubicBezTo>
                  <a:pt x="115860" y="1596606"/>
                  <a:pt x="132163" y="1635565"/>
                  <a:pt x="136803" y="1676400"/>
                </a:cubicBezTo>
                <a:cubicBezTo>
                  <a:pt x="161768" y="1896096"/>
                  <a:pt x="120253" y="1774827"/>
                  <a:pt x="162203" y="1993900"/>
                </a:cubicBezTo>
                <a:cubicBezTo>
                  <a:pt x="171281" y="2041306"/>
                  <a:pt x="189708" y="2086510"/>
                  <a:pt x="200303" y="2133600"/>
                </a:cubicBezTo>
                <a:cubicBezTo>
                  <a:pt x="208782" y="2171283"/>
                  <a:pt x="213003" y="2209800"/>
                  <a:pt x="219353" y="2247900"/>
                </a:cubicBezTo>
                <a:cubicBezTo>
                  <a:pt x="217236" y="2275417"/>
                  <a:pt x="222000" y="2304360"/>
                  <a:pt x="213003" y="2330450"/>
                </a:cubicBezTo>
                <a:cubicBezTo>
                  <a:pt x="200336" y="2367184"/>
                  <a:pt x="173230" y="2397295"/>
                  <a:pt x="155853" y="2432050"/>
                </a:cubicBezTo>
                <a:cubicBezTo>
                  <a:pt x="145658" y="2452440"/>
                  <a:pt x="138920" y="2474383"/>
                  <a:pt x="130453" y="2495550"/>
                </a:cubicBezTo>
                <a:cubicBezTo>
                  <a:pt x="136803" y="2504017"/>
                  <a:pt x="142534" y="2512985"/>
                  <a:pt x="149503" y="2520950"/>
                </a:cubicBezTo>
                <a:cubicBezTo>
                  <a:pt x="157388" y="2529961"/>
                  <a:pt x="171297" y="2534932"/>
                  <a:pt x="174903" y="2546350"/>
                </a:cubicBezTo>
                <a:cubicBezTo>
                  <a:pt x="184549" y="2576894"/>
                  <a:pt x="183370" y="2609850"/>
                  <a:pt x="187603" y="2641600"/>
                </a:cubicBezTo>
                <a:cubicBezTo>
                  <a:pt x="179136" y="2675467"/>
                  <a:pt x="169517" y="2709066"/>
                  <a:pt x="162203" y="2743200"/>
                </a:cubicBezTo>
                <a:cubicBezTo>
                  <a:pt x="149320" y="2803323"/>
                  <a:pt x="138823" y="2842489"/>
                  <a:pt x="168553" y="2901950"/>
                </a:cubicBezTo>
                <a:cubicBezTo>
                  <a:pt x="177924" y="2920692"/>
                  <a:pt x="200227" y="2929791"/>
                  <a:pt x="213003" y="2946400"/>
                </a:cubicBezTo>
                <a:cubicBezTo>
                  <a:pt x="221660" y="2957654"/>
                  <a:pt x="225703" y="2971800"/>
                  <a:pt x="232053" y="2984500"/>
                </a:cubicBezTo>
                <a:cubicBezTo>
                  <a:pt x="234170" y="3009900"/>
                  <a:pt x="243216" y="3035671"/>
                  <a:pt x="238403" y="3060700"/>
                </a:cubicBezTo>
                <a:cubicBezTo>
                  <a:pt x="232315" y="3092360"/>
                  <a:pt x="212051" y="3119577"/>
                  <a:pt x="200303" y="3149600"/>
                </a:cubicBezTo>
                <a:cubicBezTo>
                  <a:pt x="192986" y="3168300"/>
                  <a:pt x="187603" y="3187700"/>
                  <a:pt x="181253" y="3206750"/>
                </a:cubicBezTo>
                <a:cubicBezTo>
                  <a:pt x="185486" y="3213100"/>
                  <a:pt x="186821" y="3223083"/>
                  <a:pt x="193953" y="3225800"/>
                </a:cubicBezTo>
                <a:cubicBezTo>
                  <a:pt x="279991" y="3258577"/>
                  <a:pt x="333984" y="3259830"/>
                  <a:pt x="422553" y="3270250"/>
                </a:cubicBezTo>
                <a:cubicBezTo>
                  <a:pt x="439486" y="3274483"/>
                  <a:pt x="490731" y="3284579"/>
                  <a:pt x="473353" y="3282950"/>
                </a:cubicBezTo>
                <a:cubicBezTo>
                  <a:pt x="388400" y="3274986"/>
                  <a:pt x="303896" y="3262729"/>
                  <a:pt x="219353" y="3251200"/>
                </a:cubicBezTo>
                <a:cubicBezTo>
                  <a:pt x="210706" y="3250021"/>
                  <a:pt x="185226" y="3244850"/>
                  <a:pt x="193953" y="3244850"/>
                </a:cubicBezTo>
                <a:cubicBezTo>
                  <a:pt x="240568" y="3244850"/>
                  <a:pt x="287086" y="3249083"/>
                  <a:pt x="333653" y="3251200"/>
                </a:cubicBezTo>
                <a:cubicBezTo>
                  <a:pt x="506467" y="3272802"/>
                  <a:pt x="755871" y="3305637"/>
                  <a:pt x="930553" y="3321050"/>
                </a:cubicBezTo>
                <a:cubicBezTo>
                  <a:pt x="976987" y="3325147"/>
                  <a:pt x="1023686" y="3325283"/>
                  <a:pt x="1070253" y="3327400"/>
                </a:cubicBezTo>
                <a:cubicBezTo>
                  <a:pt x="1091420" y="3314700"/>
                  <a:pt x="1109777" y="3295172"/>
                  <a:pt x="1133753" y="3289300"/>
                </a:cubicBezTo>
                <a:cubicBezTo>
                  <a:pt x="1427052" y="3217472"/>
                  <a:pt x="1812202" y="3247284"/>
                  <a:pt x="2079903" y="3244850"/>
                </a:cubicBezTo>
                <a:cubicBezTo>
                  <a:pt x="2139170" y="3240617"/>
                  <a:pt x="2198744" y="3239520"/>
                  <a:pt x="2257703" y="3232150"/>
                </a:cubicBezTo>
                <a:cubicBezTo>
                  <a:pt x="2267096" y="3230976"/>
                  <a:pt x="2273689" y="3220441"/>
                  <a:pt x="2283103" y="3219450"/>
                </a:cubicBezTo>
                <a:cubicBezTo>
                  <a:pt x="2435191" y="3203441"/>
                  <a:pt x="2740303" y="3181350"/>
                  <a:pt x="2740303" y="3181350"/>
                </a:cubicBezTo>
                <a:cubicBezTo>
                  <a:pt x="2791103" y="3198283"/>
                  <a:pt x="2839456" y="3226485"/>
                  <a:pt x="2892703" y="3232150"/>
                </a:cubicBezTo>
                <a:cubicBezTo>
                  <a:pt x="2941523" y="3237344"/>
                  <a:pt x="2989994" y="3218836"/>
                  <a:pt x="3038753" y="3213100"/>
                </a:cubicBezTo>
                <a:cubicBezTo>
                  <a:pt x="3061972" y="3210368"/>
                  <a:pt x="3085320" y="3208867"/>
                  <a:pt x="3108603" y="3206750"/>
                </a:cubicBezTo>
                <a:cubicBezTo>
                  <a:pt x="3159403" y="3208867"/>
                  <a:pt x="3210453" y="3207635"/>
                  <a:pt x="3261003" y="3213100"/>
                </a:cubicBezTo>
                <a:cubicBezTo>
                  <a:pt x="3289079" y="3216135"/>
                  <a:pt x="3325312" y="3253708"/>
                  <a:pt x="3343553" y="3232150"/>
                </a:cubicBezTo>
                <a:cubicBezTo>
                  <a:pt x="3365599" y="3206095"/>
                  <a:pt x="3335086" y="3164417"/>
                  <a:pt x="3330853" y="3130550"/>
                </a:cubicBezTo>
                <a:cubicBezTo>
                  <a:pt x="3341436" y="3071283"/>
                  <a:pt x="3354089" y="3012349"/>
                  <a:pt x="3362603" y="2952750"/>
                </a:cubicBezTo>
                <a:cubicBezTo>
                  <a:pt x="3366804" y="2923340"/>
                  <a:pt x="3367995" y="2893543"/>
                  <a:pt x="3368953" y="2863850"/>
                </a:cubicBezTo>
                <a:cubicBezTo>
                  <a:pt x="3374346" y="2696667"/>
                  <a:pt x="3368700" y="2528968"/>
                  <a:pt x="3381653" y="2362200"/>
                </a:cubicBezTo>
                <a:cubicBezTo>
                  <a:pt x="3385708" y="2309994"/>
                  <a:pt x="3403832" y="2259685"/>
                  <a:pt x="3419753" y="2209800"/>
                </a:cubicBezTo>
                <a:cubicBezTo>
                  <a:pt x="3462421" y="2076107"/>
                  <a:pt x="3483331" y="2062063"/>
                  <a:pt x="3534053" y="1936750"/>
                </a:cubicBezTo>
                <a:cubicBezTo>
                  <a:pt x="3552644" y="1890820"/>
                  <a:pt x="3567920" y="1843617"/>
                  <a:pt x="3584853" y="1797050"/>
                </a:cubicBezTo>
                <a:cubicBezTo>
                  <a:pt x="3589086" y="1727200"/>
                  <a:pt x="3599026" y="1657463"/>
                  <a:pt x="3597553" y="1587500"/>
                </a:cubicBezTo>
                <a:cubicBezTo>
                  <a:pt x="3592877" y="1365369"/>
                  <a:pt x="3578477" y="1214094"/>
                  <a:pt x="3546753" y="1009650"/>
                </a:cubicBezTo>
                <a:cubicBezTo>
                  <a:pt x="3537202" y="948098"/>
                  <a:pt x="3528808" y="886240"/>
                  <a:pt x="3515003" y="825500"/>
                </a:cubicBezTo>
                <a:cubicBezTo>
                  <a:pt x="3507586" y="792865"/>
                  <a:pt x="3492059" y="762538"/>
                  <a:pt x="3483253" y="730250"/>
                </a:cubicBezTo>
                <a:cubicBezTo>
                  <a:pt x="3472984" y="692596"/>
                  <a:pt x="3467078" y="653874"/>
                  <a:pt x="3457853" y="615950"/>
                </a:cubicBezTo>
                <a:cubicBezTo>
                  <a:pt x="3448024" y="575542"/>
                  <a:pt x="3437698" y="535237"/>
                  <a:pt x="3426103" y="495300"/>
                </a:cubicBezTo>
                <a:cubicBezTo>
                  <a:pt x="3418638" y="469588"/>
                  <a:pt x="3407422" y="445017"/>
                  <a:pt x="3400703" y="419100"/>
                </a:cubicBezTo>
                <a:cubicBezTo>
                  <a:pt x="3392577" y="387757"/>
                  <a:pt x="3388868" y="355415"/>
                  <a:pt x="3381653" y="323850"/>
                </a:cubicBezTo>
                <a:cubicBezTo>
                  <a:pt x="3371930" y="281311"/>
                  <a:pt x="3358461" y="239639"/>
                  <a:pt x="3349903" y="196850"/>
                </a:cubicBezTo>
                <a:lnTo>
                  <a:pt x="3330853" y="101600"/>
                </a:lnTo>
                <a:cubicBezTo>
                  <a:pt x="3250857" y="124456"/>
                  <a:pt x="3184035" y="149650"/>
                  <a:pt x="3095903" y="139700"/>
                </a:cubicBezTo>
                <a:cubicBezTo>
                  <a:pt x="3011718" y="130195"/>
                  <a:pt x="2930803" y="101600"/>
                  <a:pt x="2848253" y="82550"/>
                </a:cubicBezTo>
                <a:cubicBezTo>
                  <a:pt x="2808850" y="73457"/>
                  <a:pt x="2767820" y="74083"/>
                  <a:pt x="2727603" y="69850"/>
                </a:cubicBezTo>
                <a:cubicBezTo>
                  <a:pt x="2575203" y="74083"/>
                  <a:pt x="2422855" y="83962"/>
                  <a:pt x="2270403" y="82550"/>
                </a:cubicBezTo>
                <a:cubicBezTo>
                  <a:pt x="2193942" y="81842"/>
                  <a:pt x="2118073" y="68948"/>
                  <a:pt x="2041803" y="63500"/>
                </a:cubicBezTo>
                <a:cubicBezTo>
                  <a:pt x="1999524" y="60480"/>
                  <a:pt x="1957136" y="59267"/>
                  <a:pt x="1914803" y="57150"/>
                </a:cubicBezTo>
                <a:cubicBezTo>
                  <a:pt x="1785545" y="74776"/>
                  <a:pt x="1776762" y="67192"/>
                  <a:pt x="1660803" y="114300"/>
                </a:cubicBezTo>
                <a:cubicBezTo>
                  <a:pt x="1443919" y="202409"/>
                  <a:pt x="1627981" y="140057"/>
                  <a:pt x="1552853" y="165100"/>
                </a:cubicBezTo>
                <a:cubicBezTo>
                  <a:pt x="1546503" y="156633"/>
                  <a:pt x="1542415" y="145851"/>
                  <a:pt x="1533803" y="139700"/>
                </a:cubicBezTo>
                <a:cubicBezTo>
                  <a:pt x="1526701" y="134627"/>
                  <a:pt x="1516682" y="136110"/>
                  <a:pt x="1508403" y="133350"/>
                </a:cubicBezTo>
                <a:cubicBezTo>
                  <a:pt x="1497589" y="129745"/>
                  <a:pt x="1487236" y="124883"/>
                  <a:pt x="1476653" y="120650"/>
                </a:cubicBezTo>
                <a:cubicBezTo>
                  <a:pt x="1442786" y="133350"/>
                  <a:pt x="1405916" y="139889"/>
                  <a:pt x="1375053" y="158750"/>
                </a:cubicBezTo>
                <a:cubicBezTo>
                  <a:pt x="1365327" y="164694"/>
                  <a:pt x="1373530" y="188265"/>
                  <a:pt x="1362353" y="190500"/>
                </a:cubicBezTo>
                <a:cubicBezTo>
                  <a:pt x="1351975" y="192576"/>
                  <a:pt x="1350787" y="172584"/>
                  <a:pt x="1343303" y="165100"/>
                </a:cubicBezTo>
                <a:cubicBezTo>
                  <a:pt x="1322720" y="144517"/>
                  <a:pt x="1303503" y="149806"/>
                  <a:pt x="1273453" y="146050"/>
                </a:cubicBezTo>
                <a:cubicBezTo>
                  <a:pt x="1195136" y="148167"/>
                  <a:pt x="1116709" y="147731"/>
                  <a:pt x="1038503" y="152400"/>
                </a:cubicBezTo>
                <a:cubicBezTo>
                  <a:pt x="925960" y="159119"/>
                  <a:pt x="819384" y="175353"/>
                  <a:pt x="708303" y="190500"/>
                </a:cubicBezTo>
                <a:cubicBezTo>
                  <a:pt x="672320" y="179917"/>
                  <a:pt x="634828" y="173525"/>
                  <a:pt x="600353" y="158750"/>
                </a:cubicBezTo>
                <a:cubicBezTo>
                  <a:pt x="532725" y="129767"/>
                  <a:pt x="622382" y="125445"/>
                  <a:pt x="536853" y="139700"/>
                </a:cubicBezTo>
                <a:cubicBezTo>
                  <a:pt x="254507" y="307763"/>
                  <a:pt x="354340" y="358583"/>
                  <a:pt x="225703" y="266700"/>
                </a:cubicBezTo>
                <a:cubicBezTo>
                  <a:pt x="215120" y="289983"/>
                  <a:pt x="203251" y="312724"/>
                  <a:pt x="193953" y="336550"/>
                </a:cubicBezTo>
                <a:cubicBezTo>
                  <a:pt x="115177" y="538415"/>
                  <a:pt x="181089" y="489060"/>
                  <a:pt x="105053" y="539750"/>
                </a:cubicBezTo>
                <a:cubicBezTo>
                  <a:pt x="191689" y="713023"/>
                  <a:pt x="43895" y="428573"/>
                  <a:pt x="346353" y="831850"/>
                </a:cubicBezTo>
                <a:lnTo>
                  <a:pt x="441603" y="958850"/>
                </a:lnTo>
                <a:cubicBezTo>
                  <a:pt x="405620" y="999067"/>
                  <a:pt x="375382" y="1045282"/>
                  <a:pt x="333653" y="1079500"/>
                </a:cubicBezTo>
                <a:cubicBezTo>
                  <a:pt x="268738" y="1132731"/>
                  <a:pt x="189954" y="1167132"/>
                  <a:pt x="124103" y="1219200"/>
                </a:cubicBezTo>
                <a:cubicBezTo>
                  <a:pt x="98168" y="1239707"/>
                  <a:pt x="81091" y="1269449"/>
                  <a:pt x="60603" y="1295400"/>
                </a:cubicBezTo>
                <a:cubicBezTo>
                  <a:pt x="30124" y="1334007"/>
                  <a:pt x="33475" y="1330606"/>
                  <a:pt x="16153" y="1365250"/>
                </a:cubicBezTo>
                <a:cubicBezTo>
                  <a:pt x="14036" y="1377950"/>
                  <a:pt x="8734" y="1390519"/>
                  <a:pt x="9803" y="1403350"/>
                </a:cubicBezTo>
                <a:cubicBezTo>
                  <a:pt x="10915" y="1416691"/>
                  <a:pt x="18825" y="1428578"/>
                  <a:pt x="22503" y="1441450"/>
                </a:cubicBezTo>
                <a:cubicBezTo>
                  <a:pt x="31530" y="1473045"/>
                  <a:pt x="39436" y="1504950"/>
                  <a:pt x="47903" y="1536700"/>
                </a:cubicBezTo>
                <a:cubicBezTo>
                  <a:pt x="45786" y="1574800"/>
                  <a:pt x="48646" y="1613506"/>
                  <a:pt x="41553" y="1651000"/>
                </a:cubicBezTo>
                <a:cubicBezTo>
                  <a:pt x="37840" y="1670623"/>
                  <a:pt x="-23331" y="1798012"/>
                  <a:pt x="9803" y="1841500"/>
                </a:cubicBezTo>
                <a:cubicBezTo>
                  <a:pt x="32929" y="1871853"/>
                  <a:pt x="74672" y="1881911"/>
                  <a:pt x="105053" y="1905000"/>
                </a:cubicBezTo>
                <a:cubicBezTo>
                  <a:pt x="127725" y="1922231"/>
                  <a:pt x="147386" y="1943100"/>
                  <a:pt x="168553" y="1962150"/>
                </a:cubicBezTo>
                <a:cubicBezTo>
                  <a:pt x="179136" y="1983317"/>
                  <a:pt x="193343" y="2003031"/>
                  <a:pt x="200303" y="2025650"/>
                </a:cubicBezTo>
                <a:cubicBezTo>
                  <a:pt x="213024" y="2066994"/>
                  <a:pt x="226170" y="2178376"/>
                  <a:pt x="232053" y="2222500"/>
                </a:cubicBezTo>
                <a:cubicBezTo>
                  <a:pt x="219353" y="2247900"/>
                  <a:pt x="207875" y="2273949"/>
                  <a:pt x="193953" y="2298700"/>
                </a:cubicBezTo>
                <a:cubicBezTo>
                  <a:pt x="188764" y="2307924"/>
                  <a:pt x="175861" y="2313560"/>
                  <a:pt x="174903" y="2324100"/>
                </a:cubicBezTo>
                <a:cubicBezTo>
                  <a:pt x="171448" y="2362102"/>
                  <a:pt x="179136" y="2400300"/>
                  <a:pt x="181253" y="2438400"/>
                </a:cubicBezTo>
                <a:cubicBezTo>
                  <a:pt x="162534" y="2619352"/>
                  <a:pt x="186430" y="2574243"/>
                  <a:pt x="136803" y="2679700"/>
                </a:cubicBezTo>
                <a:cubicBezTo>
                  <a:pt x="128742" y="2696830"/>
                  <a:pt x="120597" y="2713950"/>
                  <a:pt x="111403" y="2730500"/>
                </a:cubicBezTo>
                <a:cubicBezTo>
                  <a:pt x="99415" y="2752078"/>
                  <a:pt x="73303" y="2794000"/>
                  <a:pt x="73303" y="2794000"/>
                </a:cubicBezTo>
                <a:cubicBezTo>
                  <a:pt x="71186" y="2806700"/>
                  <a:pt x="60466" y="2820979"/>
                  <a:pt x="66953" y="2832100"/>
                </a:cubicBezTo>
                <a:cubicBezTo>
                  <a:pt x="77618" y="2850383"/>
                  <a:pt x="98502" y="2861400"/>
                  <a:pt x="117753" y="2870200"/>
                </a:cubicBezTo>
                <a:cubicBezTo>
                  <a:pt x="173180" y="2895538"/>
                  <a:pt x="232053" y="2912533"/>
                  <a:pt x="289203" y="2933700"/>
                </a:cubicBezTo>
                <a:cubicBezTo>
                  <a:pt x="203280" y="3019623"/>
                  <a:pt x="309899" y="2915303"/>
                  <a:pt x="174903" y="3035300"/>
                </a:cubicBezTo>
                <a:cubicBezTo>
                  <a:pt x="144522" y="3062305"/>
                  <a:pt x="119028" y="3093715"/>
                  <a:pt x="92353" y="3124200"/>
                </a:cubicBezTo>
                <a:cubicBezTo>
                  <a:pt x="88120" y="3136900"/>
                  <a:pt x="77884" y="3149030"/>
                  <a:pt x="79653" y="3162300"/>
                </a:cubicBezTo>
                <a:cubicBezTo>
                  <a:pt x="87334" y="3219905"/>
                  <a:pt x="117433" y="3234160"/>
                  <a:pt x="168553" y="3251200"/>
                </a:cubicBezTo>
                <a:cubicBezTo>
                  <a:pt x="225431" y="3270159"/>
                  <a:pt x="269610" y="3271355"/>
                  <a:pt x="327303" y="3276600"/>
                </a:cubicBezTo>
                <a:cubicBezTo>
                  <a:pt x="378103" y="3244850"/>
                  <a:pt x="423246" y="3201383"/>
                  <a:pt x="479703" y="3181350"/>
                </a:cubicBezTo>
                <a:cubicBezTo>
                  <a:pt x="495786" y="3175643"/>
                  <a:pt x="515686" y="3191933"/>
                  <a:pt x="524153" y="3206750"/>
                </a:cubicBezTo>
                <a:cubicBezTo>
                  <a:pt x="534707" y="3225219"/>
                  <a:pt x="527692" y="3249164"/>
                  <a:pt x="530503" y="3270250"/>
                </a:cubicBezTo>
                <a:cubicBezTo>
                  <a:pt x="531929" y="3280948"/>
                  <a:pt x="530377" y="3293366"/>
                  <a:pt x="536853" y="3302000"/>
                </a:cubicBezTo>
                <a:cubicBezTo>
                  <a:pt x="544258" y="3311874"/>
                  <a:pt x="556629" y="3318057"/>
                  <a:pt x="568603" y="3321050"/>
                </a:cubicBezTo>
                <a:cubicBezTo>
                  <a:pt x="591284" y="3326720"/>
                  <a:pt x="615170" y="3325283"/>
                  <a:pt x="638453" y="3327400"/>
                </a:cubicBezTo>
                <a:cubicBezTo>
                  <a:pt x="676553" y="3321050"/>
                  <a:pt x="714298" y="3311978"/>
                  <a:pt x="752753" y="3308350"/>
                </a:cubicBezTo>
                <a:cubicBezTo>
                  <a:pt x="826629" y="3301381"/>
                  <a:pt x="975003" y="3295650"/>
                  <a:pt x="975003" y="3295650"/>
                </a:cubicBezTo>
                <a:cubicBezTo>
                  <a:pt x="1023257" y="3297748"/>
                  <a:pt x="1164954" y="3290509"/>
                  <a:pt x="1216303" y="3333750"/>
                </a:cubicBezTo>
                <a:cubicBezTo>
                  <a:pt x="1235254" y="3349708"/>
                  <a:pt x="1233236" y="3380317"/>
                  <a:pt x="1241703" y="3403600"/>
                </a:cubicBezTo>
                <a:cubicBezTo>
                  <a:pt x="1303267" y="3338188"/>
                  <a:pt x="1355611" y="3259292"/>
                  <a:pt x="1451253" y="3238500"/>
                </a:cubicBezTo>
                <a:cubicBezTo>
                  <a:pt x="1511271" y="3225453"/>
                  <a:pt x="1574020" y="3234267"/>
                  <a:pt x="1635403" y="3232150"/>
                </a:cubicBezTo>
                <a:lnTo>
                  <a:pt x="1749703" y="3244850"/>
                </a:lnTo>
                <a:cubicBezTo>
                  <a:pt x="1800449" y="3249683"/>
                  <a:pt x="1851324" y="3253070"/>
                  <a:pt x="1902103" y="3257550"/>
                </a:cubicBezTo>
                <a:cubicBezTo>
                  <a:pt x="1923293" y="3259420"/>
                  <a:pt x="1944436" y="3261783"/>
                  <a:pt x="1965603" y="3263900"/>
                </a:cubicBezTo>
                <a:cubicBezTo>
                  <a:pt x="1984653" y="3272367"/>
                  <a:pt x="2002976" y="3282708"/>
                  <a:pt x="2022753" y="3289300"/>
                </a:cubicBezTo>
                <a:cubicBezTo>
                  <a:pt x="2060683" y="3301943"/>
                  <a:pt x="2097763" y="3303984"/>
                  <a:pt x="2137053" y="3308350"/>
                </a:cubicBezTo>
                <a:cubicBezTo>
                  <a:pt x="2424687" y="3253271"/>
                  <a:pt x="2376368" y="3307781"/>
                  <a:pt x="2537103" y="3175000"/>
                </a:cubicBezTo>
                <a:cubicBezTo>
                  <a:pt x="2553258" y="3161655"/>
                  <a:pt x="2566736" y="3145367"/>
                  <a:pt x="2581553" y="3130550"/>
                </a:cubicBezTo>
                <a:cubicBezTo>
                  <a:pt x="2583670" y="3124200"/>
                  <a:pt x="2582821" y="3115856"/>
                  <a:pt x="2587903" y="3111500"/>
                </a:cubicBezTo>
                <a:cubicBezTo>
                  <a:pt x="2630573" y="3074925"/>
                  <a:pt x="2734536" y="3082583"/>
                  <a:pt x="2765703" y="3079750"/>
                </a:cubicBezTo>
                <a:cubicBezTo>
                  <a:pt x="2797187" y="3111234"/>
                  <a:pt x="2789345" y="3100902"/>
                  <a:pt x="2822853" y="3155950"/>
                </a:cubicBezTo>
                <a:cubicBezTo>
                  <a:pt x="2840599" y="3185104"/>
                  <a:pt x="2852699" y="3217909"/>
                  <a:pt x="2873653" y="3244850"/>
                </a:cubicBezTo>
                <a:cubicBezTo>
                  <a:pt x="2895463" y="3272891"/>
                  <a:pt x="2919475" y="3271537"/>
                  <a:pt x="2949853" y="3276600"/>
                </a:cubicBezTo>
                <a:cubicBezTo>
                  <a:pt x="3039276" y="3261696"/>
                  <a:pt x="3119802" y="3253852"/>
                  <a:pt x="3203853" y="3213100"/>
                </a:cubicBezTo>
                <a:cubicBezTo>
                  <a:pt x="3230923" y="3199975"/>
                  <a:pt x="3273703" y="3155950"/>
                  <a:pt x="3273703" y="3155950"/>
                </a:cubicBezTo>
                <a:cubicBezTo>
                  <a:pt x="3277936" y="3141133"/>
                  <a:pt x="3287308" y="3126883"/>
                  <a:pt x="3286403" y="3111500"/>
                </a:cubicBezTo>
                <a:cubicBezTo>
                  <a:pt x="3283189" y="3056870"/>
                  <a:pt x="3266100" y="3046496"/>
                  <a:pt x="3235603" y="3009900"/>
                </a:cubicBezTo>
                <a:cubicBezTo>
                  <a:pt x="3233486" y="3003550"/>
                  <a:pt x="3228587" y="2997510"/>
                  <a:pt x="3229253" y="2990850"/>
                </a:cubicBezTo>
                <a:cubicBezTo>
                  <a:pt x="3232900" y="2954376"/>
                  <a:pt x="3246672" y="2932628"/>
                  <a:pt x="3273703" y="2908300"/>
                </a:cubicBezTo>
                <a:cubicBezTo>
                  <a:pt x="3282877" y="2900044"/>
                  <a:pt x="3295579" y="2896655"/>
                  <a:pt x="3305453" y="2889250"/>
                </a:cubicBezTo>
                <a:cubicBezTo>
                  <a:pt x="3337981" y="2864854"/>
                  <a:pt x="3378149" y="2846881"/>
                  <a:pt x="3400703" y="2813050"/>
                </a:cubicBezTo>
                <a:cubicBezTo>
                  <a:pt x="3452546" y="2735286"/>
                  <a:pt x="3430979" y="2777417"/>
                  <a:pt x="3464203" y="2686050"/>
                </a:cubicBezTo>
                <a:cubicBezTo>
                  <a:pt x="3467089" y="2662960"/>
                  <a:pt x="3479031" y="2573095"/>
                  <a:pt x="3476903" y="2559050"/>
                </a:cubicBezTo>
                <a:cubicBezTo>
                  <a:pt x="3466955" y="2493394"/>
                  <a:pt x="3435327" y="2412330"/>
                  <a:pt x="3407053" y="2349500"/>
                </a:cubicBezTo>
                <a:cubicBezTo>
                  <a:pt x="3399284" y="2332235"/>
                  <a:pt x="3389111" y="2316101"/>
                  <a:pt x="3381653" y="2298700"/>
                </a:cubicBezTo>
                <a:cubicBezTo>
                  <a:pt x="3376380" y="2286395"/>
                  <a:pt x="3373925" y="2273029"/>
                  <a:pt x="3368953" y="2260600"/>
                </a:cubicBezTo>
                <a:cubicBezTo>
                  <a:pt x="3349969" y="2213140"/>
                  <a:pt x="3316357" y="2189411"/>
                  <a:pt x="3280053" y="2146300"/>
                </a:cubicBezTo>
                <a:cubicBezTo>
                  <a:pt x="3271323" y="2135933"/>
                  <a:pt x="3254653" y="2114550"/>
                  <a:pt x="3254653" y="2114550"/>
                </a:cubicBezTo>
                <a:cubicBezTo>
                  <a:pt x="3290062" y="1999470"/>
                  <a:pt x="3271099" y="2028775"/>
                  <a:pt x="3368953" y="1911350"/>
                </a:cubicBezTo>
                <a:cubicBezTo>
                  <a:pt x="3403456" y="1869946"/>
                  <a:pt x="3402250" y="1895557"/>
                  <a:pt x="3419753" y="1860550"/>
                </a:cubicBezTo>
                <a:cubicBezTo>
                  <a:pt x="3426962" y="1846132"/>
                  <a:pt x="3430974" y="1830191"/>
                  <a:pt x="3438803" y="1816100"/>
                </a:cubicBezTo>
                <a:cubicBezTo>
                  <a:pt x="3496415" y="1712399"/>
                  <a:pt x="3480564" y="1771809"/>
                  <a:pt x="3540403" y="1644650"/>
                </a:cubicBezTo>
                <a:cubicBezTo>
                  <a:pt x="3585694" y="1548407"/>
                  <a:pt x="3581410" y="1534389"/>
                  <a:pt x="3610253" y="1441450"/>
                </a:cubicBezTo>
                <a:cubicBezTo>
                  <a:pt x="3669326" y="1251105"/>
                  <a:pt x="3618998" y="1430552"/>
                  <a:pt x="3661053" y="1276350"/>
                </a:cubicBezTo>
                <a:cubicBezTo>
                  <a:pt x="3663170" y="1257300"/>
                  <a:pt x="3672052" y="1237795"/>
                  <a:pt x="3667403" y="1219200"/>
                </a:cubicBezTo>
                <a:cubicBezTo>
                  <a:pt x="3662987" y="1201535"/>
                  <a:pt x="3643796" y="1191036"/>
                  <a:pt x="3635653" y="1174750"/>
                </a:cubicBezTo>
                <a:cubicBezTo>
                  <a:pt x="3624573" y="1152591"/>
                  <a:pt x="3617190" y="1128684"/>
                  <a:pt x="3610253" y="1104900"/>
                </a:cubicBezTo>
                <a:cubicBezTo>
                  <a:pt x="3541086" y="867755"/>
                  <a:pt x="3652571" y="1200105"/>
                  <a:pt x="3559453" y="920750"/>
                </a:cubicBezTo>
                <a:cubicBezTo>
                  <a:pt x="3545270" y="878200"/>
                  <a:pt x="3535061" y="833866"/>
                  <a:pt x="3515003" y="793750"/>
                </a:cubicBezTo>
                <a:cubicBezTo>
                  <a:pt x="3504420" y="772583"/>
                  <a:pt x="3498564" y="748295"/>
                  <a:pt x="3483253" y="730250"/>
                </a:cubicBezTo>
                <a:cubicBezTo>
                  <a:pt x="3438709" y="677752"/>
                  <a:pt x="3337203" y="584200"/>
                  <a:pt x="3337203" y="584200"/>
                </a:cubicBezTo>
                <a:cubicBezTo>
                  <a:pt x="3330853" y="569383"/>
                  <a:pt x="3318613" y="555863"/>
                  <a:pt x="3318153" y="539750"/>
                </a:cubicBezTo>
                <a:cubicBezTo>
                  <a:pt x="3315499" y="446872"/>
                  <a:pt x="3329942" y="367875"/>
                  <a:pt x="3343553" y="279400"/>
                </a:cubicBezTo>
                <a:cubicBezTo>
                  <a:pt x="3351796" y="155759"/>
                  <a:pt x="3353888" y="175252"/>
                  <a:pt x="3343553" y="25400"/>
                </a:cubicBezTo>
                <a:cubicBezTo>
                  <a:pt x="3342953" y="16693"/>
                  <a:pt x="3339320" y="8467"/>
                  <a:pt x="3337203" y="0"/>
                </a:cubicBezTo>
                <a:cubicBezTo>
                  <a:pt x="3225504" y="111699"/>
                  <a:pt x="3378073" y="-38187"/>
                  <a:pt x="3216553" y="107950"/>
                </a:cubicBezTo>
                <a:cubicBezTo>
                  <a:pt x="3196575" y="126025"/>
                  <a:pt x="3178453" y="146050"/>
                  <a:pt x="3159403" y="165100"/>
                </a:cubicBezTo>
                <a:lnTo>
                  <a:pt x="3140353" y="184150"/>
                </a:lnTo>
                <a:cubicBezTo>
                  <a:pt x="3129770" y="177800"/>
                  <a:pt x="3117330" y="173827"/>
                  <a:pt x="3108603" y="165100"/>
                </a:cubicBezTo>
                <a:cubicBezTo>
                  <a:pt x="3083115" y="139612"/>
                  <a:pt x="3073278" y="92908"/>
                  <a:pt x="3038753" y="82550"/>
                </a:cubicBezTo>
                <a:cubicBezTo>
                  <a:pt x="3017586" y="76200"/>
                  <a:pt x="2997144" y="66520"/>
                  <a:pt x="2975253" y="63500"/>
                </a:cubicBezTo>
                <a:cubicBezTo>
                  <a:pt x="2935358" y="57997"/>
                  <a:pt x="2894820" y="59267"/>
                  <a:pt x="2854603" y="57150"/>
                </a:cubicBezTo>
                <a:cubicBezTo>
                  <a:pt x="2786870" y="61383"/>
                  <a:pt x="2718871" y="62517"/>
                  <a:pt x="2651403" y="69850"/>
                </a:cubicBezTo>
                <a:cubicBezTo>
                  <a:pt x="2541473" y="81799"/>
                  <a:pt x="2592877" y="84758"/>
                  <a:pt x="2511703" y="107950"/>
                </a:cubicBezTo>
                <a:cubicBezTo>
                  <a:pt x="2499323" y="111487"/>
                  <a:pt x="2486303" y="112183"/>
                  <a:pt x="2473603" y="114300"/>
                </a:cubicBezTo>
                <a:cubicBezTo>
                  <a:pt x="2376236" y="107950"/>
                  <a:pt x="2277749" y="111291"/>
                  <a:pt x="2181503" y="95250"/>
                </a:cubicBezTo>
                <a:cubicBezTo>
                  <a:pt x="2089142" y="79856"/>
                  <a:pt x="2060298" y="48957"/>
                  <a:pt x="1997353" y="0"/>
                </a:cubicBezTo>
                <a:cubicBezTo>
                  <a:pt x="1961370" y="23283"/>
                  <a:pt x="1923690" y="44134"/>
                  <a:pt x="1889403" y="69850"/>
                </a:cubicBezTo>
                <a:cubicBezTo>
                  <a:pt x="1864230" y="88730"/>
                  <a:pt x="1841803" y="111100"/>
                  <a:pt x="1819553" y="133350"/>
                </a:cubicBezTo>
                <a:cubicBezTo>
                  <a:pt x="1809969" y="142934"/>
                  <a:pt x="1805430" y="157582"/>
                  <a:pt x="1794153" y="165100"/>
                </a:cubicBezTo>
                <a:cubicBezTo>
                  <a:pt x="1785173" y="171087"/>
                  <a:pt x="1772986" y="169333"/>
                  <a:pt x="1762403" y="171450"/>
                </a:cubicBezTo>
                <a:cubicBezTo>
                  <a:pt x="1741236" y="169333"/>
                  <a:pt x="1719915" y="168418"/>
                  <a:pt x="1698903" y="165100"/>
                </a:cubicBezTo>
                <a:cubicBezTo>
                  <a:pt x="1584891" y="147098"/>
                  <a:pt x="1693477" y="156736"/>
                  <a:pt x="1597303" y="146050"/>
                </a:cubicBezTo>
                <a:cubicBezTo>
                  <a:pt x="1522286" y="137715"/>
                  <a:pt x="1483641" y="137509"/>
                  <a:pt x="1400453" y="133350"/>
                </a:cubicBezTo>
                <a:cubicBezTo>
                  <a:pt x="1419503" y="137583"/>
                  <a:pt x="1461430" y="126914"/>
                  <a:pt x="1457603" y="146050"/>
                </a:cubicBezTo>
                <a:cubicBezTo>
                  <a:pt x="1451957" y="174281"/>
                  <a:pt x="1413102" y="183201"/>
                  <a:pt x="1387753" y="196850"/>
                </a:cubicBezTo>
                <a:cubicBezTo>
                  <a:pt x="1320473" y="233078"/>
                  <a:pt x="1311201" y="231834"/>
                  <a:pt x="1254403" y="241300"/>
                </a:cubicBezTo>
                <a:cubicBezTo>
                  <a:pt x="1244508" y="191823"/>
                  <a:pt x="1252036" y="208511"/>
                  <a:pt x="1209953" y="152400"/>
                </a:cubicBezTo>
                <a:cubicBezTo>
                  <a:pt x="1188063" y="123214"/>
                  <a:pt x="1200369" y="131733"/>
                  <a:pt x="1178203" y="12065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0AD3588-5AF0-1775-2A08-451C196EEDD6}"/>
              </a:ext>
            </a:extLst>
          </p:cNvPr>
          <p:cNvSpPr txBox="1">
            <a:spLocks/>
          </p:cNvSpPr>
          <p:nvPr/>
        </p:nvSpPr>
        <p:spPr>
          <a:xfrm>
            <a:off x="2621569" y="3500762"/>
            <a:ext cx="2497220" cy="5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REWARD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478DF-6CD1-7915-DA4F-FA3795EE3C8E}"/>
              </a:ext>
            </a:extLst>
          </p:cNvPr>
          <p:cNvSpPr txBox="1"/>
          <p:nvPr/>
        </p:nvSpPr>
        <p:spPr>
          <a:xfrm>
            <a:off x="1659744" y="4245818"/>
            <a:ext cx="45590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0" dirty="0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World </a:t>
            </a:r>
            <a:r>
              <a:rPr lang="fr-FR" sz="1400" b="0" dirty="0" err="1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level</a:t>
            </a:r>
            <a:endParaRPr lang="fr-FR" sz="1400" b="0" dirty="0">
              <a:solidFill>
                <a:srgbClr val="FFB219"/>
              </a:solidFill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fr-FR" sz="1400" b="0" dirty="0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coins</a:t>
            </a:r>
          </a:p>
          <a:p>
            <a:pPr algn="ctr"/>
            <a:r>
              <a:rPr lang="fr-FR" sz="1400" b="0" dirty="0" err="1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lives_left</a:t>
            </a:r>
            <a:endParaRPr lang="fr-FR" sz="1400" b="0" dirty="0">
              <a:solidFill>
                <a:srgbClr val="FFB219"/>
              </a:solidFill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fr-FR" sz="1400" b="0" dirty="0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score</a:t>
            </a:r>
          </a:p>
          <a:p>
            <a:pPr algn="ctr"/>
            <a:r>
              <a:rPr lang="fr-FR" sz="1400" b="0" dirty="0" err="1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level_progress</a:t>
            </a:r>
            <a:r>
              <a:rPr lang="fr-FR" sz="1400" b="0" dirty="0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algn="ctr"/>
            <a:r>
              <a:rPr lang="fr-FR" sz="1400" b="0" dirty="0" err="1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level_progress_max</a:t>
            </a:r>
            <a:r>
              <a:rPr lang="fr-FR" sz="1400" b="0" dirty="0">
                <a:solidFill>
                  <a:srgbClr val="FFB219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algn="ctr"/>
            <a:endParaRPr lang="fr-FR" sz="1400" dirty="0">
              <a:solidFill>
                <a:srgbClr val="FFB219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BC7AA3-4B2A-369B-D464-282AA3A87EE2}"/>
              </a:ext>
            </a:extLst>
          </p:cNvPr>
          <p:cNvSpPr/>
          <p:nvPr/>
        </p:nvSpPr>
        <p:spPr>
          <a:xfrm>
            <a:off x="-749300" y="724930"/>
            <a:ext cx="5734920" cy="2219324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B3632AF4-A0F2-CE5E-1736-286CF738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513321"/>
            <a:ext cx="6705600" cy="2755430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B33E633-0C2F-1F0D-F16D-36FE143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20" y="509029"/>
            <a:ext cx="45720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667879D-49EB-F34C-C5E8-8FEA24BD6815}"/>
              </a:ext>
            </a:extLst>
          </p:cNvPr>
          <p:cNvSpPr txBox="1">
            <a:spLocks/>
          </p:cNvSpPr>
          <p:nvPr/>
        </p:nvSpPr>
        <p:spPr>
          <a:xfrm>
            <a:off x="446240" y="1982156"/>
            <a:ext cx="4726138" cy="5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AGENT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B95D7F64-C420-9086-EFC0-82EBB8F8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67" y="1114618"/>
            <a:ext cx="2895332" cy="4628764"/>
          </a:xfrm>
          <a:prstGeom prst="roundRect">
            <a:avLst>
              <a:gd name="adj" fmla="val 8027"/>
            </a:avLst>
          </a:prstGeom>
          <a:ln w="76200">
            <a:solidFill>
              <a:srgbClr val="FFCC66"/>
            </a:solidFill>
          </a:ln>
        </p:spPr>
      </p:pic>
      <p:pic>
        <p:nvPicPr>
          <p:cNvPr id="1036" name="Picture 12" descr="Super Mario Land Review – Wizard Dojo">
            <a:extLst>
              <a:ext uri="{FF2B5EF4-FFF2-40B4-BE49-F238E27FC236}">
                <a16:creationId xmlns:a16="http://schemas.microsoft.com/office/drawing/2014/main" id="{D59D6299-791B-0B2C-350B-0894F1B0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160155"/>
            <a:ext cx="304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Super Mario Land Review – Wizard Dojo">
            <a:extLst>
              <a:ext uri="{FF2B5EF4-FFF2-40B4-BE49-F238E27FC236}">
                <a16:creationId xmlns:a16="http://schemas.microsoft.com/office/drawing/2014/main" id="{0AFDE963-8EC8-576E-F90F-42EE8C43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312555"/>
            <a:ext cx="304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Super Mario Land Review – Wizard Dojo">
            <a:extLst>
              <a:ext uri="{FF2B5EF4-FFF2-40B4-BE49-F238E27FC236}">
                <a16:creationId xmlns:a16="http://schemas.microsoft.com/office/drawing/2014/main" id="{EC06166B-0633-799A-891C-AC1D0A01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464955"/>
            <a:ext cx="304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Super Mario Land Review – Wizard Dojo">
            <a:extLst>
              <a:ext uri="{FF2B5EF4-FFF2-40B4-BE49-F238E27FC236}">
                <a16:creationId xmlns:a16="http://schemas.microsoft.com/office/drawing/2014/main" id="{A04E4AE2-8699-ECDF-C7BD-625403F8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617355"/>
            <a:ext cx="304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Super Mario Land Review – Wizard Dojo">
            <a:extLst>
              <a:ext uri="{FF2B5EF4-FFF2-40B4-BE49-F238E27FC236}">
                <a16:creationId xmlns:a16="http://schemas.microsoft.com/office/drawing/2014/main" id="{D87A2754-B071-ED8F-8E5E-69316CCD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769755"/>
            <a:ext cx="304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4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reeform: Shape 2050">
            <a:extLst>
              <a:ext uri="{FF2B5EF4-FFF2-40B4-BE49-F238E27FC236}">
                <a16:creationId xmlns:a16="http://schemas.microsoft.com/office/drawing/2014/main" id="{41B32249-BBBC-BD97-D3B8-2E1D6EBFEF94}"/>
              </a:ext>
            </a:extLst>
          </p:cNvPr>
          <p:cNvSpPr/>
          <p:nvPr/>
        </p:nvSpPr>
        <p:spPr>
          <a:xfrm>
            <a:off x="8529102" y="4002604"/>
            <a:ext cx="2941858" cy="715886"/>
          </a:xfrm>
          <a:custGeom>
            <a:avLst/>
            <a:gdLst>
              <a:gd name="connsiteX0" fmla="*/ 147638 w 3319463"/>
              <a:gd name="connsiteY0" fmla="*/ 138112 h 3248025"/>
              <a:gd name="connsiteX1" fmla="*/ 147638 w 3319463"/>
              <a:gd name="connsiteY1" fmla="*/ 138112 h 3248025"/>
              <a:gd name="connsiteX2" fmla="*/ 138113 w 3319463"/>
              <a:gd name="connsiteY2" fmla="*/ 195262 h 3248025"/>
              <a:gd name="connsiteX3" fmla="*/ 104775 w 3319463"/>
              <a:gd name="connsiteY3" fmla="*/ 300037 h 3248025"/>
              <a:gd name="connsiteX4" fmla="*/ 85725 w 3319463"/>
              <a:gd name="connsiteY4" fmla="*/ 381000 h 3248025"/>
              <a:gd name="connsiteX5" fmla="*/ 80963 w 3319463"/>
              <a:gd name="connsiteY5" fmla="*/ 428625 h 3248025"/>
              <a:gd name="connsiteX6" fmla="*/ 66675 w 3319463"/>
              <a:gd name="connsiteY6" fmla="*/ 495300 h 3248025"/>
              <a:gd name="connsiteX7" fmla="*/ 52388 w 3319463"/>
              <a:gd name="connsiteY7" fmla="*/ 628650 h 3248025"/>
              <a:gd name="connsiteX8" fmla="*/ 47625 w 3319463"/>
              <a:gd name="connsiteY8" fmla="*/ 719137 h 3248025"/>
              <a:gd name="connsiteX9" fmla="*/ 57150 w 3319463"/>
              <a:gd name="connsiteY9" fmla="*/ 1004887 h 3248025"/>
              <a:gd name="connsiteX10" fmla="*/ 71438 w 3319463"/>
              <a:gd name="connsiteY10" fmla="*/ 1114425 h 3248025"/>
              <a:gd name="connsiteX11" fmla="*/ 76200 w 3319463"/>
              <a:gd name="connsiteY11" fmla="*/ 1243012 h 3248025"/>
              <a:gd name="connsiteX12" fmla="*/ 52388 w 3319463"/>
              <a:gd name="connsiteY12" fmla="*/ 1333500 h 3248025"/>
              <a:gd name="connsiteX13" fmla="*/ 33338 w 3319463"/>
              <a:gd name="connsiteY13" fmla="*/ 1404937 h 3248025"/>
              <a:gd name="connsiteX14" fmla="*/ 28575 w 3319463"/>
              <a:gd name="connsiteY14" fmla="*/ 1423987 h 3248025"/>
              <a:gd name="connsiteX15" fmla="*/ 19050 w 3319463"/>
              <a:gd name="connsiteY15" fmla="*/ 1452562 h 3248025"/>
              <a:gd name="connsiteX16" fmla="*/ 14288 w 3319463"/>
              <a:gd name="connsiteY16" fmla="*/ 1481137 h 3248025"/>
              <a:gd name="connsiteX17" fmla="*/ 4763 w 3319463"/>
              <a:gd name="connsiteY17" fmla="*/ 1547812 h 3248025"/>
              <a:gd name="connsiteX18" fmla="*/ 0 w 3319463"/>
              <a:gd name="connsiteY18" fmla="*/ 1643062 h 3248025"/>
              <a:gd name="connsiteX19" fmla="*/ 14288 w 3319463"/>
              <a:gd name="connsiteY19" fmla="*/ 1724025 h 3248025"/>
              <a:gd name="connsiteX20" fmla="*/ 23813 w 3319463"/>
              <a:gd name="connsiteY20" fmla="*/ 1795462 h 3248025"/>
              <a:gd name="connsiteX21" fmla="*/ 28575 w 3319463"/>
              <a:gd name="connsiteY21" fmla="*/ 1847850 h 3248025"/>
              <a:gd name="connsiteX22" fmla="*/ 38100 w 3319463"/>
              <a:gd name="connsiteY22" fmla="*/ 1914525 h 3248025"/>
              <a:gd name="connsiteX23" fmla="*/ 42863 w 3319463"/>
              <a:gd name="connsiteY23" fmla="*/ 1928812 h 3248025"/>
              <a:gd name="connsiteX24" fmla="*/ 52388 w 3319463"/>
              <a:gd name="connsiteY24" fmla="*/ 1943100 h 3248025"/>
              <a:gd name="connsiteX25" fmla="*/ 66675 w 3319463"/>
              <a:gd name="connsiteY25" fmla="*/ 1976437 h 3248025"/>
              <a:gd name="connsiteX26" fmla="*/ 76200 w 3319463"/>
              <a:gd name="connsiteY26" fmla="*/ 1990725 h 3248025"/>
              <a:gd name="connsiteX27" fmla="*/ 100013 w 3319463"/>
              <a:gd name="connsiteY27" fmla="*/ 2057400 h 3248025"/>
              <a:gd name="connsiteX28" fmla="*/ 95250 w 3319463"/>
              <a:gd name="connsiteY28" fmla="*/ 2290762 h 3248025"/>
              <a:gd name="connsiteX29" fmla="*/ 90488 w 3319463"/>
              <a:gd name="connsiteY29" fmla="*/ 2328862 h 3248025"/>
              <a:gd name="connsiteX30" fmla="*/ 57150 w 3319463"/>
              <a:gd name="connsiteY30" fmla="*/ 2438400 h 3248025"/>
              <a:gd name="connsiteX31" fmla="*/ 33338 w 3319463"/>
              <a:gd name="connsiteY31" fmla="*/ 2543175 h 3248025"/>
              <a:gd name="connsiteX32" fmla="*/ 14288 w 3319463"/>
              <a:gd name="connsiteY32" fmla="*/ 2614612 h 3248025"/>
              <a:gd name="connsiteX33" fmla="*/ 23813 w 3319463"/>
              <a:gd name="connsiteY33" fmla="*/ 2833687 h 3248025"/>
              <a:gd name="connsiteX34" fmla="*/ 47625 w 3319463"/>
              <a:gd name="connsiteY34" fmla="*/ 3000375 h 3248025"/>
              <a:gd name="connsiteX35" fmla="*/ 57150 w 3319463"/>
              <a:gd name="connsiteY35" fmla="*/ 3071812 h 3248025"/>
              <a:gd name="connsiteX36" fmla="*/ 66675 w 3319463"/>
              <a:gd name="connsiteY36" fmla="*/ 3114675 h 3248025"/>
              <a:gd name="connsiteX37" fmla="*/ 80963 w 3319463"/>
              <a:gd name="connsiteY37" fmla="*/ 3162300 h 3248025"/>
              <a:gd name="connsiteX38" fmla="*/ 90488 w 3319463"/>
              <a:gd name="connsiteY38" fmla="*/ 3176587 h 3248025"/>
              <a:gd name="connsiteX39" fmla="*/ 104775 w 3319463"/>
              <a:gd name="connsiteY39" fmla="*/ 3181350 h 3248025"/>
              <a:gd name="connsiteX40" fmla="*/ 180975 w 3319463"/>
              <a:gd name="connsiteY40" fmla="*/ 3200400 h 3248025"/>
              <a:gd name="connsiteX41" fmla="*/ 209550 w 3319463"/>
              <a:gd name="connsiteY41" fmla="*/ 3209925 h 3248025"/>
              <a:gd name="connsiteX42" fmla="*/ 233363 w 3319463"/>
              <a:gd name="connsiteY42" fmla="*/ 3219450 h 3248025"/>
              <a:gd name="connsiteX43" fmla="*/ 252413 w 3319463"/>
              <a:gd name="connsiteY43" fmla="*/ 3224212 h 3248025"/>
              <a:gd name="connsiteX44" fmla="*/ 566738 w 3319463"/>
              <a:gd name="connsiteY44" fmla="*/ 3233737 h 3248025"/>
              <a:gd name="connsiteX45" fmla="*/ 661988 w 3319463"/>
              <a:gd name="connsiteY45" fmla="*/ 3238500 h 3248025"/>
              <a:gd name="connsiteX46" fmla="*/ 704850 w 3319463"/>
              <a:gd name="connsiteY46" fmla="*/ 3243262 h 3248025"/>
              <a:gd name="connsiteX47" fmla="*/ 881063 w 3319463"/>
              <a:gd name="connsiteY47" fmla="*/ 3248025 h 3248025"/>
              <a:gd name="connsiteX48" fmla="*/ 1009650 w 3319463"/>
              <a:gd name="connsiteY48" fmla="*/ 3238500 h 3248025"/>
              <a:gd name="connsiteX49" fmla="*/ 1033463 w 3319463"/>
              <a:gd name="connsiteY49" fmla="*/ 3233737 h 3248025"/>
              <a:gd name="connsiteX50" fmla="*/ 1076325 w 3319463"/>
              <a:gd name="connsiteY50" fmla="*/ 3228975 h 3248025"/>
              <a:gd name="connsiteX51" fmla="*/ 1571625 w 3319463"/>
              <a:gd name="connsiteY51" fmla="*/ 3233737 h 3248025"/>
              <a:gd name="connsiteX52" fmla="*/ 1614488 w 3319463"/>
              <a:gd name="connsiteY52" fmla="*/ 3228975 h 3248025"/>
              <a:gd name="connsiteX53" fmla="*/ 1671638 w 3319463"/>
              <a:gd name="connsiteY53" fmla="*/ 3224212 h 3248025"/>
              <a:gd name="connsiteX54" fmla="*/ 1714500 w 3319463"/>
              <a:gd name="connsiteY54" fmla="*/ 3219450 h 3248025"/>
              <a:gd name="connsiteX55" fmla="*/ 1847850 w 3319463"/>
              <a:gd name="connsiteY55" fmla="*/ 3209925 h 3248025"/>
              <a:gd name="connsiteX56" fmla="*/ 2028825 w 3319463"/>
              <a:gd name="connsiteY56" fmla="*/ 3195637 h 3248025"/>
              <a:gd name="connsiteX57" fmla="*/ 2105025 w 3319463"/>
              <a:gd name="connsiteY57" fmla="*/ 3186112 h 3248025"/>
              <a:gd name="connsiteX58" fmla="*/ 2724150 w 3319463"/>
              <a:gd name="connsiteY58" fmla="*/ 3181350 h 3248025"/>
              <a:gd name="connsiteX59" fmla="*/ 2795588 w 3319463"/>
              <a:gd name="connsiteY59" fmla="*/ 3162300 h 3248025"/>
              <a:gd name="connsiteX60" fmla="*/ 2838450 w 3319463"/>
              <a:gd name="connsiteY60" fmla="*/ 3157537 h 3248025"/>
              <a:gd name="connsiteX61" fmla="*/ 2871788 w 3319463"/>
              <a:gd name="connsiteY61" fmla="*/ 3148012 h 3248025"/>
              <a:gd name="connsiteX62" fmla="*/ 2971800 w 3319463"/>
              <a:gd name="connsiteY62" fmla="*/ 3124200 h 3248025"/>
              <a:gd name="connsiteX63" fmla="*/ 3067050 w 3319463"/>
              <a:gd name="connsiteY63" fmla="*/ 3105150 h 3248025"/>
              <a:gd name="connsiteX64" fmla="*/ 3114675 w 3319463"/>
              <a:gd name="connsiteY64" fmla="*/ 3090862 h 3248025"/>
              <a:gd name="connsiteX65" fmla="*/ 3133725 w 3319463"/>
              <a:gd name="connsiteY65" fmla="*/ 3086100 h 3248025"/>
              <a:gd name="connsiteX66" fmla="*/ 3181350 w 3319463"/>
              <a:gd name="connsiteY66" fmla="*/ 3033712 h 3248025"/>
              <a:gd name="connsiteX67" fmla="*/ 3200400 w 3319463"/>
              <a:gd name="connsiteY67" fmla="*/ 2986087 h 3248025"/>
              <a:gd name="connsiteX68" fmla="*/ 3209925 w 3319463"/>
              <a:gd name="connsiteY68" fmla="*/ 2971800 h 3248025"/>
              <a:gd name="connsiteX69" fmla="*/ 3214688 w 3319463"/>
              <a:gd name="connsiteY69" fmla="*/ 2957512 h 3248025"/>
              <a:gd name="connsiteX70" fmla="*/ 3238500 w 3319463"/>
              <a:gd name="connsiteY70" fmla="*/ 2895600 h 3248025"/>
              <a:gd name="connsiteX71" fmla="*/ 3252788 w 3319463"/>
              <a:gd name="connsiteY71" fmla="*/ 2814637 h 3248025"/>
              <a:gd name="connsiteX72" fmla="*/ 3257550 w 3319463"/>
              <a:gd name="connsiteY72" fmla="*/ 2790825 h 3248025"/>
              <a:gd name="connsiteX73" fmla="*/ 3267075 w 3319463"/>
              <a:gd name="connsiteY73" fmla="*/ 2709862 h 3248025"/>
              <a:gd name="connsiteX74" fmla="*/ 3271838 w 3319463"/>
              <a:gd name="connsiteY74" fmla="*/ 2686050 h 3248025"/>
              <a:gd name="connsiteX75" fmla="*/ 3276600 w 3319463"/>
              <a:gd name="connsiteY75" fmla="*/ 2657475 h 3248025"/>
              <a:gd name="connsiteX76" fmla="*/ 3286125 w 3319463"/>
              <a:gd name="connsiteY76" fmla="*/ 1828800 h 3248025"/>
              <a:gd name="connsiteX77" fmla="*/ 3300413 w 3319463"/>
              <a:gd name="connsiteY77" fmla="*/ 1719262 h 3248025"/>
              <a:gd name="connsiteX78" fmla="*/ 3309938 w 3319463"/>
              <a:gd name="connsiteY78" fmla="*/ 1624012 h 3248025"/>
              <a:gd name="connsiteX79" fmla="*/ 3319463 w 3319463"/>
              <a:gd name="connsiteY79" fmla="*/ 1471612 h 3248025"/>
              <a:gd name="connsiteX80" fmla="*/ 3314700 w 3319463"/>
              <a:gd name="connsiteY80" fmla="*/ 1143000 h 3248025"/>
              <a:gd name="connsiteX81" fmla="*/ 3309938 w 3319463"/>
              <a:gd name="connsiteY81" fmla="*/ 1000125 h 3248025"/>
              <a:gd name="connsiteX82" fmla="*/ 3305175 w 3319463"/>
              <a:gd name="connsiteY82" fmla="*/ 838200 h 3248025"/>
              <a:gd name="connsiteX83" fmla="*/ 3300413 w 3319463"/>
              <a:gd name="connsiteY83" fmla="*/ 647700 h 3248025"/>
              <a:gd name="connsiteX84" fmla="*/ 3286125 w 3319463"/>
              <a:gd name="connsiteY84" fmla="*/ 519112 h 3248025"/>
              <a:gd name="connsiteX85" fmla="*/ 3281363 w 3319463"/>
              <a:gd name="connsiteY85" fmla="*/ 485775 h 3248025"/>
              <a:gd name="connsiteX86" fmla="*/ 3276600 w 3319463"/>
              <a:gd name="connsiteY86" fmla="*/ 457200 h 3248025"/>
              <a:gd name="connsiteX87" fmla="*/ 3271838 w 3319463"/>
              <a:gd name="connsiteY87" fmla="*/ 414337 h 3248025"/>
              <a:gd name="connsiteX88" fmla="*/ 3267075 w 3319463"/>
              <a:gd name="connsiteY88" fmla="*/ 376237 h 3248025"/>
              <a:gd name="connsiteX89" fmla="*/ 3262313 w 3319463"/>
              <a:gd name="connsiteY89" fmla="*/ 295275 h 3248025"/>
              <a:gd name="connsiteX90" fmla="*/ 3248025 w 3319463"/>
              <a:gd name="connsiteY90" fmla="*/ 209550 h 3248025"/>
              <a:gd name="connsiteX91" fmla="*/ 3233738 w 3319463"/>
              <a:gd name="connsiteY91" fmla="*/ 133350 h 3248025"/>
              <a:gd name="connsiteX92" fmla="*/ 3228975 w 3319463"/>
              <a:gd name="connsiteY92" fmla="*/ 104775 h 3248025"/>
              <a:gd name="connsiteX93" fmla="*/ 3209925 w 3319463"/>
              <a:gd name="connsiteY93" fmla="*/ 80962 h 3248025"/>
              <a:gd name="connsiteX94" fmla="*/ 3148013 w 3319463"/>
              <a:gd name="connsiteY94" fmla="*/ 47625 h 3248025"/>
              <a:gd name="connsiteX95" fmla="*/ 3105150 w 3319463"/>
              <a:gd name="connsiteY95" fmla="*/ 33337 h 3248025"/>
              <a:gd name="connsiteX96" fmla="*/ 2976563 w 3319463"/>
              <a:gd name="connsiteY96" fmla="*/ 19050 h 3248025"/>
              <a:gd name="connsiteX97" fmla="*/ 2928938 w 3319463"/>
              <a:gd name="connsiteY97" fmla="*/ 14287 h 3248025"/>
              <a:gd name="connsiteX98" fmla="*/ 2876550 w 3319463"/>
              <a:gd name="connsiteY98" fmla="*/ 4762 h 3248025"/>
              <a:gd name="connsiteX99" fmla="*/ 2805113 w 3319463"/>
              <a:gd name="connsiteY99" fmla="*/ 0 h 3248025"/>
              <a:gd name="connsiteX100" fmla="*/ 2505075 w 3319463"/>
              <a:gd name="connsiteY100" fmla="*/ 4762 h 3248025"/>
              <a:gd name="connsiteX101" fmla="*/ 2138363 w 3319463"/>
              <a:gd name="connsiteY101" fmla="*/ 14287 h 3248025"/>
              <a:gd name="connsiteX102" fmla="*/ 2000250 w 3319463"/>
              <a:gd name="connsiteY102" fmla="*/ 19050 h 3248025"/>
              <a:gd name="connsiteX103" fmla="*/ 1014413 w 3319463"/>
              <a:gd name="connsiteY103" fmla="*/ 33337 h 3248025"/>
              <a:gd name="connsiteX104" fmla="*/ 938213 w 3319463"/>
              <a:gd name="connsiteY104" fmla="*/ 42862 h 3248025"/>
              <a:gd name="connsiteX105" fmla="*/ 809625 w 3319463"/>
              <a:gd name="connsiteY105" fmla="*/ 61912 h 3248025"/>
              <a:gd name="connsiteX106" fmla="*/ 700088 w 3319463"/>
              <a:gd name="connsiteY106" fmla="*/ 71437 h 3248025"/>
              <a:gd name="connsiteX107" fmla="*/ 623888 w 3319463"/>
              <a:gd name="connsiteY107" fmla="*/ 80962 h 3248025"/>
              <a:gd name="connsiteX108" fmla="*/ 528638 w 3319463"/>
              <a:gd name="connsiteY108" fmla="*/ 85725 h 3248025"/>
              <a:gd name="connsiteX109" fmla="*/ 485775 w 3319463"/>
              <a:gd name="connsiteY109" fmla="*/ 90487 h 3248025"/>
              <a:gd name="connsiteX110" fmla="*/ 428625 w 3319463"/>
              <a:gd name="connsiteY110" fmla="*/ 100012 h 3248025"/>
              <a:gd name="connsiteX111" fmla="*/ 266700 w 3319463"/>
              <a:gd name="connsiteY111" fmla="*/ 109537 h 3248025"/>
              <a:gd name="connsiteX112" fmla="*/ 214313 w 3319463"/>
              <a:gd name="connsiteY112" fmla="*/ 123825 h 3248025"/>
              <a:gd name="connsiteX113" fmla="*/ 185738 w 3319463"/>
              <a:gd name="connsiteY113" fmla="*/ 128587 h 3248025"/>
              <a:gd name="connsiteX114" fmla="*/ 147638 w 3319463"/>
              <a:gd name="connsiteY114" fmla="*/ 138112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319463" h="3248025">
                <a:moveTo>
                  <a:pt x="147638" y="138112"/>
                </a:moveTo>
                <a:lnTo>
                  <a:pt x="147638" y="138112"/>
                </a:lnTo>
                <a:cubicBezTo>
                  <a:pt x="144463" y="157162"/>
                  <a:pt x="142092" y="176363"/>
                  <a:pt x="138113" y="195262"/>
                </a:cubicBezTo>
                <a:cubicBezTo>
                  <a:pt x="132195" y="223375"/>
                  <a:pt x="109434" y="281400"/>
                  <a:pt x="104775" y="300037"/>
                </a:cubicBezTo>
                <a:cubicBezTo>
                  <a:pt x="91700" y="352336"/>
                  <a:pt x="98090" y="325358"/>
                  <a:pt x="85725" y="381000"/>
                </a:cubicBezTo>
                <a:cubicBezTo>
                  <a:pt x="84138" y="396875"/>
                  <a:pt x="83736" y="412914"/>
                  <a:pt x="80963" y="428625"/>
                </a:cubicBezTo>
                <a:cubicBezTo>
                  <a:pt x="61401" y="539477"/>
                  <a:pt x="79826" y="385713"/>
                  <a:pt x="66675" y="495300"/>
                </a:cubicBezTo>
                <a:cubicBezTo>
                  <a:pt x="66630" y="495676"/>
                  <a:pt x="53772" y="608577"/>
                  <a:pt x="52388" y="628650"/>
                </a:cubicBezTo>
                <a:cubicBezTo>
                  <a:pt x="50310" y="658783"/>
                  <a:pt x="49213" y="688975"/>
                  <a:pt x="47625" y="719137"/>
                </a:cubicBezTo>
                <a:cubicBezTo>
                  <a:pt x="48316" y="748826"/>
                  <a:pt x="50240" y="935787"/>
                  <a:pt x="57150" y="1004887"/>
                </a:cubicBezTo>
                <a:cubicBezTo>
                  <a:pt x="60814" y="1041526"/>
                  <a:pt x="66675" y="1077912"/>
                  <a:pt x="71438" y="1114425"/>
                </a:cubicBezTo>
                <a:cubicBezTo>
                  <a:pt x="73025" y="1157287"/>
                  <a:pt x="77359" y="1200136"/>
                  <a:pt x="76200" y="1243012"/>
                </a:cubicBezTo>
                <a:cubicBezTo>
                  <a:pt x="75412" y="1272165"/>
                  <a:pt x="60919" y="1306200"/>
                  <a:pt x="52388" y="1333500"/>
                </a:cubicBezTo>
                <a:cubicBezTo>
                  <a:pt x="44185" y="1359752"/>
                  <a:pt x="40095" y="1377909"/>
                  <a:pt x="33338" y="1404937"/>
                </a:cubicBezTo>
                <a:cubicBezTo>
                  <a:pt x="31750" y="1411287"/>
                  <a:pt x="30645" y="1417777"/>
                  <a:pt x="28575" y="1423987"/>
                </a:cubicBezTo>
                <a:lnTo>
                  <a:pt x="19050" y="1452562"/>
                </a:lnTo>
                <a:cubicBezTo>
                  <a:pt x="17463" y="1462087"/>
                  <a:pt x="15720" y="1471587"/>
                  <a:pt x="14288" y="1481137"/>
                </a:cubicBezTo>
                <a:cubicBezTo>
                  <a:pt x="10958" y="1503339"/>
                  <a:pt x="4763" y="1547812"/>
                  <a:pt x="4763" y="1547812"/>
                </a:cubicBezTo>
                <a:cubicBezTo>
                  <a:pt x="3175" y="1579562"/>
                  <a:pt x="0" y="1611272"/>
                  <a:pt x="0" y="1643062"/>
                </a:cubicBezTo>
                <a:cubicBezTo>
                  <a:pt x="0" y="1692564"/>
                  <a:pt x="4664" y="1682318"/>
                  <a:pt x="14288" y="1724025"/>
                </a:cubicBezTo>
                <a:cubicBezTo>
                  <a:pt x="18625" y="1742820"/>
                  <a:pt x="22134" y="1778672"/>
                  <a:pt x="23813" y="1795462"/>
                </a:cubicBezTo>
                <a:cubicBezTo>
                  <a:pt x="25558" y="1812910"/>
                  <a:pt x="26486" y="1830440"/>
                  <a:pt x="28575" y="1847850"/>
                </a:cubicBezTo>
                <a:cubicBezTo>
                  <a:pt x="31250" y="1870141"/>
                  <a:pt x="31000" y="1893227"/>
                  <a:pt x="38100" y="1914525"/>
                </a:cubicBezTo>
                <a:cubicBezTo>
                  <a:pt x="39688" y="1919287"/>
                  <a:pt x="40618" y="1924322"/>
                  <a:pt x="42863" y="1928812"/>
                </a:cubicBezTo>
                <a:cubicBezTo>
                  <a:pt x="45423" y="1933932"/>
                  <a:pt x="49213" y="1938337"/>
                  <a:pt x="52388" y="1943100"/>
                </a:cubicBezTo>
                <a:cubicBezTo>
                  <a:pt x="57731" y="1959130"/>
                  <a:pt x="57258" y="1959958"/>
                  <a:pt x="66675" y="1976437"/>
                </a:cubicBezTo>
                <a:cubicBezTo>
                  <a:pt x="69515" y="1981407"/>
                  <a:pt x="73640" y="1985605"/>
                  <a:pt x="76200" y="1990725"/>
                </a:cubicBezTo>
                <a:cubicBezTo>
                  <a:pt x="90855" y="2020035"/>
                  <a:pt x="91168" y="2026442"/>
                  <a:pt x="100013" y="2057400"/>
                </a:cubicBezTo>
                <a:cubicBezTo>
                  <a:pt x="98425" y="2135187"/>
                  <a:pt x="97978" y="2213006"/>
                  <a:pt x="95250" y="2290762"/>
                </a:cubicBezTo>
                <a:cubicBezTo>
                  <a:pt x="94801" y="2303553"/>
                  <a:pt x="92847" y="2316282"/>
                  <a:pt x="90488" y="2328862"/>
                </a:cubicBezTo>
                <a:cubicBezTo>
                  <a:pt x="79555" y="2387171"/>
                  <a:pt x="76129" y="2362485"/>
                  <a:pt x="57150" y="2438400"/>
                </a:cubicBezTo>
                <a:cubicBezTo>
                  <a:pt x="35573" y="2524707"/>
                  <a:pt x="61721" y="2418285"/>
                  <a:pt x="33338" y="2543175"/>
                </a:cubicBezTo>
                <a:cubicBezTo>
                  <a:pt x="26490" y="2573309"/>
                  <a:pt x="22572" y="2585619"/>
                  <a:pt x="14288" y="2614612"/>
                </a:cubicBezTo>
                <a:cubicBezTo>
                  <a:pt x="28983" y="2746880"/>
                  <a:pt x="4582" y="2516372"/>
                  <a:pt x="23813" y="2833687"/>
                </a:cubicBezTo>
                <a:cubicBezTo>
                  <a:pt x="39668" y="3095286"/>
                  <a:pt x="23348" y="2903270"/>
                  <a:pt x="47625" y="3000375"/>
                </a:cubicBezTo>
                <a:cubicBezTo>
                  <a:pt x="53501" y="3023877"/>
                  <a:pt x="53184" y="3048013"/>
                  <a:pt x="57150" y="3071812"/>
                </a:cubicBezTo>
                <a:cubicBezTo>
                  <a:pt x="59556" y="3086249"/>
                  <a:pt x="63384" y="3100414"/>
                  <a:pt x="66675" y="3114675"/>
                </a:cubicBezTo>
                <a:cubicBezTo>
                  <a:pt x="69024" y="3124852"/>
                  <a:pt x="76807" y="3156066"/>
                  <a:pt x="80963" y="3162300"/>
                </a:cubicBezTo>
                <a:cubicBezTo>
                  <a:pt x="84138" y="3167062"/>
                  <a:pt x="86019" y="3173011"/>
                  <a:pt x="90488" y="3176587"/>
                </a:cubicBezTo>
                <a:cubicBezTo>
                  <a:pt x="94408" y="3179723"/>
                  <a:pt x="99920" y="3180072"/>
                  <a:pt x="104775" y="3181350"/>
                </a:cubicBezTo>
                <a:cubicBezTo>
                  <a:pt x="130095" y="3188013"/>
                  <a:pt x="156137" y="3192121"/>
                  <a:pt x="180975" y="3200400"/>
                </a:cubicBezTo>
                <a:cubicBezTo>
                  <a:pt x="190500" y="3203575"/>
                  <a:pt x="200114" y="3206494"/>
                  <a:pt x="209550" y="3209925"/>
                </a:cubicBezTo>
                <a:cubicBezTo>
                  <a:pt x="217584" y="3212847"/>
                  <a:pt x="225253" y="3216747"/>
                  <a:pt x="233363" y="3219450"/>
                </a:cubicBezTo>
                <a:cubicBezTo>
                  <a:pt x="239573" y="3221520"/>
                  <a:pt x="245973" y="3223041"/>
                  <a:pt x="252413" y="3224212"/>
                </a:cubicBezTo>
                <a:cubicBezTo>
                  <a:pt x="348704" y="3241720"/>
                  <a:pt x="523047" y="3232997"/>
                  <a:pt x="566738" y="3233737"/>
                </a:cubicBezTo>
                <a:lnTo>
                  <a:pt x="661988" y="3238500"/>
                </a:lnTo>
                <a:cubicBezTo>
                  <a:pt x="676329" y="3239489"/>
                  <a:pt x="690488" y="3242638"/>
                  <a:pt x="704850" y="3243262"/>
                </a:cubicBezTo>
                <a:cubicBezTo>
                  <a:pt x="763554" y="3245814"/>
                  <a:pt x="822325" y="3246437"/>
                  <a:pt x="881063" y="3248025"/>
                </a:cubicBezTo>
                <a:cubicBezTo>
                  <a:pt x="903539" y="3246526"/>
                  <a:pt x="983213" y="3241610"/>
                  <a:pt x="1009650" y="3238500"/>
                </a:cubicBezTo>
                <a:cubicBezTo>
                  <a:pt x="1017689" y="3237554"/>
                  <a:pt x="1025449" y="3234882"/>
                  <a:pt x="1033463" y="3233737"/>
                </a:cubicBezTo>
                <a:cubicBezTo>
                  <a:pt x="1047694" y="3231704"/>
                  <a:pt x="1062038" y="3230562"/>
                  <a:pt x="1076325" y="3228975"/>
                </a:cubicBezTo>
                <a:cubicBezTo>
                  <a:pt x="1326098" y="3243248"/>
                  <a:pt x="1239106" y="3242263"/>
                  <a:pt x="1571625" y="3233737"/>
                </a:cubicBezTo>
                <a:cubicBezTo>
                  <a:pt x="1585996" y="3233369"/>
                  <a:pt x="1600177" y="3230338"/>
                  <a:pt x="1614488" y="3228975"/>
                </a:cubicBezTo>
                <a:cubicBezTo>
                  <a:pt x="1633518" y="3227163"/>
                  <a:pt x="1652608" y="3226024"/>
                  <a:pt x="1671638" y="3224212"/>
                </a:cubicBezTo>
                <a:cubicBezTo>
                  <a:pt x="1685948" y="3222849"/>
                  <a:pt x="1700190" y="3220813"/>
                  <a:pt x="1714500" y="3219450"/>
                </a:cubicBezTo>
                <a:cubicBezTo>
                  <a:pt x="1799789" y="3211327"/>
                  <a:pt x="1748873" y="3217538"/>
                  <a:pt x="1847850" y="3209925"/>
                </a:cubicBezTo>
                <a:cubicBezTo>
                  <a:pt x="2111743" y="3189626"/>
                  <a:pt x="1835791" y="3208507"/>
                  <a:pt x="2028825" y="3195637"/>
                </a:cubicBezTo>
                <a:cubicBezTo>
                  <a:pt x="2058306" y="3189742"/>
                  <a:pt x="2069543" y="3186615"/>
                  <a:pt x="2105025" y="3186112"/>
                </a:cubicBezTo>
                <a:lnTo>
                  <a:pt x="2724150" y="3181350"/>
                </a:lnTo>
                <a:cubicBezTo>
                  <a:pt x="2740772" y="3176601"/>
                  <a:pt x="2779467" y="3165145"/>
                  <a:pt x="2795588" y="3162300"/>
                </a:cubicBezTo>
                <a:cubicBezTo>
                  <a:pt x="2809745" y="3159802"/>
                  <a:pt x="2824163" y="3159125"/>
                  <a:pt x="2838450" y="3157537"/>
                </a:cubicBezTo>
                <a:cubicBezTo>
                  <a:pt x="2849563" y="3154362"/>
                  <a:pt x="2860576" y="3150815"/>
                  <a:pt x="2871788" y="3148012"/>
                </a:cubicBezTo>
                <a:cubicBezTo>
                  <a:pt x="2928869" y="3133742"/>
                  <a:pt x="2907091" y="3142688"/>
                  <a:pt x="2971800" y="3124200"/>
                </a:cubicBezTo>
                <a:cubicBezTo>
                  <a:pt x="3045844" y="3103045"/>
                  <a:pt x="2982729" y="3112815"/>
                  <a:pt x="3067050" y="3105150"/>
                </a:cubicBezTo>
                <a:cubicBezTo>
                  <a:pt x="3110974" y="3094168"/>
                  <a:pt x="3056676" y="3108261"/>
                  <a:pt x="3114675" y="3090862"/>
                </a:cubicBezTo>
                <a:cubicBezTo>
                  <a:pt x="3120944" y="3088981"/>
                  <a:pt x="3127375" y="3087687"/>
                  <a:pt x="3133725" y="3086100"/>
                </a:cubicBezTo>
                <a:cubicBezTo>
                  <a:pt x="3158066" y="3067843"/>
                  <a:pt x="3162830" y="3067049"/>
                  <a:pt x="3181350" y="3033712"/>
                </a:cubicBezTo>
                <a:cubicBezTo>
                  <a:pt x="3189653" y="3018766"/>
                  <a:pt x="3193235" y="3001611"/>
                  <a:pt x="3200400" y="2986087"/>
                </a:cubicBezTo>
                <a:cubicBezTo>
                  <a:pt x="3202799" y="2980890"/>
                  <a:pt x="3207365" y="2976919"/>
                  <a:pt x="3209925" y="2971800"/>
                </a:cubicBezTo>
                <a:cubicBezTo>
                  <a:pt x="3212170" y="2967310"/>
                  <a:pt x="3212925" y="2962213"/>
                  <a:pt x="3214688" y="2957512"/>
                </a:cubicBezTo>
                <a:cubicBezTo>
                  <a:pt x="3222452" y="2936809"/>
                  <a:pt x="3234164" y="2917282"/>
                  <a:pt x="3238500" y="2895600"/>
                </a:cubicBezTo>
                <a:cubicBezTo>
                  <a:pt x="3260392" y="2786142"/>
                  <a:pt x="3238687" y="2899243"/>
                  <a:pt x="3252788" y="2814637"/>
                </a:cubicBezTo>
                <a:cubicBezTo>
                  <a:pt x="3254119" y="2806653"/>
                  <a:pt x="3256456" y="2798845"/>
                  <a:pt x="3257550" y="2790825"/>
                </a:cubicBezTo>
                <a:cubicBezTo>
                  <a:pt x="3261221" y="2763900"/>
                  <a:pt x="3263403" y="2736787"/>
                  <a:pt x="3267075" y="2709862"/>
                </a:cubicBezTo>
                <a:cubicBezTo>
                  <a:pt x="3268169" y="2701842"/>
                  <a:pt x="3270390" y="2694014"/>
                  <a:pt x="3271838" y="2686050"/>
                </a:cubicBezTo>
                <a:cubicBezTo>
                  <a:pt x="3273565" y="2676549"/>
                  <a:pt x="3275013" y="2667000"/>
                  <a:pt x="3276600" y="2657475"/>
                </a:cubicBezTo>
                <a:cubicBezTo>
                  <a:pt x="3298633" y="2327015"/>
                  <a:pt x="3276161" y="2685667"/>
                  <a:pt x="3286125" y="1828800"/>
                </a:cubicBezTo>
                <a:cubicBezTo>
                  <a:pt x="3286867" y="1764949"/>
                  <a:pt x="3290945" y="1776075"/>
                  <a:pt x="3300413" y="1719262"/>
                </a:cubicBezTo>
                <a:cubicBezTo>
                  <a:pt x="3304698" y="1693548"/>
                  <a:pt x="3308365" y="1647086"/>
                  <a:pt x="3309938" y="1624012"/>
                </a:cubicBezTo>
                <a:cubicBezTo>
                  <a:pt x="3313400" y="1573231"/>
                  <a:pt x="3319463" y="1471612"/>
                  <a:pt x="3319463" y="1471612"/>
                </a:cubicBezTo>
                <a:cubicBezTo>
                  <a:pt x="3317875" y="1362075"/>
                  <a:pt x="3316913" y="1252526"/>
                  <a:pt x="3314700" y="1143000"/>
                </a:cubicBezTo>
                <a:cubicBezTo>
                  <a:pt x="3313738" y="1095358"/>
                  <a:pt x="3311426" y="1047753"/>
                  <a:pt x="3309938" y="1000125"/>
                </a:cubicBezTo>
                <a:cubicBezTo>
                  <a:pt x="3308251" y="946153"/>
                  <a:pt x="3306634" y="892179"/>
                  <a:pt x="3305175" y="838200"/>
                </a:cubicBezTo>
                <a:cubicBezTo>
                  <a:pt x="3303459" y="774703"/>
                  <a:pt x="3302494" y="711186"/>
                  <a:pt x="3300413" y="647700"/>
                </a:cubicBezTo>
                <a:cubicBezTo>
                  <a:pt x="3296983" y="543091"/>
                  <a:pt x="3305660" y="577716"/>
                  <a:pt x="3286125" y="519112"/>
                </a:cubicBezTo>
                <a:cubicBezTo>
                  <a:pt x="3284538" y="508000"/>
                  <a:pt x="3283070" y="496870"/>
                  <a:pt x="3281363" y="485775"/>
                </a:cubicBezTo>
                <a:cubicBezTo>
                  <a:pt x="3279895" y="476231"/>
                  <a:pt x="3277876" y="466772"/>
                  <a:pt x="3276600" y="457200"/>
                </a:cubicBezTo>
                <a:cubicBezTo>
                  <a:pt x="3274700" y="442951"/>
                  <a:pt x="3273518" y="428614"/>
                  <a:pt x="3271838" y="414337"/>
                </a:cubicBezTo>
                <a:cubicBezTo>
                  <a:pt x="3270343" y="401626"/>
                  <a:pt x="3268663" y="388937"/>
                  <a:pt x="3267075" y="376237"/>
                </a:cubicBezTo>
                <a:cubicBezTo>
                  <a:pt x="3265488" y="349250"/>
                  <a:pt x="3264917" y="322183"/>
                  <a:pt x="3262313" y="295275"/>
                </a:cubicBezTo>
                <a:cubicBezTo>
                  <a:pt x="3257363" y="244119"/>
                  <a:pt x="3256630" y="243966"/>
                  <a:pt x="3248025" y="209550"/>
                </a:cubicBezTo>
                <a:cubicBezTo>
                  <a:pt x="3229305" y="59774"/>
                  <a:pt x="3258983" y="284805"/>
                  <a:pt x="3233738" y="133350"/>
                </a:cubicBezTo>
                <a:cubicBezTo>
                  <a:pt x="3232150" y="123825"/>
                  <a:pt x="3232971" y="113566"/>
                  <a:pt x="3228975" y="104775"/>
                </a:cubicBezTo>
                <a:cubicBezTo>
                  <a:pt x="3224769" y="95521"/>
                  <a:pt x="3217113" y="88150"/>
                  <a:pt x="3209925" y="80962"/>
                </a:cubicBezTo>
                <a:cubicBezTo>
                  <a:pt x="3193591" y="64628"/>
                  <a:pt x="3168139" y="55452"/>
                  <a:pt x="3148013" y="47625"/>
                </a:cubicBezTo>
                <a:cubicBezTo>
                  <a:pt x="3133977" y="42166"/>
                  <a:pt x="3119867" y="36536"/>
                  <a:pt x="3105150" y="33337"/>
                </a:cubicBezTo>
                <a:cubicBezTo>
                  <a:pt x="3060756" y="23686"/>
                  <a:pt x="3021427" y="22951"/>
                  <a:pt x="2976563" y="19050"/>
                </a:cubicBezTo>
                <a:cubicBezTo>
                  <a:pt x="2960669" y="17668"/>
                  <a:pt x="2944732" y="16543"/>
                  <a:pt x="2928938" y="14287"/>
                </a:cubicBezTo>
                <a:cubicBezTo>
                  <a:pt x="2911367" y="11777"/>
                  <a:pt x="2894182" y="6796"/>
                  <a:pt x="2876550" y="4762"/>
                </a:cubicBezTo>
                <a:cubicBezTo>
                  <a:pt x="2852842" y="2027"/>
                  <a:pt x="2828925" y="1587"/>
                  <a:pt x="2805113" y="0"/>
                </a:cubicBezTo>
                <a:lnTo>
                  <a:pt x="2505075" y="4762"/>
                </a:lnTo>
                <a:lnTo>
                  <a:pt x="2138363" y="14287"/>
                </a:lnTo>
                <a:lnTo>
                  <a:pt x="2000250" y="19050"/>
                </a:lnTo>
                <a:cubicBezTo>
                  <a:pt x="1735336" y="25591"/>
                  <a:pt x="1153307" y="31545"/>
                  <a:pt x="1014413" y="33337"/>
                </a:cubicBezTo>
                <a:lnTo>
                  <a:pt x="938213" y="42862"/>
                </a:lnTo>
                <a:cubicBezTo>
                  <a:pt x="895298" y="48850"/>
                  <a:pt x="852793" y="58158"/>
                  <a:pt x="809625" y="61912"/>
                </a:cubicBezTo>
                <a:cubicBezTo>
                  <a:pt x="773113" y="65087"/>
                  <a:pt x="736455" y="66891"/>
                  <a:pt x="700088" y="71437"/>
                </a:cubicBezTo>
                <a:cubicBezTo>
                  <a:pt x="674688" y="74612"/>
                  <a:pt x="649397" y="78836"/>
                  <a:pt x="623888" y="80962"/>
                </a:cubicBezTo>
                <a:cubicBezTo>
                  <a:pt x="592208" y="83602"/>
                  <a:pt x="560388" y="84137"/>
                  <a:pt x="528638" y="85725"/>
                </a:cubicBezTo>
                <a:cubicBezTo>
                  <a:pt x="514350" y="87312"/>
                  <a:pt x="499983" y="88301"/>
                  <a:pt x="485775" y="90487"/>
                </a:cubicBezTo>
                <a:cubicBezTo>
                  <a:pt x="432408" y="98697"/>
                  <a:pt x="516042" y="93768"/>
                  <a:pt x="428625" y="100012"/>
                </a:cubicBezTo>
                <a:cubicBezTo>
                  <a:pt x="374694" y="103864"/>
                  <a:pt x="266700" y="109537"/>
                  <a:pt x="266700" y="109537"/>
                </a:cubicBezTo>
                <a:cubicBezTo>
                  <a:pt x="248232" y="115694"/>
                  <a:pt x="235802" y="120244"/>
                  <a:pt x="214313" y="123825"/>
                </a:cubicBezTo>
                <a:lnTo>
                  <a:pt x="185738" y="128587"/>
                </a:lnTo>
                <a:lnTo>
                  <a:pt x="147638" y="13811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728EC8-E53F-87F3-8C6D-5E0D775114F9}"/>
              </a:ext>
            </a:extLst>
          </p:cNvPr>
          <p:cNvSpPr/>
          <p:nvPr/>
        </p:nvSpPr>
        <p:spPr>
          <a:xfrm>
            <a:off x="7939300" y="2042963"/>
            <a:ext cx="3668730" cy="5508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BC7AA3-4B2A-369B-D464-282AA3A87EE2}"/>
              </a:ext>
            </a:extLst>
          </p:cNvPr>
          <p:cNvSpPr/>
          <p:nvPr/>
        </p:nvSpPr>
        <p:spPr>
          <a:xfrm>
            <a:off x="-749300" y="724930"/>
            <a:ext cx="5734920" cy="2219324"/>
          </a:xfrm>
          <a:custGeom>
            <a:avLst/>
            <a:gdLst>
              <a:gd name="connsiteX0" fmla="*/ 542925 w 3190875"/>
              <a:gd name="connsiteY0" fmla="*/ 133350 h 2219325"/>
              <a:gd name="connsiteX1" fmla="*/ 542925 w 3190875"/>
              <a:gd name="connsiteY1" fmla="*/ 133350 h 2219325"/>
              <a:gd name="connsiteX2" fmla="*/ 500063 w 3190875"/>
              <a:gd name="connsiteY2" fmla="*/ 176212 h 2219325"/>
              <a:gd name="connsiteX3" fmla="*/ 447675 w 3190875"/>
              <a:gd name="connsiteY3" fmla="*/ 209550 h 2219325"/>
              <a:gd name="connsiteX4" fmla="*/ 419100 w 3190875"/>
              <a:gd name="connsiteY4" fmla="*/ 228600 h 2219325"/>
              <a:gd name="connsiteX5" fmla="*/ 381000 w 3190875"/>
              <a:gd name="connsiteY5" fmla="*/ 266700 h 2219325"/>
              <a:gd name="connsiteX6" fmla="*/ 314325 w 3190875"/>
              <a:gd name="connsiteY6" fmla="*/ 347662 h 2219325"/>
              <a:gd name="connsiteX7" fmla="*/ 285750 w 3190875"/>
              <a:gd name="connsiteY7" fmla="*/ 409575 h 2219325"/>
              <a:gd name="connsiteX8" fmla="*/ 276225 w 3190875"/>
              <a:gd name="connsiteY8" fmla="*/ 438150 h 2219325"/>
              <a:gd name="connsiteX9" fmla="*/ 261938 w 3190875"/>
              <a:gd name="connsiteY9" fmla="*/ 466725 h 2219325"/>
              <a:gd name="connsiteX10" fmla="*/ 247650 w 3190875"/>
              <a:gd name="connsiteY10" fmla="*/ 500062 h 2219325"/>
              <a:gd name="connsiteX11" fmla="*/ 233363 w 3190875"/>
              <a:gd name="connsiteY11" fmla="*/ 528637 h 2219325"/>
              <a:gd name="connsiteX12" fmla="*/ 223838 w 3190875"/>
              <a:gd name="connsiteY12" fmla="*/ 561975 h 2219325"/>
              <a:gd name="connsiteX13" fmla="*/ 180975 w 3190875"/>
              <a:gd name="connsiteY13" fmla="*/ 647700 h 2219325"/>
              <a:gd name="connsiteX14" fmla="*/ 109538 w 3190875"/>
              <a:gd name="connsiteY14" fmla="*/ 838200 h 2219325"/>
              <a:gd name="connsiteX15" fmla="*/ 95250 w 3190875"/>
              <a:gd name="connsiteY15" fmla="*/ 885825 h 2219325"/>
              <a:gd name="connsiteX16" fmla="*/ 85725 w 3190875"/>
              <a:gd name="connsiteY16" fmla="*/ 942975 h 2219325"/>
              <a:gd name="connsiteX17" fmla="*/ 71438 w 3190875"/>
              <a:gd name="connsiteY17" fmla="*/ 990600 h 2219325"/>
              <a:gd name="connsiteX18" fmla="*/ 47625 w 3190875"/>
              <a:gd name="connsiteY18" fmla="*/ 1100137 h 2219325"/>
              <a:gd name="connsiteX19" fmla="*/ 38100 w 3190875"/>
              <a:gd name="connsiteY19" fmla="*/ 1152525 h 2219325"/>
              <a:gd name="connsiteX20" fmla="*/ 23813 w 3190875"/>
              <a:gd name="connsiteY20" fmla="*/ 1214437 h 2219325"/>
              <a:gd name="connsiteX21" fmla="*/ 14288 w 3190875"/>
              <a:gd name="connsiteY21" fmla="*/ 1290637 h 2219325"/>
              <a:gd name="connsiteX22" fmla="*/ 0 w 3190875"/>
              <a:gd name="connsiteY22" fmla="*/ 1362075 h 2219325"/>
              <a:gd name="connsiteX23" fmla="*/ 9525 w 3190875"/>
              <a:gd name="connsiteY23" fmla="*/ 1433512 h 2219325"/>
              <a:gd name="connsiteX24" fmla="*/ 14288 w 3190875"/>
              <a:gd name="connsiteY24" fmla="*/ 1462087 h 2219325"/>
              <a:gd name="connsiteX25" fmla="*/ 28575 w 3190875"/>
              <a:gd name="connsiteY25" fmla="*/ 1495425 h 2219325"/>
              <a:gd name="connsiteX26" fmla="*/ 38100 w 3190875"/>
              <a:gd name="connsiteY26" fmla="*/ 1533525 h 2219325"/>
              <a:gd name="connsiteX27" fmla="*/ 61913 w 3190875"/>
              <a:gd name="connsiteY27" fmla="*/ 1619250 h 2219325"/>
              <a:gd name="connsiteX28" fmla="*/ 80963 w 3190875"/>
              <a:gd name="connsiteY28" fmla="*/ 1709737 h 2219325"/>
              <a:gd name="connsiteX29" fmla="*/ 85725 w 3190875"/>
              <a:gd name="connsiteY29" fmla="*/ 1747837 h 2219325"/>
              <a:gd name="connsiteX30" fmla="*/ 95250 w 3190875"/>
              <a:gd name="connsiteY30" fmla="*/ 1776412 h 2219325"/>
              <a:gd name="connsiteX31" fmla="*/ 100013 w 3190875"/>
              <a:gd name="connsiteY31" fmla="*/ 1800225 h 2219325"/>
              <a:gd name="connsiteX32" fmla="*/ 128588 w 3190875"/>
              <a:gd name="connsiteY32" fmla="*/ 1852612 h 2219325"/>
              <a:gd name="connsiteX33" fmla="*/ 142875 w 3190875"/>
              <a:gd name="connsiteY33" fmla="*/ 1881187 h 2219325"/>
              <a:gd name="connsiteX34" fmla="*/ 171450 w 3190875"/>
              <a:gd name="connsiteY34" fmla="*/ 1909762 h 2219325"/>
              <a:gd name="connsiteX35" fmla="*/ 185738 w 3190875"/>
              <a:gd name="connsiteY35" fmla="*/ 1924050 h 2219325"/>
              <a:gd name="connsiteX36" fmla="*/ 204788 w 3190875"/>
              <a:gd name="connsiteY36" fmla="*/ 1943100 h 2219325"/>
              <a:gd name="connsiteX37" fmla="*/ 219075 w 3190875"/>
              <a:gd name="connsiteY37" fmla="*/ 1962150 h 2219325"/>
              <a:gd name="connsiteX38" fmla="*/ 257175 w 3190875"/>
              <a:gd name="connsiteY38" fmla="*/ 2000250 h 2219325"/>
              <a:gd name="connsiteX39" fmla="*/ 280988 w 3190875"/>
              <a:gd name="connsiteY39" fmla="*/ 2024062 h 2219325"/>
              <a:gd name="connsiteX40" fmla="*/ 309563 w 3190875"/>
              <a:gd name="connsiteY40" fmla="*/ 2052637 h 2219325"/>
              <a:gd name="connsiteX41" fmla="*/ 352425 w 3190875"/>
              <a:gd name="connsiteY41" fmla="*/ 2081212 h 2219325"/>
              <a:gd name="connsiteX42" fmla="*/ 366713 w 3190875"/>
              <a:gd name="connsiteY42" fmla="*/ 2090737 h 2219325"/>
              <a:gd name="connsiteX43" fmla="*/ 423863 w 3190875"/>
              <a:gd name="connsiteY43" fmla="*/ 2105025 h 2219325"/>
              <a:gd name="connsiteX44" fmla="*/ 457200 w 3190875"/>
              <a:gd name="connsiteY44" fmla="*/ 2124075 h 2219325"/>
              <a:gd name="connsiteX45" fmla="*/ 495300 w 3190875"/>
              <a:gd name="connsiteY45" fmla="*/ 2133600 h 2219325"/>
              <a:gd name="connsiteX46" fmla="*/ 552450 w 3190875"/>
              <a:gd name="connsiteY46" fmla="*/ 2152650 h 2219325"/>
              <a:gd name="connsiteX47" fmla="*/ 590550 w 3190875"/>
              <a:gd name="connsiteY47" fmla="*/ 2157412 h 2219325"/>
              <a:gd name="connsiteX48" fmla="*/ 619125 w 3190875"/>
              <a:gd name="connsiteY48" fmla="*/ 2162175 h 2219325"/>
              <a:gd name="connsiteX49" fmla="*/ 666750 w 3190875"/>
              <a:gd name="connsiteY49" fmla="*/ 2176462 h 2219325"/>
              <a:gd name="connsiteX50" fmla="*/ 709613 w 3190875"/>
              <a:gd name="connsiteY50" fmla="*/ 2185987 h 2219325"/>
              <a:gd name="connsiteX51" fmla="*/ 762000 w 3190875"/>
              <a:gd name="connsiteY51" fmla="*/ 2190750 h 2219325"/>
              <a:gd name="connsiteX52" fmla="*/ 866775 w 3190875"/>
              <a:gd name="connsiteY52" fmla="*/ 2205037 h 2219325"/>
              <a:gd name="connsiteX53" fmla="*/ 971550 w 3190875"/>
              <a:gd name="connsiteY53" fmla="*/ 2214562 h 2219325"/>
              <a:gd name="connsiteX54" fmla="*/ 1028700 w 3190875"/>
              <a:gd name="connsiteY54" fmla="*/ 2219325 h 2219325"/>
              <a:gd name="connsiteX55" fmla="*/ 1166813 w 3190875"/>
              <a:gd name="connsiteY55" fmla="*/ 2214562 h 2219325"/>
              <a:gd name="connsiteX56" fmla="*/ 1204913 w 3190875"/>
              <a:gd name="connsiteY56" fmla="*/ 2205037 h 2219325"/>
              <a:gd name="connsiteX57" fmla="*/ 1281113 w 3190875"/>
              <a:gd name="connsiteY57" fmla="*/ 2195512 h 2219325"/>
              <a:gd name="connsiteX58" fmla="*/ 1319213 w 3190875"/>
              <a:gd name="connsiteY58" fmla="*/ 2190750 h 2219325"/>
              <a:gd name="connsiteX59" fmla="*/ 1538288 w 3190875"/>
              <a:gd name="connsiteY59" fmla="*/ 2185987 h 2219325"/>
              <a:gd name="connsiteX60" fmla="*/ 1824038 w 3190875"/>
              <a:gd name="connsiteY60" fmla="*/ 2185987 h 2219325"/>
              <a:gd name="connsiteX61" fmla="*/ 1843088 w 3190875"/>
              <a:gd name="connsiteY61" fmla="*/ 2181225 h 2219325"/>
              <a:gd name="connsiteX62" fmla="*/ 1876425 w 3190875"/>
              <a:gd name="connsiteY62" fmla="*/ 2171700 h 2219325"/>
              <a:gd name="connsiteX63" fmla="*/ 1919288 w 3190875"/>
              <a:gd name="connsiteY63" fmla="*/ 2162175 h 2219325"/>
              <a:gd name="connsiteX64" fmla="*/ 1966913 w 3190875"/>
              <a:gd name="connsiteY64" fmla="*/ 2166937 h 2219325"/>
              <a:gd name="connsiteX65" fmla="*/ 2009775 w 3190875"/>
              <a:gd name="connsiteY65" fmla="*/ 2171700 h 2219325"/>
              <a:gd name="connsiteX66" fmla="*/ 2152650 w 3190875"/>
              <a:gd name="connsiteY66" fmla="*/ 2166937 h 2219325"/>
              <a:gd name="connsiteX67" fmla="*/ 2238375 w 3190875"/>
              <a:gd name="connsiteY67" fmla="*/ 2143125 h 2219325"/>
              <a:gd name="connsiteX68" fmla="*/ 2257425 w 3190875"/>
              <a:gd name="connsiteY68" fmla="*/ 2133600 h 2219325"/>
              <a:gd name="connsiteX69" fmla="*/ 2286000 w 3190875"/>
              <a:gd name="connsiteY69" fmla="*/ 2128837 h 2219325"/>
              <a:gd name="connsiteX70" fmla="*/ 2338388 w 3190875"/>
              <a:gd name="connsiteY70" fmla="*/ 2109787 h 2219325"/>
              <a:gd name="connsiteX71" fmla="*/ 2366963 w 3190875"/>
              <a:gd name="connsiteY71" fmla="*/ 2100262 h 2219325"/>
              <a:gd name="connsiteX72" fmla="*/ 2386013 w 3190875"/>
              <a:gd name="connsiteY72" fmla="*/ 2090737 h 2219325"/>
              <a:gd name="connsiteX73" fmla="*/ 2443163 w 3190875"/>
              <a:gd name="connsiteY73" fmla="*/ 2057400 h 2219325"/>
              <a:gd name="connsiteX74" fmla="*/ 2462213 w 3190875"/>
              <a:gd name="connsiteY74" fmla="*/ 2043112 h 2219325"/>
              <a:gd name="connsiteX75" fmla="*/ 2490788 w 3190875"/>
              <a:gd name="connsiteY75" fmla="*/ 2028825 h 2219325"/>
              <a:gd name="connsiteX76" fmla="*/ 2528888 w 3190875"/>
              <a:gd name="connsiteY76" fmla="*/ 2000250 h 2219325"/>
              <a:gd name="connsiteX77" fmla="*/ 2600325 w 3190875"/>
              <a:gd name="connsiteY77" fmla="*/ 1957387 h 2219325"/>
              <a:gd name="connsiteX78" fmla="*/ 2681288 w 3190875"/>
              <a:gd name="connsiteY78" fmla="*/ 1885950 h 2219325"/>
              <a:gd name="connsiteX79" fmla="*/ 2719388 w 3190875"/>
              <a:gd name="connsiteY79" fmla="*/ 1852612 h 2219325"/>
              <a:gd name="connsiteX80" fmla="*/ 2771775 w 3190875"/>
              <a:gd name="connsiteY80" fmla="*/ 1814512 h 2219325"/>
              <a:gd name="connsiteX81" fmla="*/ 2833688 w 3190875"/>
              <a:gd name="connsiteY81" fmla="*/ 1776412 h 2219325"/>
              <a:gd name="connsiteX82" fmla="*/ 2947988 w 3190875"/>
              <a:gd name="connsiteY82" fmla="*/ 1671637 h 2219325"/>
              <a:gd name="connsiteX83" fmla="*/ 3033713 w 3190875"/>
              <a:gd name="connsiteY83" fmla="*/ 1552575 h 2219325"/>
              <a:gd name="connsiteX84" fmla="*/ 3076575 w 3190875"/>
              <a:gd name="connsiteY84" fmla="*/ 1481137 h 2219325"/>
              <a:gd name="connsiteX85" fmla="*/ 3143250 w 3190875"/>
              <a:gd name="connsiteY85" fmla="*/ 1362075 h 2219325"/>
              <a:gd name="connsiteX86" fmla="*/ 3171825 w 3190875"/>
              <a:gd name="connsiteY86" fmla="*/ 1314450 h 2219325"/>
              <a:gd name="connsiteX87" fmla="*/ 3186113 w 3190875"/>
              <a:gd name="connsiteY87" fmla="*/ 1252537 h 2219325"/>
              <a:gd name="connsiteX88" fmla="*/ 3190875 w 3190875"/>
              <a:gd name="connsiteY88" fmla="*/ 1171575 h 2219325"/>
              <a:gd name="connsiteX89" fmla="*/ 3186113 w 3190875"/>
              <a:gd name="connsiteY89" fmla="*/ 938212 h 2219325"/>
              <a:gd name="connsiteX90" fmla="*/ 3167063 w 3190875"/>
              <a:gd name="connsiteY90" fmla="*/ 900112 h 2219325"/>
              <a:gd name="connsiteX91" fmla="*/ 3152775 w 3190875"/>
              <a:gd name="connsiteY91" fmla="*/ 890587 h 2219325"/>
              <a:gd name="connsiteX92" fmla="*/ 3138488 w 3190875"/>
              <a:gd name="connsiteY92" fmla="*/ 876300 h 2219325"/>
              <a:gd name="connsiteX93" fmla="*/ 3124200 w 3190875"/>
              <a:gd name="connsiteY93" fmla="*/ 866775 h 2219325"/>
              <a:gd name="connsiteX94" fmla="*/ 3100388 w 3190875"/>
              <a:gd name="connsiteY94" fmla="*/ 842962 h 2219325"/>
              <a:gd name="connsiteX95" fmla="*/ 3081338 w 3190875"/>
              <a:gd name="connsiteY95" fmla="*/ 833437 h 2219325"/>
              <a:gd name="connsiteX96" fmla="*/ 3067050 w 3190875"/>
              <a:gd name="connsiteY96" fmla="*/ 823912 h 2219325"/>
              <a:gd name="connsiteX97" fmla="*/ 3057525 w 3190875"/>
              <a:gd name="connsiteY97" fmla="*/ 809625 h 2219325"/>
              <a:gd name="connsiteX98" fmla="*/ 3014663 w 3190875"/>
              <a:gd name="connsiteY98" fmla="*/ 781050 h 2219325"/>
              <a:gd name="connsiteX99" fmla="*/ 2971800 w 3190875"/>
              <a:gd name="connsiteY99" fmla="*/ 747712 h 2219325"/>
              <a:gd name="connsiteX100" fmla="*/ 2952750 w 3190875"/>
              <a:gd name="connsiteY100" fmla="*/ 733425 h 2219325"/>
              <a:gd name="connsiteX101" fmla="*/ 2895600 w 3190875"/>
              <a:gd name="connsiteY101" fmla="*/ 671512 h 2219325"/>
              <a:gd name="connsiteX102" fmla="*/ 2871788 w 3190875"/>
              <a:gd name="connsiteY102" fmla="*/ 652462 h 2219325"/>
              <a:gd name="connsiteX103" fmla="*/ 2857500 w 3190875"/>
              <a:gd name="connsiteY103" fmla="*/ 638175 h 2219325"/>
              <a:gd name="connsiteX104" fmla="*/ 2814638 w 3190875"/>
              <a:gd name="connsiteY104" fmla="*/ 604837 h 2219325"/>
              <a:gd name="connsiteX105" fmla="*/ 2800350 w 3190875"/>
              <a:gd name="connsiteY105" fmla="*/ 600075 h 2219325"/>
              <a:gd name="connsiteX106" fmla="*/ 2719388 w 3190875"/>
              <a:gd name="connsiteY106" fmla="*/ 542925 h 2219325"/>
              <a:gd name="connsiteX107" fmla="*/ 2662238 w 3190875"/>
              <a:gd name="connsiteY107" fmla="*/ 509587 h 2219325"/>
              <a:gd name="connsiteX108" fmla="*/ 2628900 w 3190875"/>
              <a:gd name="connsiteY108" fmla="*/ 500062 h 2219325"/>
              <a:gd name="connsiteX109" fmla="*/ 2571750 w 3190875"/>
              <a:gd name="connsiteY109" fmla="*/ 476250 h 2219325"/>
              <a:gd name="connsiteX110" fmla="*/ 2557463 w 3190875"/>
              <a:gd name="connsiteY110" fmla="*/ 471487 h 2219325"/>
              <a:gd name="connsiteX111" fmla="*/ 2490788 w 3190875"/>
              <a:gd name="connsiteY111" fmla="*/ 433387 h 2219325"/>
              <a:gd name="connsiteX112" fmla="*/ 2447925 w 3190875"/>
              <a:gd name="connsiteY112" fmla="*/ 404812 h 2219325"/>
              <a:gd name="connsiteX113" fmla="*/ 2433638 w 3190875"/>
              <a:gd name="connsiteY113" fmla="*/ 395287 h 2219325"/>
              <a:gd name="connsiteX114" fmla="*/ 2419350 w 3190875"/>
              <a:gd name="connsiteY114" fmla="*/ 390525 h 2219325"/>
              <a:gd name="connsiteX115" fmla="*/ 2376488 w 3190875"/>
              <a:gd name="connsiteY115" fmla="*/ 357187 h 2219325"/>
              <a:gd name="connsiteX116" fmla="*/ 2352675 w 3190875"/>
              <a:gd name="connsiteY116" fmla="*/ 338137 h 2219325"/>
              <a:gd name="connsiteX117" fmla="*/ 2338388 w 3190875"/>
              <a:gd name="connsiteY117" fmla="*/ 328612 h 2219325"/>
              <a:gd name="connsiteX118" fmla="*/ 2314575 w 3190875"/>
              <a:gd name="connsiteY118" fmla="*/ 314325 h 2219325"/>
              <a:gd name="connsiteX119" fmla="*/ 2295525 w 3190875"/>
              <a:gd name="connsiteY119" fmla="*/ 295275 h 2219325"/>
              <a:gd name="connsiteX120" fmla="*/ 2281238 w 3190875"/>
              <a:gd name="connsiteY120" fmla="*/ 290512 h 2219325"/>
              <a:gd name="connsiteX121" fmla="*/ 2262188 w 3190875"/>
              <a:gd name="connsiteY121" fmla="*/ 280987 h 2219325"/>
              <a:gd name="connsiteX122" fmla="*/ 2233613 w 3190875"/>
              <a:gd name="connsiteY122" fmla="*/ 261937 h 2219325"/>
              <a:gd name="connsiteX123" fmla="*/ 2219325 w 3190875"/>
              <a:gd name="connsiteY123" fmla="*/ 252412 h 2219325"/>
              <a:gd name="connsiteX124" fmla="*/ 2190750 w 3190875"/>
              <a:gd name="connsiteY124" fmla="*/ 238125 h 2219325"/>
              <a:gd name="connsiteX125" fmla="*/ 2166938 w 3190875"/>
              <a:gd name="connsiteY125" fmla="*/ 223837 h 2219325"/>
              <a:gd name="connsiteX126" fmla="*/ 2147888 w 3190875"/>
              <a:gd name="connsiteY126" fmla="*/ 209550 h 2219325"/>
              <a:gd name="connsiteX127" fmla="*/ 2119313 w 3190875"/>
              <a:gd name="connsiteY127" fmla="*/ 200025 h 2219325"/>
              <a:gd name="connsiteX128" fmla="*/ 2071688 w 3190875"/>
              <a:gd name="connsiteY128" fmla="*/ 185737 h 2219325"/>
              <a:gd name="connsiteX129" fmla="*/ 2005013 w 3190875"/>
              <a:gd name="connsiteY129" fmla="*/ 166687 h 2219325"/>
              <a:gd name="connsiteX130" fmla="*/ 1947863 w 3190875"/>
              <a:gd name="connsiteY130" fmla="*/ 157162 h 2219325"/>
              <a:gd name="connsiteX131" fmla="*/ 1909763 w 3190875"/>
              <a:gd name="connsiteY131" fmla="*/ 152400 h 2219325"/>
              <a:gd name="connsiteX132" fmla="*/ 1866900 w 3190875"/>
              <a:gd name="connsiteY132" fmla="*/ 142875 h 2219325"/>
              <a:gd name="connsiteX133" fmla="*/ 1824038 w 3190875"/>
              <a:gd name="connsiteY133" fmla="*/ 138112 h 2219325"/>
              <a:gd name="connsiteX134" fmla="*/ 1781175 w 3190875"/>
              <a:gd name="connsiteY134" fmla="*/ 128587 h 2219325"/>
              <a:gd name="connsiteX135" fmla="*/ 1752600 w 3190875"/>
              <a:gd name="connsiteY135" fmla="*/ 123825 h 2219325"/>
              <a:gd name="connsiteX136" fmla="*/ 1719263 w 3190875"/>
              <a:gd name="connsiteY136" fmla="*/ 119062 h 2219325"/>
              <a:gd name="connsiteX137" fmla="*/ 1633538 w 3190875"/>
              <a:gd name="connsiteY137" fmla="*/ 95250 h 2219325"/>
              <a:gd name="connsiteX138" fmla="*/ 1533525 w 3190875"/>
              <a:gd name="connsiteY138" fmla="*/ 61912 h 2219325"/>
              <a:gd name="connsiteX139" fmla="*/ 1381125 w 3190875"/>
              <a:gd name="connsiteY139" fmla="*/ 28575 h 2219325"/>
              <a:gd name="connsiteX140" fmla="*/ 1338263 w 3190875"/>
              <a:gd name="connsiteY140" fmla="*/ 23812 h 2219325"/>
              <a:gd name="connsiteX141" fmla="*/ 1281113 w 3190875"/>
              <a:gd name="connsiteY141" fmla="*/ 14287 h 2219325"/>
              <a:gd name="connsiteX142" fmla="*/ 1233488 w 3190875"/>
              <a:gd name="connsiteY142" fmla="*/ 4762 h 2219325"/>
              <a:gd name="connsiteX143" fmla="*/ 1185863 w 3190875"/>
              <a:gd name="connsiteY143" fmla="*/ 0 h 2219325"/>
              <a:gd name="connsiteX144" fmla="*/ 1038225 w 3190875"/>
              <a:gd name="connsiteY144" fmla="*/ 4762 h 2219325"/>
              <a:gd name="connsiteX145" fmla="*/ 1014413 w 3190875"/>
              <a:gd name="connsiteY145" fmla="*/ 9525 h 2219325"/>
              <a:gd name="connsiteX146" fmla="*/ 981075 w 3190875"/>
              <a:gd name="connsiteY146" fmla="*/ 14287 h 2219325"/>
              <a:gd name="connsiteX147" fmla="*/ 942975 w 3190875"/>
              <a:gd name="connsiteY147" fmla="*/ 23812 h 2219325"/>
              <a:gd name="connsiteX148" fmla="*/ 914400 w 3190875"/>
              <a:gd name="connsiteY148" fmla="*/ 28575 h 2219325"/>
              <a:gd name="connsiteX149" fmla="*/ 885825 w 3190875"/>
              <a:gd name="connsiteY149" fmla="*/ 38100 h 2219325"/>
              <a:gd name="connsiteX150" fmla="*/ 871538 w 3190875"/>
              <a:gd name="connsiteY150" fmla="*/ 42862 h 2219325"/>
              <a:gd name="connsiteX151" fmla="*/ 852488 w 3190875"/>
              <a:gd name="connsiteY151" fmla="*/ 52387 h 2219325"/>
              <a:gd name="connsiteX152" fmla="*/ 809625 w 3190875"/>
              <a:gd name="connsiteY152" fmla="*/ 66675 h 2219325"/>
              <a:gd name="connsiteX153" fmla="*/ 776288 w 3190875"/>
              <a:gd name="connsiteY153" fmla="*/ 85725 h 2219325"/>
              <a:gd name="connsiteX154" fmla="*/ 733425 w 3190875"/>
              <a:gd name="connsiteY154" fmla="*/ 100012 h 2219325"/>
              <a:gd name="connsiteX155" fmla="*/ 657225 w 3190875"/>
              <a:gd name="connsiteY155" fmla="*/ 123825 h 2219325"/>
              <a:gd name="connsiteX156" fmla="*/ 623888 w 3190875"/>
              <a:gd name="connsiteY156" fmla="*/ 133350 h 2219325"/>
              <a:gd name="connsiteX157" fmla="*/ 585788 w 3190875"/>
              <a:gd name="connsiteY157" fmla="*/ 138112 h 2219325"/>
              <a:gd name="connsiteX158" fmla="*/ 542925 w 3190875"/>
              <a:gd name="connsiteY158" fmla="*/ 13335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190875" h="2219325">
                <a:moveTo>
                  <a:pt x="542925" y="133350"/>
                </a:moveTo>
                <a:lnTo>
                  <a:pt x="542925" y="133350"/>
                </a:lnTo>
                <a:cubicBezTo>
                  <a:pt x="528638" y="147637"/>
                  <a:pt x="515841" y="163590"/>
                  <a:pt x="500063" y="176212"/>
                </a:cubicBezTo>
                <a:cubicBezTo>
                  <a:pt x="483900" y="189142"/>
                  <a:pt x="464897" y="198068"/>
                  <a:pt x="447675" y="209550"/>
                </a:cubicBezTo>
                <a:cubicBezTo>
                  <a:pt x="438150" y="215900"/>
                  <a:pt x="427195" y="220505"/>
                  <a:pt x="419100" y="228600"/>
                </a:cubicBezTo>
                <a:lnTo>
                  <a:pt x="381000" y="266700"/>
                </a:lnTo>
                <a:cubicBezTo>
                  <a:pt x="355773" y="291927"/>
                  <a:pt x="330965" y="314382"/>
                  <a:pt x="314325" y="347662"/>
                </a:cubicBezTo>
                <a:cubicBezTo>
                  <a:pt x="301868" y="372576"/>
                  <a:pt x="296017" y="382882"/>
                  <a:pt x="285750" y="409575"/>
                </a:cubicBezTo>
                <a:cubicBezTo>
                  <a:pt x="282146" y="418946"/>
                  <a:pt x="280087" y="428882"/>
                  <a:pt x="276225" y="438150"/>
                </a:cubicBezTo>
                <a:cubicBezTo>
                  <a:pt x="272129" y="447980"/>
                  <a:pt x="266401" y="457056"/>
                  <a:pt x="261938" y="466725"/>
                </a:cubicBezTo>
                <a:cubicBezTo>
                  <a:pt x="256872" y="477702"/>
                  <a:pt x="252716" y="489085"/>
                  <a:pt x="247650" y="500062"/>
                </a:cubicBezTo>
                <a:cubicBezTo>
                  <a:pt x="243187" y="509731"/>
                  <a:pt x="237186" y="518698"/>
                  <a:pt x="233363" y="528637"/>
                </a:cubicBezTo>
                <a:cubicBezTo>
                  <a:pt x="229214" y="539424"/>
                  <a:pt x="228493" y="551396"/>
                  <a:pt x="223838" y="561975"/>
                </a:cubicBezTo>
                <a:cubicBezTo>
                  <a:pt x="210971" y="591217"/>
                  <a:pt x="193950" y="618506"/>
                  <a:pt x="180975" y="647700"/>
                </a:cubicBezTo>
                <a:cubicBezTo>
                  <a:pt x="134408" y="752475"/>
                  <a:pt x="144833" y="720553"/>
                  <a:pt x="109538" y="838200"/>
                </a:cubicBezTo>
                <a:cubicBezTo>
                  <a:pt x="104775" y="854075"/>
                  <a:pt x="98923" y="869663"/>
                  <a:pt x="95250" y="885825"/>
                </a:cubicBezTo>
                <a:cubicBezTo>
                  <a:pt x="90970" y="904657"/>
                  <a:pt x="90005" y="924142"/>
                  <a:pt x="85725" y="942975"/>
                </a:cubicBezTo>
                <a:cubicBezTo>
                  <a:pt x="82052" y="959137"/>
                  <a:pt x="75622" y="974563"/>
                  <a:pt x="71438" y="990600"/>
                </a:cubicBezTo>
                <a:cubicBezTo>
                  <a:pt x="62993" y="1022972"/>
                  <a:pt x="54055" y="1066381"/>
                  <a:pt x="47625" y="1100137"/>
                </a:cubicBezTo>
                <a:cubicBezTo>
                  <a:pt x="44304" y="1117572"/>
                  <a:pt x="41720" y="1135149"/>
                  <a:pt x="38100" y="1152525"/>
                </a:cubicBezTo>
                <a:cubicBezTo>
                  <a:pt x="33780" y="1173260"/>
                  <a:pt x="27412" y="1193565"/>
                  <a:pt x="23813" y="1214437"/>
                </a:cubicBezTo>
                <a:cubicBezTo>
                  <a:pt x="19464" y="1239662"/>
                  <a:pt x="18364" y="1265366"/>
                  <a:pt x="14288" y="1290637"/>
                </a:cubicBezTo>
                <a:cubicBezTo>
                  <a:pt x="10421" y="1314611"/>
                  <a:pt x="4763" y="1338262"/>
                  <a:pt x="0" y="1362075"/>
                </a:cubicBezTo>
                <a:cubicBezTo>
                  <a:pt x="3175" y="1385887"/>
                  <a:pt x="6127" y="1409730"/>
                  <a:pt x="9525" y="1433512"/>
                </a:cubicBezTo>
                <a:cubicBezTo>
                  <a:pt x="10891" y="1443071"/>
                  <a:pt x="11448" y="1452858"/>
                  <a:pt x="14288" y="1462087"/>
                </a:cubicBezTo>
                <a:cubicBezTo>
                  <a:pt x="17844" y="1473642"/>
                  <a:pt x="24752" y="1483955"/>
                  <a:pt x="28575" y="1495425"/>
                </a:cubicBezTo>
                <a:cubicBezTo>
                  <a:pt x="32715" y="1507844"/>
                  <a:pt x="34596" y="1520912"/>
                  <a:pt x="38100" y="1533525"/>
                </a:cubicBezTo>
                <a:cubicBezTo>
                  <a:pt x="56961" y="1601423"/>
                  <a:pt x="47728" y="1558962"/>
                  <a:pt x="61913" y="1619250"/>
                </a:cubicBezTo>
                <a:cubicBezTo>
                  <a:pt x="66684" y="1639527"/>
                  <a:pt x="77711" y="1690224"/>
                  <a:pt x="80963" y="1709737"/>
                </a:cubicBezTo>
                <a:cubicBezTo>
                  <a:pt x="83067" y="1722362"/>
                  <a:pt x="83043" y="1735322"/>
                  <a:pt x="85725" y="1747837"/>
                </a:cubicBezTo>
                <a:cubicBezTo>
                  <a:pt x="87829" y="1757654"/>
                  <a:pt x="92608" y="1766726"/>
                  <a:pt x="95250" y="1776412"/>
                </a:cubicBezTo>
                <a:cubicBezTo>
                  <a:pt x="97380" y="1784222"/>
                  <a:pt x="97247" y="1792617"/>
                  <a:pt x="100013" y="1800225"/>
                </a:cubicBezTo>
                <a:cubicBezTo>
                  <a:pt x="107501" y="1820818"/>
                  <a:pt x="118329" y="1833803"/>
                  <a:pt x="128588" y="1852612"/>
                </a:cubicBezTo>
                <a:cubicBezTo>
                  <a:pt x="133687" y="1861961"/>
                  <a:pt x="136486" y="1872668"/>
                  <a:pt x="142875" y="1881187"/>
                </a:cubicBezTo>
                <a:cubicBezTo>
                  <a:pt x="150957" y="1891963"/>
                  <a:pt x="161925" y="1900237"/>
                  <a:pt x="171450" y="1909762"/>
                </a:cubicBezTo>
                <a:lnTo>
                  <a:pt x="185738" y="1924050"/>
                </a:lnTo>
                <a:cubicBezTo>
                  <a:pt x="192088" y="1930400"/>
                  <a:pt x="199400" y="1935916"/>
                  <a:pt x="204788" y="1943100"/>
                </a:cubicBezTo>
                <a:cubicBezTo>
                  <a:pt x="209550" y="1949450"/>
                  <a:pt x="213712" y="1956299"/>
                  <a:pt x="219075" y="1962150"/>
                </a:cubicBezTo>
                <a:cubicBezTo>
                  <a:pt x="231211" y="1975390"/>
                  <a:pt x="247212" y="1985306"/>
                  <a:pt x="257175" y="2000250"/>
                </a:cubicBezTo>
                <a:cubicBezTo>
                  <a:pt x="276803" y="2029691"/>
                  <a:pt x="255009" y="2000970"/>
                  <a:pt x="280988" y="2024062"/>
                </a:cubicBezTo>
                <a:cubicBezTo>
                  <a:pt x="291056" y="2033011"/>
                  <a:pt x="298787" y="2044555"/>
                  <a:pt x="309563" y="2052637"/>
                </a:cubicBezTo>
                <a:cubicBezTo>
                  <a:pt x="341267" y="2076416"/>
                  <a:pt x="315686" y="2058251"/>
                  <a:pt x="352425" y="2081212"/>
                </a:cubicBezTo>
                <a:cubicBezTo>
                  <a:pt x="357279" y="2084246"/>
                  <a:pt x="361482" y="2088412"/>
                  <a:pt x="366713" y="2090737"/>
                </a:cubicBezTo>
                <a:cubicBezTo>
                  <a:pt x="389354" y="2100800"/>
                  <a:pt x="399902" y="2101031"/>
                  <a:pt x="423863" y="2105025"/>
                </a:cubicBezTo>
                <a:cubicBezTo>
                  <a:pt x="434315" y="2111993"/>
                  <a:pt x="445114" y="2120046"/>
                  <a:pt x="457200" y="2124075"/>
                </a:cubicBezTo>
                <a:cubicBezTo>
                  <a:pt x="469619" y="2128215"/>
                  <a:pt x="483145" y="2128738"/>
                  <a:pt x="495300" y="2133600"/>
                </a:cubicBezTo>
                <a:cubicBezTo>
                  <a:pt x="516667" y="2142147"/>
                  <a:pt x="528705" y="2147901"/>
                  <a:pt x="552450" y="2152650"/>
                </a:cubicBezTo>
                <a:cubicBezTo>
                  <a:pt x="565000" y="2155160"/>
                  <a:pt x="577880" y="2155602"/>
                  <a:pt x="590550" y="2157412"/>
                </a:cubicBezTo>
                <a:cubicBezTo>
                  <a:pt x="600109" y="2158778"/>
                  <a:pt x="609656" y="2160281"/>
                  <a:pt x="619125" y="2162175"/>
                </a:cubicBezTo>
                <a:cubicBezTo>
                  <a:pt x="649011" y="2168152"/>
                  <a:pt x="630285" y="2166738"/>
                  <a:pt x="666750" y="2176462"/>
                </a:cubicBezTo>
                <a:cubicBezTo>
                  <a:pt x="680892" y="2180233"/>
                  <a:pt x="695139" y="2183816"/>
                  <a:pt x="709613" y="2185987"/>
                </a:cubicBezTo>
                <a:cubicBezTo>
                  <a:pt x="726953" y="2188588"/>
                  <a:pt x="744593" y="2188640"/>
                  <a:pt x="762000" y="2190750"/>
                </a:cubicBezTo>
                <a:cubicBezTo>
                  <a:pt x="796992" y="2194991"/>
                  <a:pt x="831672" y="2201846"/>
                  <a:pt x="866775" y="2205037"/>
                </a:cubicBezTo>
                <a:lnTo>
                  <a:pt x="971550" y="2214562"/>
                </a:lnTo>
                <a:lnTo>
                  <a:pt x="1028700" y="2219325"/>
                </a:lnTo>
                <a:cubicBezTo>
                  <a:pt x="1074738" y="2217737"/>
                  <a:pt x="1120899" y="2218285"/>
                  <a:pt x="1166813" y="2214562"/>
                </a:cubicBezTo>
                <a:cubicBezTo>
                  <a:pt x="1179861" y="2213504"/>
                  <a:pt x="1191954" y="2206888"/>
                  <a:pt x="1204913" y="2205037"/>
                </a:cubicBezTo>
                <a:cubicBezTo>
                  <a:pt x="1263404" y="2196682"/>
                  <a:pt x="1213106" y="2203513"/>
                  <a:pt x="1281113" y="2195512"/>
                </a:cubicBezTo>
                <a:cubicBezTo>
                  <a:pt x="1293824" y="2194017"/>
                  <a:pt x="1306423" y="2191224"/>
                  <a:pt x="1319213" y="2190750"/>
                </a:cubicBezTo>
                <a:cubicBezTo>
                  <a:pt x="1392205" y="2188047"/>
                  <a:pt x="1465263" y="2187575"/>
                  <a:pt x="1538288" y="2185987"/>
                </a:cubicBezTo>
                <a:cubicBezTo>
                  <a:pt x="1664136" y="2195669"/>
                  <a:pt x="1617270" y="2194096"/>
                  <a:pt x="1824038" y="2185987"/>
                </a:cubicBezTo>
                <a:cubicBezTo>
                  <a:pt x="1830578" y="2185731"/>
                  <a:pt x="1836773" y="2182947"/>
                  <a:pt x="1843088" y="2181225"/>
                </a:cubicBezTo>
                <a:cubicBezTo>
                  <a:pt x="1854238" y="2178184"/>
                  <a:pt x="1865275" y="2174741"/>
                  <a:pt x="1876425" y="2171700"/>
                </a:cubicBezTo>
                <a:cubicBezTo>
                  <a:pt x="1894930" y="2166653"/>
                  <a:pt x="1899442" y="2166144"/>
                  <a:pt x="1919288" y="2162175"/>
                </a:cubicBezTo>
                <a:lnTo>
                  <a:pt x="1966913" y="2166937"/>
                </a:lnTo>
                <a:cubicBezTo>
                  <a:pt x="1981209" y="2168442"/>
                  <a:pt x="1995400" y="2171700"/>
                  <a:pt x="2009775" y="2171700"/>
                </a:cubicBezTo>
                <a:cubicBezTo>
                  <a:pt x="2057426" y="2171700"/>
                  <a:pt x="2105025" y="2168525"/>
                  <a:pt x="2152650" y="2166937"/>
                </a:cubicBezTo>
                <a:cubicBezTo>
                  <a:pt x="2178512" y="2160472"/>
                  <a:pt x="2212150" y="2153615"/>
                  <a:pt x="2238375" y="2143125"/>
                </a:cubicBezTo>
                <a:cubicBezTo>
                  <a:pt x="2244967" y="2140488"/>
                  <a:pt x="2250625" y="2135640"/>
                  <a:pt x="2257425" y="2133600"/>
                </a:cubicBezTo>
                <a:cubicBezTo>
                  <a:pt x="2266674" y="2130825"/>
                  <a:pt x="2276632" y="2131179"/>
                  <a:pt x="2286000" y="2128837"/>
                </a:cubicBezTo>
                <a:cubicBezTo>
                  <a:pt x="2308235" y="2123278"/>
                  <a:pt x="2317557" y="2117362"/>
                  <a:pt x="2338388" y="2109787"/>
                </a:cubicBezTo>
                <a:cubicBezTo>
                  <a:pt x="2347824" y="2106356"/>
                  <a:pt x="2357641" y="2103991"/>
                  <a:pt x="2366963" y="2100262"/>
                </a:cubicBezTo>
                <a:cubicBezTo>
                  <a:pt x="2373555" y="2097625"/>
                  <a:pt x="2379825" y="2094218"/>
                  <a:pt x="2386013" y="2090737"/>
                </a:cubicBezTo>
                <a:cubicBezTo>
                  <a:pt x="2405235" y="2079925"/>
                  <a:pt x="2425520" y="2070633"/>
                  <a:pt x="2443163" y="2057400"/>
                </a:cubicBezTo>
                <a:cubicBezTo>
                  <a:pt x="2449513" y="2052637"/>
                  <a:pt x="2455407" y="2047196"/>
                  <a:pt x="2462213" y="2043112"/>
                </a:cubicBezTo>
                <a:cubicBezTo>
                  <a:pt x="2471345" y="2037633"/>
                  <a:pt x="2481830" y="2034584"/>
                  <a:pt x="2490788" y="2028825"/>
                </a:cubicBezTo>
                <a:cubicBezTo>
                  <a:pt x="2504142" y="2020241"/>
                  <a:pt x="2515591" y="2008922"/>
                  <a:pt x="2528888" y="2000250"/>
                </a:cubicBezTo>
                <a:cubicBezTo>
                  <a:pt x="2552148" y="1985080"/>
                  <a:pt x="2579502" y="1975760"/>
                  <a:pt x="2600325" y="1957387"/>
                </a:cubicBezTo>
                <a:lnTo>
                  <a:pt x="2681288" y="1885950"/>
                </a:lnTo>
                <a:cubicBezTo>
                  <a:pt x="2693957" y="1874802"/>
                  <a:pt x="2705740" y="1862538"/>
                  <a:pt x="2719388" y="1852612"/>
                </a:cubicBezTo>
                <a:cubicBezTo>
                  <a:pt x="2736850" y="1839912"/>
                  <a:pt x="2753809" y="1826489"/>
                  <a:pt x="2771775" y="1814512"/>
                </a:cubicBezTo>
                <a:cubicBezTo>
                  <a:pt x="2791937" y="1801070"/>
                  <a:pt x="2814382" y="1791058"/>
                  <a:pt x="2833688" y="1776412"/>
                </a:cubicBezTo>
                <a:cubicBezTo>
                  <a:pt x="2856166" y="1759360"/>
                  <a:pt x="2921804" y="1700902"/>
                  <a:pt x="2947988" y="1671637"/>
                </a:cubicBezTo>
                <a:cubicBezTo>
                  <a:pt x="2989656" y="1625067"/>
                  <a:pt x="2999640" y="1607470"/>
                  <a:pt x="3033713" y="1552575"/>
                </a:cubicBezTo>
                <a:cubicBezTo>
                  <a:pt x="3048358" y="1528980"/>
                  <a:pt x="3063006" y="1505366"/>
                  <a:pt x="3076575" y="1481137"/>
                </a:cubicBezTo>
                <a:cubicBezTo>
                  <a:pt x="3098800" y="1441450"/>
                  <a:pt x="3120682" y="1401568"/>
                  <a:pt x="3143250" y="1362075"/>
                </a:cubicBezTo>
                <a:cubicBezTo>
                  <a:pt x="3152435" y="1346001"/>
                  <a:pt x="3171825" y="1314450"/>
                  <a:pt x="3171825" y="1314450"/>
                </a:cubicBezTo>
                <a:cubicBezTo>
                  <a:pt x="3183313" y="1268497"/>
                  <a:pt x="3178782" y="1289187"/>
                  <a:pt x="3186113" y="1252537"/>
                </a:cubicBezTo>
                <a:cubicBezTo>
                  <a:pt x="3187700" y="1225550"/>
                  <a:pt x="3190875" y="1198609"/>
                  <a:pt x="3190875" y="1171575"/>
                </a:cubicBezTo>
                <a:cubicBezTo>
                  <a:pt x="3190875" y="1093771"/>
                  <a:pt x="3190429" y="1015896"/>
                  <a:pt x="3186113" y="938212"/>
                </a:cubicBezTo>
                <a:cubicBezTo>
                  <a:pt x="3185712" y="930990"/>
                  <a:pt x="3173798" y="906847"/>
                  <a:pt x="3167063" y="900112"/>
                </a:cubicBezTo>
                <a:cubicBezTo>
                  <a:pt x="3163016" y="896065"/>
                  <a:pt x="3157172" y="894251"/>
                  <a:pt x="3152775" y="890587"/>
                </a:cubicBezTo>
                <a:cubicBezTo>
                  <a:pt x="3147601" y="886275"/>
                  <a:pt x="3143662" y="880612"/>
                  <a:pt x="3138488" y="876300"/>
                </a:cubicBezTo>
                <a:cubicBezTo>
                  <a:pt x="3134091" y="872636"/>
                  <a:pt x="3128508" y="870544"/>
                  <a:pt x="3124200" y="866775"/>
                </a:cubicBezTo>
                <a:cubicBezTo>
                  <a:pt x="3115752" y="859383"/>
                  <a:pt x="3109249" y="849854"/>
                  <a:pt x="3100388" y="842962"/>
                </a:cubicBezTo>
                <a:cubicBezTo>
                  <a:pt x="3094784" y="838603"/>
                  <a:pt x="3087502" y="836959"/>
                  <a:pt x="3081338" y="833437"/>
                </a:cubicBezTo>
                <a:cubicBezTo>
                  <a:pt x="3076368" y="830597"/>
                  <a:pt x="3071813" y="827087"/>
                  <a:pt x="3067050" y="823912"/>
                </a:cubicBezTo>
                <a:cubicBezTo>
                  <a:pt x="3063875" y="819150"/>
                  <a:pt x="3061572" y="813672"/>
                  <a:pt x="3057525" y="809625"/>
                </a:cubicBezTo>
                <a:cubicBezTo>
                  <a:pt x="3043712" y="795812"/>
                  <a:pt x="3030538" y="792390"/>
                  <a:pt x="3014663" y="781050"/>
                </a:cubicBezTo>
                <a:cubicBezTo>
                  <a:pt x="2999934" y="770529"/>
                  <a:pt x="2986147" y="758748"/>
                  <a:pt x="2971800" y="747712"/>
                </a:cubicBezTo>
                <a:cubicBezTo>
                  <a:pt x="2965509" y="742873"/>
                  <a:pt x="2957512" y="739775"/>
                  <a:pt x="2952750" y="733425"/>
                </a:cubicBezTo>
                <a:cubicBezTo>
                  <a:pt x="2933480" y="707730"/>
                  <a:pt x="2925900" y="695752"/>
                  <a:pt x="2895600" y="671512"/>
                </a:cubicBezTo>
                <a:cubicBezTo>
                  <a:pt x="2887663" y="665162"/>
                  <a:pt x="2879438" y="659156"/>
                  <a:pt x="2871788" y="652462"/>
                </a:cubicBezTo>
                <a:cubicBezTo>
                  <a:pt x="2866719" y="648027"/>
                  <a:pt x="2862534" y="642650"/>
                  <a:pt x="2857500" y="638175"/>
                </a:cubicBezTo>
                <a:cubicBezTo>
                  <a:pt x="2852083" y="633360"/>
                  <a:pt x="2826521" y="610778"/>
                  <a:pt x="2814638" y="604837"/>
                </a:cubicBezTo>
                <a:cubicBezTo>
                  <a:pt x="2810148" y="602592"/>
                  <a:pt x="2805113" y="601662"/>
                  <a:pt x="2800350" y="600075"/>
                </a:cubicBezTo>
                <a:cubicBezTo>
                  <a:pt x="2767005" y="566727"/>
                  <a:pt x="2793205" y="590906"/>
                  <a:pt x="2719388" y="542925"/>
                </a:cubicBezTo>
                <a:cubicBezTo>
                  <a:pt x="2697744" y="528856"/>
                  <a:pt x="2686362" y="518865"/>
                  <a:pt x="2662238" y="509587"/>
                </a:cubicBezTo>
                <a:cubicBezTo>
                  <a:pt x="2651451" y="505438"/>
                  <a:pt x="2639745" y="504057"/>
                  <a:pt x="2628900" y="500062"/>
                </a:cubicBezTo>
                <a:cubicBezTo>
                  <a:pt x="2609535" y="492928"/>
                  <a:pt x="2591328" y="482777"/>
                  <a:pt x="2571750" y="476250"/>
                </a:cubicBezTo>
                <a:cubicBezTo>
                  <a:pt x="2566988" y="474662"/>
                  <a:pt x="2561900" y="473836"/>
                  <a:pt x="2557463" y="471487"/>
                </a:cubicBezTo>
                <a:cubicBezTo>
                  <a:pt x="2534840" y="459510"/>
                  <a:pt x="2512087" y="447586"/>
                  <a:pt x="2490788" y="433387"/>
                </a:cubicBezTo>
                <a:lnTo>
                  <a:pt x="2447925" y="404812"/>
                </a:lnTo>
                <a:cubicBezTo>
                  <a:pt x="2443163" y="401637"/>
                  <a:pt x="2439068" y="397097"/>
                  <a:pt x="2433638" y="395287"/>
                </a:cubicBezTo>
                <a:lnTo>
                  <a:pt x="2419350" y="390525"/>
                </a:lnTo>
                <a:lnTo>
                  <a:pt x="2376488" y="357187"/>
                </a:lnTo>
                <a:cubicBezTo>
                  <a:pt x="2368495" y="350907"/>
                  <a:pt x="2361133" y="343776"/>
                  <a:pt x="2352675" y="338137"/>
                </a:cubicBezTo>
                <a:cubicBezTo>
                  <a:pt x="2347913" y="334962"/>
                  <a:pt x="2343242" y="331645"/>
                  <a:pt x="2338388" y="328612"/>
                </a:cubicBezTo>
                <a:cubicBezTo>
                  <a:pt x="2330538" y="323706"/>
                  <a:pt x="2321882" y="320008"/>
                  <a:pt x="2314575" y="314325"/>
                </a:cubicBezTo>
                <a:cubicBezTo>
                  <a:pt x="2307486" y="308812"/>
                  <a:pt x="2302832" y="300495"/>
                  <a:pt x="2295525" y="295275"/>
                </a:cubicBezTo>
                <a:cubicBezTo>
                  <a:pt x="2291440" y="292357"/>
                  <a:pt x="2285852" y="292490"/>
                  <a:pt x="2281238" y="290512"/>
                </a:cubicBezTo>
                <a:cubicBezTo>
                  <a:pt x="2274713" y="287715"/>
                  <a:pt x="2268276" y="284640"/>
                  <a:pt x="2262188" y="280987"/>
                </a:cubicBezTo>
                <a:cubicBezTo>
                  <a:pt x="2252372" y="275097"/>
                  <a:pt x="2243138" y="268287"/>
                  <a:pt x="2233613" y="261937"/>
                </a:cubicBezTo>
                <a:cubicBezTo>
                  <a:pt x="2228850" y="258762"/>
                  <a:pt x="2224445" y="254972"/>
                  <a:pt x="2219325" y="252412"/>
                </a:cubicBezTo>
                <a:cubicBezTo>
                  <a:pt x="2209800" y="247650"/>
                  <a:pt x="2200099" y="243224"/>
                  <a:pt x="2190750" y="238125"/>
                </a:cubicBezTo>
                <a:cubicBezTo>
                  <a:pt x="2182624" y="233692"/>
                  <a:pt x="2174640" y="228972"/>
                  <a:pt x="2166938" y="223837"/>
                </a:cubicBezTo>
                <a:cubicBezTo>
                  <a:pt x="2160334" y="219434"/>
                  <a:pt x="2154987" y="213100"/>
                  <a:pt x="2147888" y="209550"/>
                </a:cubicBezTo>
                <a:cubicBezTo>
                  <a:pt x="2138908" y="205060"/>
                  <a:pt x="2128896" y="203020"/>
                  <a:pt x="2119313" y="200025"/>
                </a:cubicBezTo>
                <a:cubicBezTo>
                  <a:pt x="2103493" y="195081"/>
                  <a:pt x="2087599" y="190378"/>
                  <a:pt x="2071688" y="185737"/>
                </a:cubicBezTo>
                <a:cubicBezTo>
                  <a:pt x="2049498" y="179265"/>
                  <a:pt x="2027813" y="170487"/>
                  <a:pt x="2005013" y="166687"/>
                </a:cubicBezTo>
                <a:lnTo>
                  <a:pt x="1947863" y="157162"/>
                </a:lnTo>
                <a:cubicBezTo>
                  <a:pt x="1935206" y="155263"/>
                  <a:pt x="1922367" y="154624"/>
                  <a:pt x="1909763" y="152400"/>
                </a:cubicBezTo>
                <a:cubicBezTo>
                  <a:pt x="1895350" y="149857"/>
                  <a:pt x="1881337" y="145281"/>
                  <a:pt x="1866900" y="142875"/>
                </a:cubicBezTo>
                <a:cubicBezTo>
                  <a:pt x="1852720" y="140512"/>
                  <a:pt x="1838218" y="140475"/>
                  <a:pt x="1824038" y="138112"/>
                </a:cubicBezTo>
                <a:cubicBezTo>
                  <a:pt x="1809601" y="135706"/>
                  <a:pt x="1795527" y="131457"/>
                  <a:pt x="1781175" y="128587"/>
                </a:cubicBezTo>
                <a:cubicBezTo>
                  <a:pt x="1771706" y="126693"/>
                  <a:pt x="1762144" y="125293"/>
                  <a:pt x="1752600" y="123825"/>
                </a:cubicBezTo>
                <a:cubicBezTo>
                  <a:pt x="1741505" y="122118"/>
                  <a:pt x="1730178" y="121682"/>
                  <a:pt x="1719263" y="119062"/>
                </a:cubicBezTo>
                <a:cubicBezTo>
                  <a:pt x="1690425" y="112141"/>
                  <a:pt x="1661673" y="104628"/>
                  <a:pt x="1633538" y="95250"/>
                </a:cubicBezTo>
                <a:cubicBezTo>
                  <a:pt x="1600200" y="84137"/>
                  <a:pt x="1567710" y="70051"/>
                  <a:pt x="1533525" y="61912"/>
                </a:cubicBezTo>
                <a:cubicBezTo>
                  <a:pt x="1476285" y="48284"/>
                  <a:pt x="1436134" y="36827"/>
                  <a:pt x="1381125" y="28575"/>
                </a:cubicBezTo>
                <a:cubicBezTo>
                  <a:pt x="1366909" y="26442"/>
                  <a:pt x="1352494" y="25845"/>
                  <a:pt x="1338263" y="23812"/>
                </a:cubicBezTo>
                <a:cubicBezTo>
                  <a:pt x="1319144" y="21081"/>
                  <a:pt x="1300114" y="17742"/>
                  <a:pt x="1281113" y="14287"/>
                </a:cubicBezTo>
                <a:cubicBezTo>
                  <a:pt x="1265185" y="11391"/>
                  <a:pt x="1249498" y="7163"/>
                  <a:pt x="1233488" y="4762"/>
                </a:cubicBezTo>
                <a:cubicBezTo>
                  <a:pt x="1217710" y="2395"/>
                  <a:pt x="1201738" y="1587"/>
                  <a:pt x="1185863" y="0"/>
                </a:cubicBezTo>
                <a:cubicBezTo>
                  <a:pt x="1136650" y="1587"/>
                  <a:pt x="1087387" y="2031"/>
                  <a:pt x="1038225" y="4762"/>
                </a:cubicBezTo>
                <a:cubicBezTo>
                  <a:pt x="1030143" y="5211"/>
                  <a:pt x="1022397" y="8194"/>
                  <a:pt x="1014413" y="9525"/>
                </a:cubicBezTo>
                <a:cubicBezTo>
                  <a:pt x="1003340" y="11370"/>
                  <a:pt x="992082" y="12086"/>
                  <a:pt x="981075" y="14287"/>
                </a:cubicBezTo>
                <a:cubicBezTo>
                  <a:pt x="968238" y="16854"/>
                  <a:pt x="955888" y="21660"/>
                  <a:pt x="942975" y="23812"/>
                </a:cubicBezTo>
                <a:cubicBezTo>
                  <a:pt x="933450" y="25400"/>
                  <a:pt x="923768" y="26233"/>
                  <a:pt x="914400" y="28575"/>
                </a:cubicBezTo>
                <a:cubicBezTo>
                  <a:pt x="904660" y="31010"/>
                  <a:pt x="895350" y="34925"/>
                  <a:pt x="885825" y="38100"/>
                </a:cubicBezTo>
                <a:cubicBezTo>
                  <a:pt x="881063" y="39687"/>
                  <a:pt x="876028" y="40617"/>
                  <a:pt x="871538" y="42862"/>
                </a:cubicBezTo>
                <a:cubicBezTo>
                  <a:pt x="865188" y="46037"/>
                  <a:pt x="859135" y="49894"/>
                  <a:pt x="852488" y="52387"/>
                </a:cubicBezTo>
                <a:cubicBezTo>
                  <a:pt x="790569" y="75607"/>
                  <a:pt x="884675" y="33320"/>
                  <a:pt x="809625" y="66675"/>
                </a:cubicBezTo>
                <a:cubicBezTo>
                  <a:pt x="734477" y="100074"/>
                  <a:pt x="837582" y="55078"/>
                  <a:pt x="776288" y="85725"/>
                </a:cubicBezTo>
                <a:cubicBezTo>
                  <a:pt x="758354" y="94692"/>
                  <a:pt x="751615" y="95465"/>
                  <a:pt x="733425" y="100012"/>
                </a:cubicBezTo>
                <a:cubicBezTo>
                  <a:pt x="692953" y="120248"/>
                  <a:pt x="731934" y="102479"/>
                  <a:pt x="657225" y="123825"/>
                </a:cubicBezTo>
                <a:cubicBezTo>
                  <a:pt x="646113" y="127000"/>
                  <a:pt x="635221" y="131084"/>
                  <a:pt x="623888" y="133350"/>
                </a:cubicBezTo>
                <a:cubicBezTo>
                  <a:pt x="611338" y="135860"/>
                  <a:pt x="598458" y="136302"/>
                  <a:pt x="585788" y="138112"/>
                </a:cubicBezTo>
                <a:cubicBezTo>
                  <a:pt x="576229" y="139478"/>
                  <a:pt x="550069" y="134144"/>
                  <a:pt x="542925" y="13335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B3632AF4-A0F2-CE5E-1736-286CF738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513321"/>
            <a:ext cx="6705600" cy="2755430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B33E633-0C2F-1F0D-F16D-36FE143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20" y="509029"/>
            <a:ext cx="45720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667879D-49EB-F34C-C5E8-8FEA24BD6815}"/>
              </a:ext>
            </a:extLst>
          </p:cNvPr>
          <p:cNvSpPr txBox="1">
            <a:spLocks/>
          </p:cNvSpPr>
          <p:nvPr/>
        </p:nvSpPr>
        <p:spPr>
          <a:xfrm>
            <a:off x="-436880" y="2050493"/>
            <a:ext cx="4726138" cy="5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IMPLEMENTATION</a:t>
            </a:r>
          </a:p>
        </p:txBody>
      </p:sp>
      <p:pic>
        <p:nvPicPr>
          <p:cNvPr id="21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6623F48-3D76-056C-D3A6-62D2958C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4" y="3098576"/>
            <a:ext cx="4039182" cy="3535472"/>
          </a:xfrm>
          <a:custGeom>
            <a:avLst/>
            <a:gdLst>
              <a:gd name="connsiteX0" fmla="*/ 0 w 4039182"/>
              <a:gd name="connsiteY0" fmla="*/ 0 h 3535472"/>
              <a:gd name="connsiteX1" fmla="*/ 0 w 4039182"/>
              <a:gd name="connsiteY1" fmla="*/ 0 h 3535472"/>
              <a:gd name="connsiteX2" fmla="*/ 577026 w 4039182"/>
              <a:gd name="connsiteY2" fmla="*/ 0 h 3535472"/>
              <a:gd name="connsiteX3" fmla="*/ 1073268 w 4039182"/>
              <a:gd name="connsiteY3" fmla="*/ 0 h 3535472"/>
              <a:gd name="connsiteX4" fmla="*/ 1690686 w 4039182"/>
              <a:gd name="connsiteY4" fmla="*/ 0 h 3535472"/>
              <a:gd name="connsiteX5" fmla="*/ 2186929 w 4039182"/>
              <a:gd name="connsiteY5" fmla="*/ 0 h 3535472"/>
              <a:gd name="connsiteX6" fmla="*/ 2683171 w 4039182"/>
              <a:gd name="connsiteY6" fmla="*/ 0 h 3535472"/>
              <a:gd name="connsiteX7" fmla="*/ 3260197 w 4039182"/>
              <a:gd name="connsiteY7" fmla="*/ 0 h 3535472"/>
              <a:gd name="connsiteX8" fmla="*/ 4039182 w 4039182"/>
              <a:gd name="connsiteY8" fmla="*/ 0 h 3535472"/>
              <a:gd name="connsiteX9" fmla="*/ 4039182 w 4039182"/>
              <a:gd name="connsiteY9" fmla="*/ 0 h 3535472"/>
              <a:gd name="connsiteX10" fmla="*/ 4039182 w 4039182"/>
              <a:gd name="connsiteY10" fmla="*/ 624600 h 3535472"/>
              <a:gd name="connsiteX11" fmla="*/ 4039182 w 4039182"/>
              <a:gd name="connsiteY11" fmla="*/ 1107781 h 3535472"/>
              <a:gd name="connsiteX12" fmla="*/ 4039182 w 4039182"/>
              <a:gd name="connsiteY12" fmla="*/ 1626317 h 3535472"/>
              <a:gd name="connsiteX13" fmla="*/ 4039182 w 4039182"/>
              <a:gd name="connsiteY13" fmla="*/ 2109498 h 3535472"/>
              <a:gd name="connsiteX14" fmla="*/ 4039182 w 4039182"/>
              <a:gd name="connsiteY14" fmla="*/ 2663389 h 3535472"/>
              <a:gd name="connsiteX15" fmla="*/ 4039182 w 4039182"/>
              <a:gd name="connsiteY15" fmla="*/ 3535472 h 3535472"/>
              <a:gd name="connsiteX16" fmla="*/ 4039182 w 4039182"/>
              <a:gd name="connsiteY16" fmla="*/ 3535472 h 3535472"/>
              <a:gd name="connsiteX17" fmla="*/ 3583331 w 4039182"/>
              <a:gd name="connsiteY17" fmla="*/ 3535472 h 3535472"/>
              <a:gd name="connsiteX18" fmla="*/ 3127481 w 4039182"/>
              <a:gd name="connsiteY18" fmla="*/ 3535472 h 3535472"/>
              <a:gd name="connsiteX19" fmla="*/ 2631239 w 4039182"/>
              <a:gd name="connsiteY19" fmla="*/ 3535472 h 3535472"/>
              <a:gd name="connsiteX20" fmla="*/ 2175388 w 4039182"/>
              <a:gd name="connsiteY20" fmla="*/ 3535472 h 3535472"/>
              <a:gd name="connsiteX21" fmla="*/ 1679146 w 4039182"/>
              <a:gd name="connsiteY21" fmla="*/ 3535472 h 3535472"/>
              <a:gd name="connsiteX22" fmla="*/ 1021336 w 4039182"/>
              <a:gd name="connsiteY22" fmla="*/ 3535472 h 3535472"/>
              <a:gd name="connsiteX23" fmla="*/ 0 w 4039182"/>
              <a:gd name="connsiteY23" fmla="*/ 3535472 h 3535472"/>
              <a:gd name="connsiteX24" fmla="*/ 0 w 4039182"/>
              <a:gd name="connsiteY24" fmla="*/ 3535472 h 3535472"/>
              <a:gd name="connsiteX25" fmla="*/ 0 w 4039182"/>
              <a:gd name="connsiteY25" fmla="*/ 2946227 h 3535472"/>
              <a:gd name="connsiteX26" fmla="*/ 0 w 4039182"/>
              <a:gd name="connsiteY26" fmla="*/ 2463045 h 3535472"/>
              <a:gd name="connsiteX27" fmla="*/ 0 w 4039182"/>
              <a:gd name="connsiteY27" fmla="*/ 1838445 h 3535472"/>
              <a:gd name="connsiteX28" fmla="*/ 0 w 4039182"/>
              <a:gd name="connsiteY28" fmla="*/ 1284555 h 3535472"/>
              <a:gd name="connsiteX29" fmla="*/ 0 w 4039182"/>
              <a:gd name="connsiteY29" fmla="*/ 730664 h 3535472"/>
              <a:gd name="connsiteX30" fmla="*/ 0 w 4039182"/>
              <a:gd name="connsiteY30" fmla="*/ 0 h 353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39182" h="3535472" fill="none" extrusionOk="0">
                <a:moveTo>
                  <a:pt x="0" y="0"/>
                </a:moveTo>
                <a:lnTo>
                  <a:pt x="0" y="0"/>
                </a:lnTo>
                <a:cubicBezTo>
                  <a:pt x="175950" y="-65921"/>
                  <a:pt x="394645" y="19657"/>
                  <a:pt x="577026" y="0"/>
                </a:cubicBezTo>
                <a:cubicBezTo>
                  <a:pt x="759407" y="-19657"/>
                  <a:pt x="958639" y="37005"/>
                  <a:pt x="1073268" y="0"/>
                </a:cubicBezTo>
                <a:cubicBezTo>
                  <a:pt x="1187897" y="-37005"/>
                  <a:pt x="1490126" y="13093"/>
                  <a:pt x="1690686" y="0"/>
                </a:cubicBezTo>
                <a:cubicBezTo>
                  <a:pt x="1891246" y="-13093"/>
                  <a:pt x="2016219" y="22605"/>
                  <a:pt x="2186929" y="0"/>
                </a:cubicBezTo>
                <a:cubicBezTo>
                  <a:pt x="2357639" y="-22605"/>
                  <a:pt x="2465104" y="11439"/>
                  <a:pt x="2683171" y="0"/>
                </a:cubicBezTo>
                <a:cubicBezTo>
                  <a:pt x="2901238" y="-11439"/>
                  <a:pt x="3073597" y="59557"/>
                  <a:pt x="3260197" y="0"/>
                </a:cubicBezTo>
                <a:cubicBezTo>
                  <a:pt x="3446797" y="-59557"/>
                  <a:pt x="3788274" y="10744"/>
                  <a:pt x="4039182" y="0"/>
                </a:cubicBezTo>
                <a:lnTo>
                  <a:pt x="4039182" y="0"/>
                </a:lnTo>
                <a:cubicBezTo>
                  <a:pt x="4050716" y="186849"/>
                  <a:pt x="3988657" y="432829"/>
                  <a:pt x="4039182" y="624600"/>
                </a:cubicBezTo>
                <a:cubicBezTo>
                  <a:pt x="4089707" y="816371"/>
                  <a:pt x="4015435" y="985508"/>
                  <a:pt x="4039182" y="1107781"/>
                </a:cubicBezTo>
                <a:cubicBezTo>
                  <a:pt x="4062929" y="1230054"/>
                  <a:pt x="4024273" y="1403470"/>
                  <a:pt x="4039182" y="1626317"/>
                </a:cubicBezTo>
                <a:cubicBezTo>
                  <a:pt x="4054091" y="1849164"/>
                  <a:pt x="4008589" y="1960757"/>
                  <a:pt x="4039182" y="2109498"/>
                </a:cubicBezTo>
                <a:cubicBezTo>
                  <a:pt x="4069775" y="2258239"/>
                  <a:pt x="3972777" y="2404710"/>
                  <a:pt x="4039182" y="2663389"/>
                </a:cubicBezTo>
                <a:cubicBezTo>
                  <a:pt x="4105587" y="2922068"/>
                  <a:pt x="4031254" y="3107133"/>
                  <a:pt x="4039182" y="3535472"/>
                </a:cubicBezTo>
                <a:lnTo>
                  <a:pt x="4039182" y="3535472"/>
                </a:lnTo>
                <a:cubicBezTo>
                  <a:pt x="3910664" y="3552905"/>
                  <a:pt x="3758758" y="3529857"/>
                  <a:pt x="3583331" y="3535472"/>
                </a:cubicBezTo>
                <a:cubicBezTo>
                  <a:pt x="3407904" y="3541087"/>
                  <a:pt x="3328476" y="3531904"/>
                  <a:pt x="3127481" y="3535472"/>
                </a:cubicBezTo>
                <a:cubicBezTo>
                  <a:pt x="2926486" y="3539040"/>
                  <a:pt x="2872568" y="3507589"/>
                  <a:pt x="2631239" y="3535472"/>
                </a:cubicBezTo>
                <a:cubicBezTo>
                  <a:pt x="2389910" y="3563355"/>
                  <a:pt x="2353741" y="3501348"/>
                  <a:pt x="2175388" y="3535472"/>
                </a:cubicBezTo>
                <a:cubicBezTo>
                  <a:pt x="1997035" y="3569596"/>
                  <a:pt x="1890357" y="3504643"/>
                  <a:pt x="1679146" y="3535472"/>
                </a:cubicBezTo>
                <a:cubicBezTo>
                  <a:pt x="1467935" y="3566301"/>
                  <a:pt x="1212133" y="3479161"/>
                  <a:pt x="1021336" y="3535472"/>
                </a:cubicBezTo>
                <a:cubicBezTo>
                  <a:pt x="830539" y="3591783"/>
                  <a:pt x="327274" y="3419140"/>
                  <a:pt x="0" y="3535472"/>
                </a:cubicBezTo>
                <a:lnTo>
                  <a:pt x="0" y="3535472"/>
                </a:lnTo>
                <a:cubicBezTo>
                  <a:pt x="-10055" y="3276242"/>
                  <a:pt x="276" y="3139915"/>
                  <a:pt x="0" y="2946227"/>
                </a:cubicBezTo>
                <a:cubicBezTo>
                  <a:pt x="-276" y="2752540"/>
                  <a:pt x="15372" y="2602332"/>
                  <a:pt x="0" y="2463045"/>
                </a:cubicBezTo>
                <a:cubicBezTo>
                  <a:pt x="-15372" y="2323758"/>
                  <a:pt x="23896" y="1984162"/>
                  <a:pt x="0" y="1838445"/>
                </a:cubicBezTo>
                <a:cubicBezTo>
                  <a:pt x="-23896" y="1692728"/>
                  <a:pt x="25092" y="1540206"/>
                  <a:pt x="0" y="1284555"/>
                </a:cubicBezTo>
                <a:cubicBezTo>
                  <a:pt x="-25092" y="1028904"/>
                  <a:pt x="3358" y="854799"/>
                  <a:pt x="0" y="730664"/>
                </a:cubicBezTo>
                <a:cubicBezTo>
                  <a:pt x="-3358" y="606529"/>
                  <a:pt x="27520" y="237809"/>
                  <a:pt x="0" y="0"/>
                </a:cubicBezTo>
                <a:close/>
              </a:path>
              <a:path w="4039182" h="3535472" stroke="0" extrusionOk="0">
                <a:moveTo>
                  <a:pt x="0" y="0"/>
                </a:moveTo>
                <a:lnTo>
                  <a:pt x="0" y="0"/>
                </a:lnTo>
                <a:cubicBezTo>
                  <a:pt x="121506" y="-12611"/>
                  <a:pt x="305095" y="51189"/>
                  <a:pt x="455851" y="0"/>
                </a:cubicBezTo>
                <a:cubicBezTo>
                  <a:pt x="606607" y="-51189"/>
                  <a:pt x="868819" y="13145"/>
                  <a:pt x="1032877" y="0"/>
                </a:cubicBezTo>
                <a:cubicBezTo>
                  <a:pt x="1196935" y="-13145"/>
                  <a:pt x="1332464" y="25115"/>
                  <a:pt x="1609903" y="0"/>
                </a:cubicBezTo>
                <a:cubicBezTo>
                  <a:pt x="1887342" y="-25115"/>
                  <a:pt x="1932774" y="56186"/>
                  <a:pt x="2106145" y="0"/>
                </a:cubicBezTo>
                <a:cubicBezTo>
                  <a:pt x="2279516" y="-56186"/>
                  <a:pt x="2448806" y="30447"/>
                  <a:pt x="2561995" y="0"/>
                </a:cubicBezTo>
                <a:cubicBezTo>
                  <a:pt x="2675184" y="-30447"/>
                  <a:pt x="2958844" y="37312"/>
                  <a:pt x="3098630" y="0"/>
                </a:cubicBezTo>
                <a:cubicBezTo>
                  <a:pt x="3238417" y="-37312"/>
                  <a:pt x="3818388" y="8935"/>
                  <a:pt x="4039182" y="0"/>
                </a:cubicBezTo>
                <a:lnTo>
                  <a:pt x="4039182" y="0"/>
                </a:lnTo>
                <a:cubicBezTo>
                  <a:pt x="4095627" y="236608"/>
                  <a:pt x="4037732" y="251650"/>
                  <a:pt x="4039182" y="483181"/>
                </a:cubicBezTo>
                <a:cubicBezTo>
                  <a:pt x="4040632" y="714712"/>
                  <a:pt x="3986870" y="790410"/>
                  <a:pt x="4039182" y="966362"/>
                </a:cubicBezTo>
                <a:cubicBezTo>
                  <a:pt x="4091494" y="1142314"/>
                  <a:pt x="3989899" y="1455639"/>
                  <a:pt x="4039182" y="1626317"/>
                </a:cubicBezTo>
                <a:cubicBezTo>
                  <a:pt x="4088465" y="1796995"/>
                  <a:pt x="3979050" y="2069000"/>
                  <a:pt x="4039182" y="2215562"/>
                </a:cubicBezTo>
                <a:cubicBezTo>
                  <a:pt x="4099314" y="2362125"/>
                  <a:pt x="4002176" y="2572421"/>
                  <a:pt x="4039182" y="2734098"/>
                </a:cubicBezTo>
                <a:cubicBezTo>
                  <a:pt x="4076188" y="2895775"/>
                  <a:pt x="3948905" y="3370894"/>
                  <a:pt x="4039182" y="3535472"/>
                </a:cubicBezTo>
                <a:lnTo>
                  <a:pt x="4039182" y="3535472"/>
                </a:lnTo>
                <a:cubicBezTo>
                  <a:pt x="3790734" y="3553411"/>
                  <a:pt x="3747151" y="3501014"/>
                  <a:pt x="3462156" y="3535472"/>
                </a:cubicBezTo>
                <a:cubicBezTo>
                  <a:pt x="3177161" y="3569930"/>
                  <a:pt x="3145243" y="3481565"/>
                  <a:pt x="2885130" y="3535472"/>
                </a:cubicBezTo>
                <a:cubicBezTo>
                  <a:pt x="2625017" y="3589379"/>
                  <a:pt x="2542808" y="3513167"/>
                  <a:pt x="2308104" y="3535472"/>
                </a:cubicBezTo>
                <a:cubicBezTo>
                  <a:pt x="2073400" y="3557777"/>
                  <a:pt x="1890643" y="3507140"/>
                  <a:pt x="1771470" y="3535472"/>
                </a:cubicBezTo>
                <a:cubicBezTo>
                  <a:pt x="1652297" y="3563804"/>
                  <a:pt x="1478031" y="3492536"/>
                  <a:pt x="1275227" y="3535472"/>
                </a:cubicBezTo>
                <a:cubicBezTo>
                  <a:pt x="1072423" y="3578408"/>
                  <a:pt x="929537" y="3505702"/>
                  <a:pt x="819377" y="3535472"/>
                </a:cubicBezTo>
                <a:cubicBezTo>
                  <a:pt x="709217" y="3565242"/>
                  <a:pt x="180236" y="3464454"/>
                  <a:pt x="0" y="3535472"/>
                </a:cubicBezTo>
                <a:lnTo>
                  <a:pt x="0" y="3535472"/>
                </a:lnTo>
                <a:cubicBezTo>
                  <a:pt x="-66486" y="3386135"/>
                  <a:pt x="14970" y="3221536"/>
                  <a:pt x="0" y="2946227"/>
                </a:cubicBezTo>
                <a:cubicBezTo>
                  <a:pt x="-14970" y="2670918"/>
                  <a:pt x="25808" y="2594119"/>
                  <a:pt x="0" y="2463045"/>
                </a:cubicBezTo>
                <a:cubicBezTo>
                  <a:pt x="-25808" y="2331971"/>
                  <a:pt x="51735" y="2159396"/>
                  <a:pt x="0" y="1944510"/>
                </a:cubicBezTo>
                <a:cubicBezTo>
                  <a:pt x="-51735" y="1729624"/>
                  <a:pt x="51201" y="1580624"/>
                  <a:pt x="0" y="1319910"/>
                </a:cubicBezTo>
                <a:cubicBezTo>
                  <a:pt x="-51201" y="1059196"/>
                  <a:pt x="15471" y="961543"/>
                  <a:pt x="0" y="695309"/>
                </a:cubicBezTo>
                <a:cubicBezTo>
                  <a:pt x="-15471" y="429075"/>
                  <a:pt x="43694" y="151672"/>
                  <a:pt x="0" y="0"/>
                </a:cubicBezTo>
                <a:close/>
              </a:path>
            </a:pathLst>
          </a:custGeom>
          <a:ln w="57150"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1139034199">
                  <a:prstGeom prst="roundRect">
                    <a:avLst>
                      <a:gd name="adj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60A2899-AEE2-D85B-43D3-838BEB7F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65" y="3291905"/>
            <a:ext cx="3987800" cy="22027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167360392">
                  <a:custGeom>
                    <a:avLst/>
                    <a:gdLst>
                      <a:gd name="connsiteX0" fmla="*/ 0 w 3987800"/>
                      <a:gd name="connsiteY0" fmla="*/ 0 h 220278"/>
                      <a:gd name="connsiteX1" fmla="*/ 3987800 w 3987800"/>
                      <a:gd name="connsiteY1" fmla="*/ 0 h 220278"/>
                      <a:gd name="connsiteX2" fmla="*/ 3987800 w 3987800"/>
                      <a:gd name="connsiteY2" fmla="*/ 220278 h 220278"/>
                      <a:gd name="connsiteX3" fmla="*/ 0 w 3987800"/>
                      <a:gd name="connsiteY3" fmla="*/ 220278 h 220278"/>
                      <a:gd name="connsiteX4" fmla="*/ 0 w 3987800"/>
                      <a:gd name="connsiteY4" fmla="*/ 0 h 2202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87800" h="220278" fill="none" extrusionOk="0">
                        <a:moveTo>
                          <a:pt x="0" y="0"/>
                        </a:moveTo>
                        <a:cubicBezTo>
                          <a:pt x="519304" y="-30413"/>
                          <a:pt x="3197311" y="-11348"/>
                          <a:pt x="3987800" y="0"/>
                        </a:cubicBezTo>
                        <a:cubicBezTo>
                          <a:pt x="3978062" y="106817"/>
                          <a:pt x="4003941" y="194498"/>
                          <a:pt x="3987800" y="220278"/>
                        </a:cubicBezTo>
                        <a:cubicBezTo>
                          <a:pt x="2721994" y="359346"/>
                          <a:pt x="1163501" y="310634"/>
                          <a:pt x="0" y="220278"/>
                        </a:cubicBezTo>
                        <a:cubicBezTo>
                          <a:pt x="18603" y="129037"/>
                          <a:pt x="-8573" y="53856"/>
                          <a:pt x="0" y="0"/>
                        </a:cubicBezTo>
                        <a:close/>
                      </a:path>
                      <a:path w="3987800" h="220278" stroke="0" extrusionOk="0">
                        <a:moveTo>
                          <a:pt x="0" y="0"/>
                        </a:moveTo>
                        <a:cubicBezTo>
                          <a:pt x="899344" y="-3111"/>
                          <a:pt x="2763727" y="-42405"/>
                          <a:pt x="3987800" y="0"/>
                        </a:cubicBezTo>
                        <a:cubicBezTo>
                          <a:pt x="4001235" y="72951"/>
                          <a:pt x="3997004" y="147397"/>
                          <a:pt x="3987800" y="220278"/>
                        </a:cubicBezTo>
                        <a:cubicBezTo>
                          <a:pt x="2887305" y="154356"/>
                          <a:pt x="1813114" y="77796"/>
                          <a:pt x="0" y="220278"/>
                        </a:cubicBezTo>
                        <a:cubicBezTo>
                          <a:pt x="3697" y="158350"/>
                          <a:pt x="-9758" y="423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FA71FEB-F1E4-8869-60C3-E783F20890FD}"/>
              </a:ext>
            </a:extLst>
          </p:cNvPr>
          <p:cNvSpPr/>
          <p:nvPr/>
        </p:nvSpPr>
        <p:spPr>
          <a:xfrm>
            <a:off x="8139533" y="1094017"/>
            <a:ext cx="3560251" cy="715886"/>
          </a:xfrm>
          <a:custGeom>
            <a:avLst/>
            <a:gdLst>
              <a:gd name="connsiteX0" fmla="*/ 147638 w 3319463"/>
              <a:gd name="connsiteY0" fmla="*/ 138112 h 3248025"/>
              <a:gd name="connsiteX1" fmla="*/ 147638 w 3319463"/>
              <a:gd name="connsiteY1" fmla="*/ 138112 h 3248025"/>
              <a:gd name="connsiteX2" fmla="*/ 138113 w 3319463"/>
              <a:gd name="connsiteY2" fmla="*/ 195262 h 3248025"/>
              <a:gd name="connsiteX3" fmla="*/ 104775 w 3319463"/>
              <a:gd name="connsiteY3" fmla="*/ 300037 h 3248025"/>
              <a:gd name="connsiteX4" fmla="*/ 85725 w 3319463"/>
              <a:gd name="connsiteY4" fmla="*/ 381000 h 3248025"/>
              <a:gd name="connsiteX5" fmla="*/ 80963 w 3319463"/>
              <a:gd name="connsiteY5" fmla="*/ 428625 h 3248025"/>
              <a:gd name="connsiteX6" fmla="*/ 66675 w 3319463"/>
              <a:gd name="connsiteY6" fmla="*/ 495300 h 3248025"/>
              <a:gd name="connsiteX7" fmla="*/ 52388 w 3319463"/>
              <a:gd name="connsiteY7" fmla="*/ 628650 h 3248025"/>
              <a:gd name="connsiteX8" fmla="*/ 47625 w 3319463"/>
              <a:gd name="connsiteY8" fmla="*/ 719137 h 3248025"/>
              <a:gd name="connsiteX9" fmla="*/ 57150 w 3319463"/>
              <a:gd name="connsiteY9" fmla="*/ 1004887 h 3248025"/>
              <a:gd name="connsiteX10" fmla="*/ 71438 w 3319463"/>
              <a:gd name="connsiteY10" fmla="*/ 1114425 h 3248025"/>
              <a:gd name="connsiteX11" fmla="*/ 76200 w 3319463"/>
              <a:gd name="connsiteY11" fmla="*/ 1243012 h 3248025"/>
              <a:gd name="connsiteX12" fmla="*/ 52388 w 3319463"/>
              <a:gd name="connsiteY12" fmla="*/ 1333500 h 3248025"/>
              <a:gd name="connsiteX13" fmla="*/ 33338 w 3319463"/>
              <a:gd name="connsiteY13" fmla="*/ 1404937 h 3248025"/>
              <a:gd name="connsiteX14" fmla="*/ 28575 w 3319463"/>
              <a:gd name="connsiteY14" fmla="*/ 1423987 h 3248025"/>
              <a:gd name="connsiteX15" fmla="*/ 19050 w 3319463"/>
              <a:gd name="connsiteY15" fmla="*/ 1452562 h 3248025"/>
              <a:gd name="connsiteX16" fmla="*/ 14288 w 3319463"/>
              <a:gd name="connsiteY16" fmla="*/ 1481137 h 3248025"/>
              <a:gd name="connsiteX17" fmla="*/ 4763 w 3319463"/>
              <a:gd name="connsiteY17" fmla="*/ 1547812 h 3248025"/>
              <a:gd name="connsiteX18" fmla="*/ 0 w 3319463"/>
              <a:gd name="connsiteY18" fmla="*/ 1643062 h 3248025"/>
              <a:gd name="connsiteX19" fmla="*/ 14288 w 3319463"/>
              <a:gd name="connsiteY19" fmla="*/ 1724025 h 3248025"/>
              <a:gd name="connsiteX20" fmla="*/ 23813 w 3319463"/>
              <a:gd name="connsiteY20" fmla="*/ 1795462 h 3248025"/>
              <a:gd name="connsiteX21" fmla="*/ 28575 w 3319463"/>
              <a:gd name="connsiteY21" fmla="*/ 1847850 h 3248025"/>
              <a:gd name="connsiteX22" fmla="*/ 38100 w 3319463"/>
              <a:gd name="connsiteY22" fmla="*/ 1914525 h 3248025"/>
              <a:gd name="connsiteX23" fmla="*/ 42863 w 3319463"/>
              <a:gd name="connsiteY23" fmla="*/ 1928812 h 3248025"/>
              <a:gd name="connsiteX24" fmla="*/ 52388 w 3319463"/>
              <a:gd name="connsiteY24" fmla="*/ 1943100 h 3248025"/>
              <a:gd name="connsiteX25" fmla="*/ 66675 w 3319463"/>
              <a:gd name="connsiteY25" fmla="*/ 1976437 h 3248025"/>
              <a:gd name="connsiteX26" fmla="*/ 76200 w 3319463"/>
              <a:gd name="connsiteY26" fmla="*/ 1990725 h 3248025"/>
              <a:gd name="connsiteX27" fmla="*/ 100013 w 3319463"/>
              <a:gd name="connsiteY27" fmla="*/ 2057400 h 3248025"/>
              <a:gd name="connsiteX28" fmla="*/ 95250 w 3319463"/>
              <a:gd name="connsiteY28" fmla="*/ 2290762 h 3248025"/>
              <a:gd name="connsiteX29" fmla="*/ 90488 w 3319463"/>
              <a:gd name="connsiteY29" fmla="*/ 2328862 h 3248025"/>
              <a:gd name="connsiteX30" fmla="*/ 57150 w 3319463"/>
              <a:gd name="connsiteY30" fmla="*/ 2438400 h 3248025"/>
              <a:gd name="connsiteX31" fmla="*/ 33338 w 3319463"/>
              <a:gd name="connsiteY31" fmla="*/ 2543175 h 3248025"/>
              <a:gd name="connsiteX32" fmla="*/ 14288 w 3319463"/>
              <a:gd name="connsiteY32" fmla="*/ 2614612 h 3248025"/>
              <a:gd name="connsiteX33" fmla="*/ 23813 w 3319463"/>
              <a:gd name="connsiteY33" fmla="*/ 2833687 h 3248025"/>
              <a:gd name="connsiteX34" fmla="*/ 47625 w 3319463"/>
              <a:gd name="connsiteY34" fmla="*/ 3000375 h 3248025"/>
              <a:gd name="connsiteX35" fmla="*/ 57150 w 3319463"/>
              <a:gd name="connsiteY35" fmla="*/ 3071812 h 3248025"/>
              <a:gd name="connsiteX36" fmla="*/ 66675 w 3319463"/>
              <a:gd name="connsiteY36" fmla="*/ 3114675 h 3248025"/>
              <a:gd name="connsiteX37" fmla="*/ 80963 w 3319463"/>
              <a:gd name="connsiteY37" fmla="*/ 3162300 h 3248025"/>
              <a:gd name="connsiteX38" fmla="*/ 90488 w 3319463"/>
              <a:gd name="connsiteY38" fmla="*/ 3176587 h 3248025"/>
              <a:gd name="connsiteX39" fmla="*/ 104775 w 3319463"/>
              <a:gd name="connsiteY39" fmla="*/ 3181350 h 3248025"/>
              <a:gd name="connsiteX40" fmla="*/ 180975 w 3319463"/>
              <a:gd name="connsiteY40" fmla="*/ 3200400 h 3248025"/>
              <a:gd name="connsiteX41" fmla="*/ 209550 w 3319463"/>
              <a:gd name="connsiteY41" fmla="*/ 3209925 h 3248025"/>
              <a:gd name="connsiteX42" fmla="*/ 233363 w 3319463"/>
              <a:gd name="connsiteY42" fmla="*/ 3219450 h 3248025"/>
              <a:gd name="connsiteX43" fmla="*/ 252413 w 3319463"/>
              <a:gd name="connsiteY43" fmla="*/ 3224212 h 3248025"/>
              <a:gd name="connsiteX44" fmla="*/ 566738 w 3319463"/>
              <a:gd name="connsiteY44" fmla="*/ 3233737 h 3248025"/>
              <a:gd name="connsiteX45" fmla="*/ 661988 w 3319463"/>
              <a:gd name="connsiteY45" fmla="*/ 3238500 h 3248025"/>
              <a:gd name="connsiteX46" fmla="*/ 704850 w 3319463"/>
              <a:gd name="connsiteY46" fmla="*/ 3243262 h 3248025"/>
              <a:gd name="connsiteX47" fmla="*/ 881063 w 3319463"/>
              <a:gd name="connsiteY47" fmla="*/ 3248025 h 3248025"/>
              <a:gd name="connsiteX48" fmla="*/ 1009650 w 3319463"/>
              <a:gd name="connsiteY48" fmla="*/ 3238500 h 3248025"/>
              <a:gd name="connsiteX49" fmla="*/ 1033463 w 3319463"/>
              <a:gd name="connsiteY49" fmla="*/ 3233737 h 3248025"/>
              <a:gd name="connsiteX50" fmla="*/ 1076325 w 3319463"/>
              <a:gd name="connsiteY50" fmla="*/ 3228975 h 3248025"/>
              <a:gd name="connsiteX51" fmla="*/ 1571625 w 3319463"/>
              <a:gd name="connsiteY51" fmla="*/ 3233737 h 3248025"/>
              <a:gd name="connsiteX52" fmla="*/ 1614488 w 3319463"/>
              <a:gd name="connsiteY52" fmla="*/ 3228975 h 3248025"/>
              <a:gd name="connsiteX53" fmla="*/ 1671638 w 3319463"/>
              <a:gd name="connsiteY53" fmla="*/ 3224212 h 3248025"/>
              <a:gd name="connsiteX54" fmla="*/ 1714500 w 3319463"/>
              <a:gd name="connsiteY54" fmla="*/ 3219450 h 3248025"/>
              <a:gd name="connsiteX55" fmla="*/ 1847850 w 3319463"/>
              <a:gd name="connsiteY55" fmla="*/ 3209925 h 3248025"/>
              <a:gd name="connsiteX56" fmla="*/ 2028825 w 3319463"/>
              <a:gd name="connsiteY56" fmla="*/ 3195637 h 3248025"/>
              <a:gd name="connsiteX57" fmla="*/ 2105025 w 3319463"/>
              <a:gd name="connsiteY57" fmla="*/ 3186112 h 3248025"/>
              <a:gd name="connsiteX58" fmla="*/ 2724150 w 3319463"/>
              <a:gd name="connsiteY58" fmla="*/ 3181350 h 3248025"/>
              <a:gd name="connsiteX59" fmla="*/ 2795588 w 3319463"/>
              <a:gd name="connsiteY59" fmla="*/ 3162300 h 3248025"/>
              <a:gd name="connsiteX60" fmla="*/ 2838450 w 3319463"/>
              <a:gd name="connsiteY60" fmla="*/ 3157537 h 3248025"/>
              <a:gd name="connsiteX61" fmla="*/ 2871788 w 3319463"/>
              <a:gd name="connsiteY61" fmla="*/ 3148012 h 3248025"/>
              <a:gd name="connsiteX62" fmla="*/ 2971800 w 3319463"/>
              <a:gd name="connsiteY62" fmla="*/ 3124200 h 3248025"/>
              <a:gd name="connsiteX63" fmla="*/ 3067050 w 3319463"/>
              <a:gd name="connsiteY63" fmla="*/ 3105150 h 3248025"/>
              <a:gd name="connsiteX64" fmla="*/ 3114675 w 3319463"/>
              <a:gd name="connsiteY64" fmla="*/ 3090862 h 3248025"/>
              <a:gd name="connsiteX65" fmla="*/ 3133725 w 3319463"/>
              <a:gd name="connsiteY65" fmla="*/ 3086100 h 3248025"/>
              <a:gd name="connsiteX66" fmla="*/ 3181350 w 3319463"/>
              <a:gd name="connsiteY66" fmla="*/ 3033712 h 3248025"/>
              <a:gd name="connsiteX67" fmla="*/ 3200400 w 3319463"/>
              <a:gd name="connsiteY67" fmla="*/ 2986087 h 3248025"/>
              <a:gd name="connsiteX68" fmla="*/ 3209925 w 3319463"/>
              <a:gd name="connsiteY68" fmla="*/ 2971800 h 3248025"/>
              <a:gd name="connsiteX69" fmla="*/ 3214688 w 3319463"/>
              <a:gd name="connsiteY69" fmla="*/ 2957512 h 3248025"/>
              <a:gd name="connsiteX70" fmla="*/ 3238500 w 3319463"/>
              <a:gd name="connsiteY70" fmla="*/ 2895600 h 3248025"/>
              <a:gd name="connsiteX71" fmla="*/ 3252788 w 3319463"/>
              <a:gd name="connsiteY71" fmla="*/ 2814637 h 3248025"/>
              <a:gd name="connsiteX72" fmla="*/ 3257550 w 3319463"/>
              <a:gd name="connsiteY72" fmla="*/ 2790825 h 3248025"/>
              <a:gd name="connsiteX73" fmla="*/ 3267075 w 3319463"/>
              <a:gd name="connsiteY73" fmla="*/ 2709862 h 3248025"/>
              <a:gd name="connsiteX74" fmla="*/ 3271838 w 3319463"/>
              <a:gd name="connsiteY74" fmla="*/ 2686050 h 3248025"/>
              <a:gd name="connsiteX75" fmla="*/ 3276600 w 3319463"/>
              <a:gd name="connsiteY75" fmla="*/ 2657475 h 3248025"/>
              <a:gd name="connsiteX76" fmla="*/ 3286125 w 3319463"/>
              <a:gd name="connsiteY76" fmla="*/ 1828800 h 3248025"/>
              <a:gd name="connsiteX77" fmla="*/ 3300413 w 3319463"/>
              <a:gd name="connsiteY77" fmla="*/ 1719262 h 3248025"/>
              <a:gd name="connsiteX78" fmla="*/ 3309938 w 3319463"/>
              <a:gd name="connsiteY78" fmla="*/ 1624012 h 3248025"/>
              <a:gd name="connsiteX79" fmla="*/ 3319463 w 3319463"/>
              <a:gd name="connsiteY79" fmla="*/ 1471612 h 3248025"/>
              <a:gd name="connsiteX80" fmla="*/ 3314700 w 3319463"/>
              <a:gd name="connsiteY80" fmla="*/ 1143000 h 3248025"/>
              <a:gd name="connsiteX81" fmla="*/ 3309938 w 3319463"/>
              <a:gd name="connsiteY81" fmla="*/ 1000125 h 3248025"/>
              <a:gd name="connsiteX82" fmla="*/ 3305175 w 3319463"/>
              <a:gd name="connsiteY82" fmla="*/ 838200 h 3248025"/>
              <a:gd name="connsiteX83" fmla="*/ 3300413 w 3319463"/>
              <a:gd name="connsiteY83" fmla="*/ 647700 h 3248025"/>
              <a:gd name="connsiteX84" fmla="*/ 3286125 w 3319463"/>
              <a:gd name="connsiteY84" fmla="*/ 519112 h 3248025"/>
              <a:gd name="connsiteX85" fmla="*/ 3281363 w 3319463"/>
              <a:gd name="connsiteY85" fmla="*/ 485775 h 3248025"/>
              <a:gd name="connsiteX86" fmla="*/ 3276600 w 3319463"/>
              <a:gd name="connsiteY86" fmla="*/ 457200 h 3248025"/>
              <a:gd name="connsiteX87" fmla="*/ 3271838 w 3319463"/>
              <a:gd name="connsiteY87" fmla="*/ 414337 h 3248025"/>
              <a:gd name="connsiteX88" fmla="*/ 3267075 w 3319463"/>
              <a:gd name="connsiteY88" fmla="*/ 376237 h 3248025"/>
              <a:gd name="connsiteX89" fmla="*/ 3262313 w 3319463"/>
              <a:gd name="connsiteY89" fmla="*/ 295275 h 3248025"/>
              <a:gd name="connsiteX90" fmla="*/ 3248025 w 3319463"/>
              <a:gd name="connsiteY90" fmla="*/ 209550 h 3248025"/>
              <a:gd name="connsiteX91" fmla="*/ 3233738 w 3319463"/>
              <a:gd name="connsiteY91" fmla="*/ 133350 h 3248025"/>
              <a:gd name="connsiteX92" fmla="*/ 3228975 w 3319463"/>
              <a:gd name="connsiteY92" fmla="*/ 104775 h 3248025"/>
              <a:gd name="connsiteX93" fmla="*/ 3209925 w 3319463"/>
              <a:gd name="connsiteY93" fmla="*/ 80962 h 3248025"/>
              <a:gd name="connsiteX94" fmla="*/ 3148013 w 3319463"/>
              <a:gd name="connsiteY94" fmla="*/ 47625 h 3248025"/>
              <a:gd name="connsiteX95" fmla="*/ 3105150 w 3319463"/>
              <a:gd name="connsiteY95" fmla="*/ 33337 h 3248025"/>
              <a:gd name="connsiteX96" fmla="*/ 2976563 w 3319463"/>
              <a:gd name="connsiteY96" fmla="*/ 19050 h 3248025"/>
              <a:gd name="connsiteX97" fmla="*/ 2928938 w 3319463"/>
              <a:gd name="connsiteY97" fmla="*/ 14287 h 3248025"/>
              <a:gd name="connsiteX98" fmla="*/ 2876550 w 3319463"/>
              <a:gd name="connsiteY98" fmla="*/ 4762 h 3248025"/>
              <a:gd name="connsiteX99" fmla="*/ 2805113 w 3319463"/>
              <a:gd name="connsiteY99" fmla="*/ 0 h 3248025"/>
              <a:gd name="connsiteX100" fmla="*/ 2505075 w 3319463"/>
              <a:gd name="connsiteY100" fmla="*/ 4762 h 3248025"/>
              <a:gd name="connsiteX101" fmla="*/ 2138363 w 3319463"/>
              <a:gd name="connsiteY101" fmla="*/ 14287 h 3248025"/>
              <a:gd name="connsiteX102" fmla="*/ 2000250 w 3319463"/>
              <a:gd name="connsiteY102" fmla="*/ 19050 h 3248025"/>
              <a:gd name="connsiteX103" fmla="*/ 1014413 w 3319463"/>
              <a:gd name="connsiteY103" fmla="*/ 33337 h 3248025"/>
              <a:gd name="connsiteX104" fmla="*/ 938213 w 3319463"/>
              <a:gd name="connsiteY104" fmla="*/ 42862 h 3248025"/>
              <a:gd name="connsiteX105" fmla="*/ 809625 w 3319463"/>
              <a:gd name="connsiteY105" fmla="*/ 61912 h 3248025"/>
              <a:gd name="connsiteX106" fmla="*/ 700088 w 3319463"/>
              <a:gd name="connsiteY106" fmla="*/ 71437 h 3248025"/>
              <a:gd name="connsiteX107" fmla="*/ 623888 w 3319463"/>
              <a:gd name="connsiteY107" fmla="*/ 80962 h 3248025"/>
              <a:gd name="connsiteX108" fmla="*/ 528638 w 3319463"/>
              <a:gd name="connsiteY108" fmla="*/ 85725 h 3248025"/>
              <a:gd name="connsiteX109" fmla="*/ 485775 w 3319463"/>
              <a:gd name="connsiteY109" fmla="*/ 90487 h 3248025"/>
              <a:gd name="connsiteX110" fmla="*/ 428625 w 3319463"/>
              <a:gd name="connsiteY110" fmla="*/ 100012 h 3248025"/>
              <a:gd name="connsiteX111" fmla="*/ 266700 w 3319463"/>
              <a:gd name="connsiteY111" fmla="*/ 109537 h 3248025"/>
              <a:gd name="connsiteX112" fmla="*/ 214313 w 3319463"/>
              <a:gd name="connsiteY112" fmla="*/ 123825 h 3248025"/>
              <a:gd name="connsiteX113" fmla="*/ 185738 w 3319463"/>
              <a:gd name="connsiteY113" fmla="*/ 128587 h 3248025"/>
              <a:gd name="connsiteX114" fmla="*/ 147638 w 3319463"/>
              <a:gd name="connsiteY114" fmla="*/ 138112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319463" h="3248025">
                <a:moveTo>
                  <a:pt x="147638" y="138112"/>
                </a:moveTo>
                <a:lnTo>
                  <a:pt x="147638" y="138112"/>
                </a:lnTo>
                <a:cubicBezTo>
                  <a:pt x="144463" y="157162"/>
                  <a:pt x="142092" y="176363"/>
                  <a:pt x="138113" y="195262"/>
                </a:cubicBezTo>
                <a:cubicBezTo>
                  <a:pt x="132195" y="223375"/>
                  <a:pt x="109434" y="281400"/>
                  <a:pt x="104775" y="300037"/>
                </a:cubicBezTo>
                <a:cubicBezTo>
                  <a:pt x="91700" y="352336"/>
                  <a:pt x="98090" y="325358"/>
                  <a:pt x="85725" y="381000"/>
                </a:cubicBezTo>
                <a:cubicBezTo>
                  <a:pt x="84138" y="396875"/>
                  <a:pt x="83736" y="412914"/>
                  <a:pt x="80963" y="428625"/>
                </a:cubicBezTo>
                <a:cubicBezTo>
                  <a:pt x="61401" y="539477"/>
                  <a:pt x="79826" y="385713"/>
                  <a:pt x="66675" y="495300"/>
                </a:cubicBezTo>
                <a:cubicBezTo>
                  <a:pt x="66630" y="495676"/>
                  <a:pt x="53772" y="608577"/>
                  <a:pt x="52388" y="628650"/>
                </a:cubicBezTo>
                <a:cubicBezTo>
                  <a:pt x="50310" y="658783"/>
                  <a:pt x="49213" y="688975"/>
                  <a:pt x="47625" y="719137"/>
                </a:cubicBezTo>
                <a:cubicBezTo>
                  <a:pt x="48316" y="748826"/>
                  <a:pt x="50240" y="935787"/>
                  <a:pt x="57150" y="1004887"/>
                </a:cubicBezTo>
                <a:cubicBezTo>
                  <a:pt x="60814" y="1041526"/>
                  <a:pt x="66675" y="1077912"/>
                  <a:pt x="71438" y="1114425"/>
                </a:cubicBezTo>
                <a:cubicBezTo>
                  <a:pt x="73025" y="1157287"/>
                  <a:pt x="77359" y="1200136"/>
                  <a:pt x="76200" y="1243012"/>
                </a:cubicBezTo>
                <a:cubicBezTo>
                  <a:pt x="75412" y="1272165"/>
                  <a:pt x="60919" y="1306200"/>
                  <a:pt x="52388" y="1333500"/>
                </a:cubicBezTo>
                <a:cubicBezTo>
                  <a:pt x="44185" y="1359752"/>
                  <a:pt x="40095" y="1377909"/>
                  <a:pt x="33338" y="1404937"/>
                </a:cubicBezTo>
                <a:cubicBezTo>
                  <a:pt x="31750" y="1411287"/>
                  <a:pt x="30645" y="1417777"/>
                  <a:pt x="28575" y="1423987"/>
                </a:cubicBezTo>
                <a:lnTo>
                  <a:pt x="19050" y="1452562"/>
                </a:lnTo>
                <a:cubicBezTo>
                  <a:pt x="17463" y="1462087"/>
                  <a:pt x="15720" y="1471587"/>
                  <a:pt x="14288" y="1481137"/>
                </a:cubicBezTo>
                <a:cubicBezTo>
                  <a:pt x="10958" y="1503339"/>
                  <a:pt x="4763" y="1547812"/>
                  <a:pt x="4763" y="1547812"/>
                </a:cubicBezTo>
                <a:cubicBezTo>
                  <a:pt x="3175" y="1579562"/>
                  <a:pt x="0" y="1611272"/>
                  <a:pt x="0" y="1643062"/>
                </a:cubicBezTo>
                <a:cubicBezTo>
                  <a:pt x="0" y="1692564"/>
                  <a:pt x="4664" y="1682318"/>
                  <a:pt x="14288" y="1724025"/>
                </a:cubicBezTo>
                <a:cubicBezTo>
                  <a:pt x="18625" y="1742820"/>
                  <a:pt x="22134" y="1778672"/>
                  <a:pt x="23813" y="1795462"/>
                </a:cubicBezTo>
                <a:cubicBezTo>
                  <a:pt x="25558" y="1812910"/>
                  <a:pt x="26486" y="1830440"/>
                  <a:pt x="28575" y="1847850"/>
                </a:cubicBezTo>
                <a:cubicBezTo>
                  <a:pt x="31250" y="1870141"/>
                  <a:pt x="31000" y="1893227"/>
                  <a:pt x="38100" y="1914525"/>
                </a:cubicBezTo>
                <a:cubicBezTo>
                  <a:pt x="39688" y="1919287"/>
                  <a:pt x="40618" y="1924322"/>
                  <a:pt x="42863" y="1928812"/>
                </a:cubicBezTo>
                <a:cubicBezTo>
                  <a:pt x="45423" y="1933932"/>
                  <a:pt x="49213" y="1938337"/>
                  <a:pt x="52388" y="1943100"/>
                </a:cubicBezTo>
                <a:cubicBezTo>
                  <a:pt x="57731" y="1959130"/>
                  <a:pt x="57258" y="1959958"/>
                  <a:pt x="66675" y="1976437"/>
                </a:cubicBezTo>
                <a:cubicBezTo>
                  <a:pt x="69515" y="1981407"/>
                  <a:pt x="73640" y="1985605"/>
                  <a:pt x="76200" y="1990725"/>
                </a:cubicBezTo>
                <a:cubicBezTo>
                  <a:pt x="90855" y="2020035"/>
                  <a:pt x="91168" y="2026442"/>
                  <a:pt x="100013" y="2057400"/>
                </a:cubicBezTo>
                <a:cubicBezTo>
                  <a:pt x="98425" y="2135187"/>
                  <a:pt x="97978" y="2213006"/>
                  <a:pt x="95250" y="2290762"/>
                </a:cubicBezTo>
                <a:cubicBezTo>
                  <a:pt x="94801" y="2303553"/>
                  <a:pt x="92847" y="2316282"/>
                  <a:pt x="90488" y="2328862"/>
                </a:cubicBezTo>
                <a:cubicBezTo>
                  <a:pt x="79555" y="2387171"/>
                  <a:pt x="76129" y="2362485"/>
                  <a:pt x="57150" y="2438400"/>
                </a:cubicBezTo>
                <a:cubicBezTo>
                  <a:pt x="35573" y="2524707"/>
                  <a:pt x="61721" y="2418285"/>
                  <a:pt x="33338" y="2543175"/>
                </a:cubicBezTo>
                <a:cubicBezTo>
                  <a:pt x="26490" y="2573309"/>
                  <a:pt x="22572" y="2585619"/>
                  <a:pt x="14288" y="2614612"/>
                </a:cubicBezTo>
                <a:cubicBezTo>
                  <a:pt x="28983" y="2746880"/>
                  <a:pt x="4582" y="2516372"/>
                  <a:pt x="23813" y="2833687"/>
                </a:cubicBezTo>
                <a:cubicBezTo>
                  <a:pt x="39668" y="3095286"/>
                  <a:pt x="23348" y="2903270"/>
                  <a:pt x="47625" y="3000375"/>
                </a:cubicBezTo>
                <a:cubicBezTo>
                  <a:pt x="53501" y="3023877"/>
                  <a:pt x="53184" y="3048013"/>
                  <a:pt x="57150" y="3071812"/>
                </a:cubicBezTo>
                <a:cubicBezTo>
                  <a:pt x="59556" y="3086249"/>
                  <a:pt x="63384" y="3100414"/>
                  <a:pt x="66675" y="3114675"/>
                </a:cubicBezTo>
                <a:cubicBezTo>
                  <a:pt x="69024" y="3124852"/>
                  <a:pt x="76807" y="3156066"/>
                  <a:pt x="80963" y="3162300"/>
                </a:cubicBezTo>
                <a:cubicBezTo>
                  <a:pt x="84138" y="3167062"/>
                  <a:pt x="86019" y="3173011"/>
                  <a:pt x="90488" y="3176587"/>
                </a:cubicBezTo>
                <a:cubicBezTo>
                  <a:pt x="94408" y="3179723"/>
                  <a:pt x="99920" y="3180072"/>
                  <a:pt x="104775" y="3181350"/>
                </a:cubicBezTo>
                <a:cubicBezTo>
                  <a:pt x="130095" y="3188013"/>
                  <a:pt x="156137" y="3192121"/>
                  <a:pt x="180975" y="3200400"/>
                </a:cubicBezTo>
                <a:cubicBezTo>
                  <a:pt x="190500" y="3203575"/>
                  <a:pt x="200114" y="3206494"/>
                  <a:pt x="209550" y="3209925"/>
                </a:cubicBezTo>
                <a:cubicBezTo>
                  <a:pt x="217584" y="3212847"/>
                  <a:pt x="225253" y="3216747"/>
                  <a:pt x="233363" y="3219450"/>
                </a:cubicBezTo>
                <a:cubicBezTo>
                  <a:pt x="239573" y="3221520"/>
                  <a:pt x="245973" y="3223041"/>
                  <a:pt x="252413" y="3224212"/>
                </a:cubicBezTo>
                <a:cubicBezTo>
                  <a:pt x="348704" y="3241720"/>
                  <a:pt x="523047" y="3232997"/>
                  <a:pt x="566738" y="3233737"/>
                </a:cubicBezTo>
                <a:lnTo>
                  <a:pt x="661988" y="3238500"/>
                </a:lnTo>
                <a:cubicBezTo>
                  <a:pt x="676329" y="3239489"/>
                  <a:pt x="690488" y="3242638"/>
                  <a:pt x="704850" y="3243262"/>
                </a:cubicBezTo>
                <a:cubicBezTo>
                  <a:pt x="763554" y="3245814"/>
                  <a:pt x="822325" y="3246437"/>
                  <a:pt x="881063" y="3248025"/>
                </a:cubicBezTo>
                <a:cubicBezTo>
                  <a:pt x="903539" y="3246526"/>
                  <a:pt x="983213" y="3241610"/>
                  <a:pt x="1009650" y="3238500"/>
                </a:cubicBezTo>
                <a:cubicBezTo>
                  <a:pt x="1017689" y="3237554"/>
                  <a:pt x="1025449" y="3234882"/>
                  <a:pt x="1033463" y="3233737"/>
                </a:cubicBezTo>
                <a:cubicBezTo>
                  <a:pt x="1047694" y="3231704"/>
                  <a:pt x="1062038" y="3230562"/>
                  <a:pt x="1076325" y="3228975"/>
                </a:cubicBezTo>
                <a:cubicBezTo>
                  <a:pt x="1326098" y="3243248"/>
                  <a:pt x="1239106" y="3242263"/>
                  <a:pt x="1571625" y="3233737"/>
                </a:cubicBezTo>
                <a:cubicBezTo>
                  <a:pt x="1585996" y="3233369"/>
                  <a:pt x="1600177" y="3230338"/>
                  <a:pt x="1614488" y="3228975"/>
                </a:cubicBezTo>
                <a:cubicBezTo>
                  <a:pt x="1633518" y="3227163"/>
                  <a:pt x="1652608" y="3226024"/>
                  <a:pt x="1671638" y="3224212"/>
                </a:cubicBezTo>
                <a:cubicBezTo>
                  <a:pt x="1685948" y="3222849"/>
                  <a:pt x="1700190" y="3220813"/>
                  <a:pt x="1714500" y="3219450"/>
                </a:cubicBezTo>
                <a:cubicBezTo>
                  <a:pt x="1799789" y="3211327"/>
                  <a:pt x="1748873" y="3217538"/>
                  <a:pt x="1847850" y="3209925"/>
                </a:cubicBezTo>
                <a:cubicBezTo>
                  <a:pt x="2111743" y="3189626"/>
                  <a:pt x="1835791" y="3208507"/>
                  <a:pt x="2028825" y="3195637"/>
                </a:cubicBezTo>
                <a:cubicBezTo>
                  <a:pt x="2058306" y="3189742"/>
                  <a:pt x="2069543" y="3186615"/>
                  <a:pt x="2105025" y="3186112"/>
                </a:cubicBezTo>
                <a:lnTo>
                  <a:pt x="2724150" y="3181350"/>
                </a:lnTo>
                <a:cubicBezTo>
                  <a:pt x="2740772" y="3176601"/>
                  <a:pt x="2779467" y="3165145"/>
                  <a:pt x="2795588" y="3162300"/>
                </a:cubicBezTo>
                <a:cubicBezTo>
                  <a:pt x="2809745" y="3159802"/>
                  <a:pt x="2824163" y="3159125"/>
                  <a:pt x="2838450" y="3157537"/>
                </a:cubicBezTo>
                <a:cubicBezTo>
                  <a:pt x="2849563" y="3154362"/>
                  <a:pt x="2860576" y="3150815"/>
                  <a:pt x="2871788" y="3148012"/>
                </a:cubicBezTo>
                <a:cubicBezTo>
                  <a:pt x="2928869" y="3133742"/>
                  <a:pt x="2907091" y="3142688"/>
                  <a:pt x="2971800" y="3124200"/>
                </a:cubicBezTo>
                <a:cubicBezTo>
                  <a:pt x="3045844" y="3103045"/>
                  <a:pt x="2982729" y="3112815"/>
                  <a:pt x="3067050" y="3105150"/>
                </a:cubicBezTo>
                <a:cubicBezTo>
                  <a:pt x="3110974" y="3094168"/>
                  <a:pt x="3056676" y="3108261"/>
                  <a:pt x="3114675" y="3090862"/>
                </a:cubicBezTo>
                <a:cubicBezTo>
                  <a:pt x="3120944" y="3088981"/>
                  <a:pt x="3127375" y="3087687"/>
                  <a:pt x="3133725" y="3086100"/>
                </a:cubicBezTo>
                <a:cubicBezTo>
                  <a:pt x="3158066" y="3067843"/>
                  <a:pt x="3162830" y="3067049"/>
                  <a:pt x="3181350" y="3033712"/>
                </a:cubicBezTo>
                <a:cubicBezTo>
                  <a:pt x="3189653" y="3018766"/>
                  <a:pt x="3193235" y="3001611"/>
                  <a:pt x="3200400" y="2986087"/>
                </a:cubicBezTo>
                <a:cubicBezTo>
                  <a:pt x="3202799" y="2980890"/>
                  <a:pt x="3207365" y="2976919"/>
                  <a:pt x="3209925" y="2971800"/>
                </a:cubicBezTo>
                <a:cubicBezTo>
                  <a:pt x="3212170" y="2967310"/>
                  <a:pt x="3212925" y="2962213"/>
                  <a:pt x="3214688" y="2957512"/>
                </a:cubicBezTo>
                <a:cubicBezTo>
                  <a:pt x="3222452" y="2936809"/>
                  <a:pt x="3234164" y="2917282"/>
                  <a:pt x="3238500" y="2895600"/>
                </a:cubicBezTo>
                <a:cubicBezTo>
                  <a:pt x="3260392" y="2786142"/>
                  <a:pt x="3238687" y="2899243"/>
                  <a:pt x="3252788" y="2814637"/>
                </a:cubicBezTo>
                <a:cubicBezTo>
                  <a:pt x="3254119" y="2806653"/>
                  <a:pt x="3256456" y="2798845"/>
                  <a:pt x="3257550" y="2790825"/>
                </a:cubicBezTo>
                <a:cubicBezTo>
                  <a:pt x="3261221" y="2763900"/>
                  <a:pt x="3263403" y="2736787"/>
                  <a:pt x="3267075" y="2709862"/>
                </a:cubicBezTo>
                <a:cubicBezTo>
                  <a:pt x="3268169" y="2701842"/>
                  <a:pt x="3270390" y="2694014"/>
                  <a:pt x="3271838" y="2686050"/>
                </a:cubicBezTo>
                <a:cubicBezTo>
                  <a:pt x="3273565" y="2676549"/>
                  <a:pt x="3275013" y="2667000"/>
                  <a:pt x="3276600" y="2657475"/>
                </a:cubicBezTo>
                <a:cubicBezTo>
                  <a:pt x="3298633" y="2327015"/>
                  <a:pt x="3276161" y="2685667"/>
                  <a:pt x="3286125" y="1828800"/>
                </a:cubicBezTo>
                <a:cubicBezTo>
                  <a:pt x="3286867" y="1764949"/>
                  <a:pt x="3290945" y="1776075"/>
                  <a:pt x="3300413" y="1719262"/>
                </a:cubicBezTo>
                <a:cubicBezTo>
                  <a:pt x="3304698" y="1693548"/>
                  <a:pt x="3308365" y="1647086"/>
                  <a:pt x="3309938" y="1624012"/>
                </a:cubicBezTo>
                <a:cubicBezTo>
                  <a:pt x="3313400" y="1573231"/>
                  <a:pt x="3319463" y="1471612"/>
                  <a:pt x="3319463" y="1471612"/>
                </a:cubicBezTo>
                <a:cubicBezTo>
                  <a:pt x="3317875" y="1362075"/>
                  <a:pt x="3316913" y="1252526"/>
                  <a:pt x="3314700" y="1143000"/>
                </a:cubicBezTo>
                <a:cubicBezTo>
                  <a:pt x="3313738" y="1095358"/>
                  <a:pt x="3311426" y="1047753"/>
                  <a:pt x="3309938" y="1000125"/>
                </a:cubicBezTo>
                <a:cubicBezTo>
                  <a:pt x="3308251" y="946153"/>
                  <a:pt x="3306634" y="892179"/>
                  <a:pt x="3305175" y="838200"/>
                </a:cubicBezTo>
                <a:cubicBezTo>
                  <a:pt x="3303459" y="774703"/>
                  <a:pt x="3302494" y="711186"/>
                  <a:pt x="3300413" y="647700"/>
                </a:cubicBezTo>
                <a:cubicBezTo>
                  <a:pt x="3296983" y="543091"/>
                  <a:pt x="3305660" y="577716"/>
                  <a:pt x="3286125" y="519112"/>
                </a:cubicBezTo>
                <a:cubicBezTo>
                  <a:pt x="3284538" y="508000"/>
                  <a:pt x="3283070" y="496870"/>
                  <a:pt x="3281363" y="485775"/>
                </a:cubicBezTo>
                <a:cubicBezTo>
                  <a:pt x="3279895" y="476231"/>
                  <a:pt x="3277876" y="466772"/>
                  <a:pt x="3276600" y="457200"/>
                </a:cubicBezTo>
                <a:cubicBezTo>
                  <a:pt x="3274700" y="442951"/>
                  <a:pt x="3273518" y="428614"/>
                  <a:pt x="3271838" y="414337"/>
                </a:cubicBezTo>
                <a:cubicBezTo>
                  <a:pt x="3270343" y="401626"/>
                  <a:pt x="3268663" y="388937"/>
                  <a:pt x="3267075" y="376237"/>
                </a:cubicBezTo>
                <a:cubicBezTo>
                  <a:pt x="3265488" y="349250"/>
                  <a:pt x="3264917" y="322183"/>
                  <a:pt x="3262313" y="295275"/>
                </a:cubicBezTo>
                <a:cubicBezTo>
                  <a:pt x="3257363" y="244119"/>
                  <a:pt x="3256630" y="243966"/>
                  <a:pt x="3248025" y="209550"/>
                </a:cubicBezTo>
                <a:cubicBezTo>
                  <a:pt x="3229305" y="59774"/>
                  <a:pt x="3258983" y="284805"/>
                  <a:pt x="3233738" y="133350"/>
                </a:cubicBezTo>
                <a:cubicBezTo>
                  <a:pt x="3232150" y="123825"/>
                  <a:pt x="3232971" y="113566"/>
                  <a:pt x="3228975" y="104775"/>
                </a:cubicBezTo>
                <a:cubicBezTo>
                  <a:pt x="3224769" y="95521"/>
                  <a:pt x="3217113" y="88150"/>
                  <a:pt x="3209925" y="80962"/>
                </a:cubicBezTo>
                <a:cubicBezTo>
                  <a:pt x="3193591" y="64628"/>
                  <a:pt x="3168139" y="55452"/>
                  <a:pt x="3148013" y="47625"/>
                </a:cubicBezTo>
                <a:cubicBezTo>
                  <a:pt x="3133977" y="42166"/>
                  <a:pt x="3119867" y="36536"/>
                  <a:pt x="3105150" y="33337"/>
                </a:cubicBezTo>
                <a:cubicBezTo>
                  <a:pt x="3060756" y="23686"/>
                  <a:pt x="3021427" y="22951"/>
                  <a:pt x="2976563" y="19050"/>
                </a:cubicBezTo>
                <a:cubicBezTo>
                  <a:pt x="2960669" y="17668"/>
                  <a:pt x="2944732" y="16543"/>
                  <a:pt x="2928938" y="14287"/>
                </a:cubicBezTo>
                <a:cubicBezTo>
                  <a:pt x="2911367" y="11777"/>
                  <a:pt x="2894182" y="6796"/>
                  <a:pt x="2876550" y="4762"/>
                </a:cubicBezTo>
                <a:cubicBezTo>
                  <a:pt x="2852842" y="2027"/>
                  <a:pt x="2828925" y="1587"/>
                  <a:pt x="2805113" y="0"/>
                </a:cubicBezTo>
                <a:lnTo>
                  <a:pt x="2505075" y="4762"/>
                </a:lnTo>
                <a:lnTo>
                  <a:pt x="2138363" y="14287"/>
                </a:lnTo>
                <a:lnTo>
                  <a:pt x="2000250" y="19050"/>
                </a:lnTo>
                <a:cubicBezTo>
                  <a:pt x="1735336" y="25591"/>
                  <a:pt x="1153307" y="31545"/>
                  <a:pt x="1014413" y="33337"/>
                </a:cubicBezTo>
                <a:lnTo>
                  <a:pt x="938213" y="42862"/>
                </a:lnTo>
                <a:cubicBezTo>
                  <a:pt x="895298" y="48850"/>
                  <a:pt x="852793" y="58158"/>
                  <a:pt x="809625" y="61912"/>
                </a:cubicBezTo>
                <a:cubicBezTo>
                  <a:pt x="773113" y="65087"/>
                  <a:pt x="736455" y="66891"/>
                  <a:pt x="700088" y="71437"/>
                </a:cubicBezTo>
                <a:cubicBezTo>
                  <a:pt x="674688" y="74612"/>
                  <a:pt x="649397" y="78836"/>
                  <a:pt x="623888" y="80962"/>
                </a:cubicBezTo>
                <a:cubicBezTo>
                  <a:pt x="592208" y="83602"/>
                  <a:pt x="560388" y="84137"/>
                  <a:pt x="528638" y="85725"/>
                </a:cubicBezTo>
                <a:cubicBezTo>
                  <a:pt x="514350" y="87312"/>
                  <a:pt x="499983" y="88301"/>
                  <a:pt x="485775" y="90487"/>
                </a:cubicBezTo>
                <a:cubicBezTo>
                  <a:pt x="432408" y="98697"/>
                  <a:pt x="516042" y="93768"/>
                  <a:pt x="428625" y="100012"/>
                </a:cubicBezTo>
                <a:cubicBezTo>
                  <a:pt x="374694" y="103864"/>
                  <a:pt x="266700" y="109537"/>
                  <a:pt x="266700" y="109537"/>
                </a:cubicBezTo>
                <a:cubicBezTo>
                  <a:pt x="248232" y="115694"/>
                  <a:pt x="235802" y="120244"/>
                  <a:pt x="214313" y="123825"/>
                </a:cubicBezTo>
                <a:lnTo>
                  <a:pt x="185738" y="128587"/>
                </a:lnTo>
                <a:lnTo>
                  <a:pt x="147638" y="13811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78E2C9F-5608-A079-C218-8B8FE4239E8E}"/>
              </a:ext>
            </a:extLst>
          </p:cNvPr>
          <p:cNvSpPr txBox="1">
            <a:spLocks/>
          </p:cNvSpPr>
          <p:nvPr/>
        </p:nvSpPr>
        <p:spPr>
          <a:xfrm>
            <a:off x="8556572" y="1295817"/>
            <a:ext cx="2497220" cy="519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MEMORY BUFFER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500A2F-7B8F-E9D4-C0DC-6B5D01E61AF9}"/>
              </a:ext>
            </a:extLst>
          </p:cNvPr>
          <p:cNvSpPr/>
          <p:nvPr/>
        </p:nvSpPr>
        <p:spPr>
          <a:xfrm>
            <a:off x="8023178" y="2112782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2C1284-72EA-A420-8DC3-8C93C659BE9A}"/>
              </a:ext>
            </a:extLst>
          </p:cNvPr>
          <p:cNvSpPr/>
          <p:nvPr/>
        </p:nvSpPr>
        <p:spPr>
          <a:xfrm>
            <a:off x="8385128" y="2116985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70A64-E04E-F1C2-E7EC-5EDDC26F2906}"/>
              </a:ext>
            </a:extLst>
          </p:cNvPr>
          <p:cNvSpPr/>
          <p:nvPr/>
        </p:nvSpPr>
        <p:spPr>
          <a:xfrm>
            <a:off x="8747078" y="2116985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404B29-084D-D26C-453F-CF656FFB6391}"/>
              </a:ext>
            </a:extLst>
          </p:cNvPr>
          <p:cNvSpPr/>
          <p:nvPr/>
        </p:nvSpPr>
        <p:spPr>
          <a:xfrm>
            <a:off x="9109028" y="2116985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AC012-DA7C-6B7A-DBA2-75E528D3C9B3}"/>
              </a:ext>
            </a:extLst>
          </p:cNvPr>
          <p:cNvSpPr/>
          <p:nvPr/>
        </p:nvSpPr>
        <p:spPr>
          <a:xfrm>
            <a:off x="9480102" y="2117045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3E0856-5D43-55F1-0D7E-E33CBA146D85}"/>
              </a:ext>
            </a:extLst>
          </p:cNvPr>
          <p:cNvSpPr/>
          <p:nvPr/>
        </p:nvSpPr>
        <p:spPr>
          <a:xfrm>
            <a:off x="10225978" y="2120039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1D03CB-4E7B-8AF7-FD0D-15B5452E5F37}"/>
              </a:ext>
            </a:extLst>
          </p:cNvPr>
          <p:cNvSpPr/>
          <p:nvPr/>
        </p:nvSpPr>
        <p:spPr>
          <a:xfrm>
            <a:off x="9857828" y="2116985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A9901E-06AF-5FD0-BEBF-C6B7F90DA77D}"/>
              </a:ext>
            </a:extLst>
          </p:cNvPr>
          <p:cNvSpPr/>
          <p:nvPr/>
        </p:nvSpPr>
        <p:spPr>
          <a:xfrm>
            <a:off x="10610630" y="2120039"/>
            <a:ext cx="241300" cy="414321"/>
          </a:xfrm>
          <a:prstGeom prst="rect">
            <a:avLst/>
          </a:prstGeom>
          <a:solidFill>
            <a:srgbClr val="FFCC66"/>
          </a:solidFill>
          <a:ln w="19050">
            <a:solidFill>
              <a:srgbClr val="FFB2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8C171F7-9ED4-DB09-05F4-C081B75130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2821" y="2842129"/>
            <a:ext cx="602663" cy="120651"/>
          </a:xfrm>
          <a:prstGeom prst="curved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10FF96C-4561-4A6B-DF20-F210218064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1804" y="2823628"/>
            <a:ext cx="616001" cy="1954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BA0A0B2-2A2A-6948-0C3D-B6BF40946B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0586" y="2800115"/>
            <a:ext cx="591812" cy="215530"/>
          </a:xfrm>
          <a:prstGeom prst="curved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5280C0B-C90A-70F7-5F9E-7F327F116C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93740" y="2845595"/>
            <a:ext cx="596959" cy="119422"/>
          </a:xfrm>
          <a:prstGeom prst="curved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1" descr="Une image contenant ligne, Tracé, diagramme, texte&#10;&#10;Description générée automatiquement">
            <a:extLst>
              <a:ext uri="{FF2B5EF4-FFF2-40B4-BE49-F238E27FC236}">
                <a16:creationId xmlns:a16="http://schemas.microsoft.com/office/drawing/2014/main" id="{EA6951A2-F2DD-807B-B1E5-CB8874AE5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22" y="3955800"/>
            <a:ext cx="3188612" cy="2678248"/>
          </a:xfrm>
          <a:custGeom>
            <a:avLst/>
            <a:gdLst>
              <a:gd name="connsiteX0" fmla="*/ 0 w 3188612"/>
              <a:gd name="connsiteY0" fmla="*/ 0 h 2678248"/>
              <a:gd name="connsiteX1" fmla="*/ 669609 w 3188612"/>
              <a:gd name="connsiteY1" fmla="*/ 0 h 2678248"/>
              <a:gd name="connsiteX2" fmla="*/ 1339217 w 3188612"/>
              <a:gd name="connsiteY2" fmla="*/ 0 h 2678248"/>
              <a:gd name="connsiteX3" fmla="*/ 1976939 w 3188612"/>
              <a:gd name="connsiteY3" fmla="*/ 0 h 2678248"/>
              <a:gd name="connsiteX4" fmla="*/ 2582776 w 3188612"/>
              <a:gd name="connsiteY4" fmla="*/ 0 h 2678248"/>
              <a:gd name="connsiteX5" fmla="*/ 3188612 w 3188612"/>
              <a:gd name="connsiteY5" fmla="*/ 0 h 2678248"/>
              <a:gd name="connsiteX6" fmla="*/ 3188612 w 3188612"/>
              <a:gd name="connsiteY6" fmla="*/ 723127 h 2678248"/>
              <a:gd name="connsiteX7" fmla="*/ 3188612 w 3188612"/>
              <a:gd name="connsiteY7" fmla="*/ 1365906 h 2678248"/>
              <a:gd name="connsiteX8" fmla="*/ 3188612 w 3188612"/>
              <a:gd name="connsiteY8" fmla="*/ 1955121 h 2678248"/>
              <a:gd name="connsiteX9" fmla="*/ 3188612 w 3188612"/>
              <a:gd name="connsiteY9" fmla="*/ 2678248 h 2678248"/>
              <a:gd name="connsiteX10" fmla="*/ 2519003 w 3188612"/>
              <a:gd name="connsiteY10" fmla="*/ 2678248 h 2678248"/>
              <a:gd name="connsiteX11" fmla="*/ 1849395 w 3188612"/>
              <a:gd name="connsiteY11" fmla="*/ 2678248 h 2678248"/>
              <a:gd name="connsiteX12" fmla="*/ 1275445 w 3188612"/>
              <a:gd name="connsiteY12" fmla="*/ 2678248 h 2678248"/>
              <a:gd name="connsiteX13" fmla="*/ 605836 w 3188612"/>
              <a:gd name="connsiteY13" fmla="*/ 2678248 h 2678248"/>
              <a:gd name="connsiteX14" fmla="*/ 0 w 3188612"/>
              <a:gd name="connsiteY14" fmla="*/ 2678248 h 2678248"/>
              <a:gd name="connsiteX15" fmla="*/ 0 w 3188612"/>
              <a:gd name="connsiteY15" fmla="*/ 2008686 h 2678248"/>
              <a:gd name="connsiteX16" fmla="*/ 0 w 3188612"/>
              <a:gd name="connsiteY16" fmla="*/ 1339124 h 2678248"/>
              <a:gd name="connsiteX17" fmla="*/ 0 w 3188612"/>
              <a:gd name="connsiteY17" fmla="*/ 615997 h 2678248"/>
              <a:gd name="connsiteX18" fmla="*/ 0 w 3188612"/>
              <a:gd name="connsiteY18" fmla="*/ 0 h 267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8612" h="2678248" extrusionOk="0">
                <a:moveTo>
                  <a:pt x="0" y="0"/>
                </a:moveTo>
                <a:cubicBezTo>
                  <a:pt x="259389" y="-32720"/>
                  <a:pt x="489726" y="-7459"/>
                  <a:pt x="669609" y="0"/>
                </a:cubicBezTo>
                <a:cubicBezTo>
                  <a:pt x="849492" y="7459"/>
                  <a:pt x="1043274" y="572"/>
                  <a:pt x="1339217" y="0"/>
                </a:cubicBezTo>
                <a:cubicBezTo>
                  <a:pt x="1635160" y="-572"/>
                  <a:pt x="1682714" y="-16671"/>
                  <a:pt x="1976939" y="0"/>
                </a:cubicBezTo>
                <a:cubicBezTo>
                  <a:pt x="2271164" y="16671"/>
                  <a:pt x="2386939" y="3603"/>
                  <a:pt x="2582776" y="0"/>
                </a:cubicBezTo>
                <a:cubicBezTo>
                  <a:pt x="2778613" y="-3603"/>
                  <a:pt x="2908858" y="-20164"/>
                  <a:pt x="3188612" y="0"/>
                </a:cubicBezTo>
                <a:cubicBezTo>
                  <a:pt x="3168091" y="217404"/>
                  <a:pt x="3207266" y="511167"/>
                  <a:pt x="3188612" y="723127"/>
                </a:cubicBezTo>
                <a:cubicBezTo>
                  <a:pt x="3169958" y="935087"/>
                  <a:pt x="3217838" y="1235638"/>
                  <a:pt x="3188612" y="1365906"/>
                </a:cubicBezTo>
                <a:cubicBezTo>
                  <a:pt x="3159386" y="1496174"/>
                  <a:pt x="3189998" y="1691124"/>
                  <a:pt x="3188612" y="1955121"/>
                </a:cubicBezTo>
                <a:cubicBezTo>
                  <a:pt x="3187226" y="2219119"/>
                  <a:pt x="3178673" y="2489347"/>
                  <a:pt x="3188612" y="2678248"/>
                </a:cubicBezTo>
                <a:cubicBezTo>
                  <a:pt x="2859288" y="2679213"/>
                  <a:pt x="2672388" y="2708301"/>
                  <a:pt x="2519003" y="2678248"/>
                </a:cubicBezTo>
                <a:cubicBezTo>
                  <a:pt x="2365618" y="2648195"/>
                  <a:pt x="2036574" y="2659417"/>
                  <a:pt x="1849395" y="2678248"/>
                </a:cubicBezTo>
                <a:cubicBezTo>
                  <a:pt x="1662216" y="2697079"/>
                  <a:pt x="1473567" y="2680355"/>
                  <a:pt x="1275445" y="2678248"/>
                </a:cubicBezTo>
                <a:cubicBezTo>
                  <a:pt x="1077323" y="2676142"/>
                  <a:pt x="739757" y="2684732"/>
                  <a:pt x="605836" y="2678248"/>
                </a:cubicBezTo>
                <a:cubicBezTo>
                  <a:pt x="471915" y="2671764"/>
                  <a:pt x="296931" y="2648304"/>
                  <a:pt x="0" y="2678248"/>
                </a:cubicBezTo>
                <a:cubicBezTo>
                  <a:pt x="21382" y="2356911"/>
                  <a:pt x="-11612" y="2195583"/>
                  <a:pt x="0" y="2008686"/>
                </a:cubicBezTo>
                <a:cubicBezTo>
                  <a:pt x="11612" y="1821789"/>
                  <a:pt x="18425" y="1609898"/>
                  <a:pt x="0" y="1339124"/>
                </a:cubicBezTo>
                <a:cubicBezTo>
                  <a:pt x="-18425" y="1068350"/>
                  <a:pt x="10269" y="840771"/>
                  <a:pt x="0" y="615997"/>
                </a:cubicBezTo>
                <a:cubicBezTo>
                  <a:pt x="-10269" y="391223"/>
                  <a:pt x="-1741" y="23410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19368475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9C5904F6-A246-BD80-A545-7D20FAF041C2}"/>
              </a:ext>
            </a:extLst>
          </p:cNvPr>
          <p:cNvSpPr/>
          <p:nvPr/>
        </p:nvSpPr>
        <p:spPr>
          <a:xfrm>
            <a:off x="8222226" y="3862893"/>
            <a:ext cx="3753804" cy="995308"/>
          </a:xfrm>
          <a:custGeom>
            <a:avLst/>
            <a:gdLst>
              <a:gd name="connsiteX0" fmla="*/ 2302664 w 3753804"/>
              <a:gd name="connsiteY0" fmla="*/ 109185 h 995308"/>
              <a:gd name="connsiteX1" fmla="*/ 2302664 w 3753804"/>
              <a:gd name="connsiteY1" fmla="*/ 109185 h 995308"/>
              <a:gd name="connsiteX2" fmla="*/ 1279835 w 3753804"/>
              <a:gd name="connsiteY2" fmla="*/ 70658 h 995308"/>
              <a:gd name="connsiteX3" fmla="*/ 790117 w 3753804"/>
              <a:gd name="connsiteY3" fmla="*/ 104652 h 995308"/>
              <a:gd name="connsiteX4" fmla="*/ 455373 w 3753804"/>
              <a:gd name="connsiteY4" fmla="*/ 179440 h 995308"/>
              <a:gd name="connsiteX5" fmla="*/ 27645 w 3753804"/>
              <a:gd name="connsiteY5" fmla="*/ 408336 h 995308"/>
              <a:gd name="connsiteX6" fmla="*/ 9048 w 3753804"/>
              <a:gd name="connsiteY6" fmla="*/ 535249 h 995308"/>
              <a:gd name="connsiteX7" fmla="*/ 195017 w 3753804"/>
              <a:gd name="connsiteY7" fmla="*/ 671227 h 995308"/>
              <a:gd name="connsiteX8" fmla="*/ 963688 w 3753804"/>
              <a:gd name="connsiteY8" fmla="*/ 884259 h 995308"/>
              <a:gd name="connsiteX9" fmla="*/ 1564988 w 3753804"/>
              <a:gd name="connsiteY9" fmla="*/ 952248 h 995308"/>
              <a:gd name="connsiteX10" fmla="*/ 2234476 w 3753804"/>
              <a:gd name="connsiteY10" fmla="*/ 974911 h 995308"/>
              <a:gd name="connsiteX11" fmla="*/ 3344090 w 3753804"/>
              <a:gd name="connsiteY11" fmla="*/ 870661 h 995308"/>
              <a:gd name="connsiteX12" fmla="*/ 3660237 w 3753804"/>
              <a:gd name="connsiteY12" fmla="*/ 696156 h 995308"/>
              <a:gd name="connsiteX13" fmla="*/ 3610646 w 3753804"/>
              <a:gd name="connsiteY13" fmla="*/ 517119 h 995308"/>
              <a:gd name="connsiteX14" fmla="*/ 3325493 w 3753804"/>
              <a:gd name="connsiteY14" fmla="*/ 353945 h 995308"/>
              <a:gd name="connsiteX15" fmla="*/ 2029910 w 3753804"/>
              <a:gd name="connsiteY15" fmla="*/ 118250 h 995308"/>
              <a:gd name="connsiteX16" fmla="*/ 1465804 w 3753804"/>
              <a:gd name="connsiteY16" fmla="*/ 100120 h 995308"/>
              <a:gd name="connsiteX17" fmla="*/ 845908 w 3753804"/>
              <a:gd name="connsiteY17" fmla="*/ 147712 h 995308"/>
              <a:gd name="connsiteX18" fmla="*/ 114430 w 3753804"/>
              <a:gd name="connsiteY18" fmla="*/ 419668 h 995308"/>
              <a:gd name="connsiteX19" fmla="*/ 33844 w 3753804"/>
              <a:gd name="connsiteY19" fmla="*/ 600972 h 995308"/>
              <a:gd name="connsiteX20" fmla="*/ 337593 w 3753804"/>
              <a:gd name="connsiteY20" fmla="*/ 784542 h 995308"/>
              <a:gd name="connsiteX21" fmla="*/ 2005114 w 3753804"/>
              <a:gd name="connsiteY21" fmla="*/ 861596 h 995308"/>
              <a:gd name="connsiteX22" fmla="*/ 3120927 w 3753804"/>
              <a:gd name="connsiteY22" fmla="*/ 795873 h 995308"/>
              <a:gd name="connsiteX23" fmla="*/ 3468069 w 3753804"/>
              <a:gd name="connsiteY23" fmla="*/ 408336 h 995308"/>
              <a:gd name="connsiteX24" fmla="*/ 2296465 w 3753804"/>
              <a:gd name="connsiteY24" fmla="*/ 14001 h 995308"/>
              <a:gd name="connsiteX25" fmla="*/ 1540192 w 3753804"/>
              <a:gd name="connsiteY25" fmla="*/ 403 h 995308"/>
              <a:gd name="connsiteX26" fmla="*/ 1069071 w 3753804"/>
              <a:gd name="connsiteY26" fmla="*/ 70658 h 995308"/>
              <a:gd name="connsiteX27" fmla="*/ 486368 w 3753804"/>
              <a:gd name="connsiteY27" fmla="*/ 478592 h 995308"/>
              <a:gd name="connsiteX28" fmla="*/ 467771 w 3753804"/>
              <a:gd name="connsiteY28" fmla="*/ 655363 h 995308"/>
              <a:gd name="connsiteX29" fmla="*/ 1093867 w 3753804"/>
              <a:gd name="connsiteY29" fmla="*/ 881993 h 995308"/>
              <a:gd name="connsiteX30" fmla="*/ 1763355 w 3753804"/>
              <a:gd name="connsiteY30" fmla="*/ 897857 h 995308"/>
              <a:gd name="connsiteX31" fmla="*/ 3114728 w 3753804"/>
              <a:gd name="connsiteY31" fmla="*/ 702955 h 995308"/>
              <a:gd name="connsiteX32" fmla="*/ 3393682 w 3753804"/>
              <a:gd name="connsiteY32" fmla="*/ 487657 h 995308"/>
              <a:gd name="connsiteX33" fmla="*/ 3437075 w 3753804"/>
              <a:gd name="connsiteY33" fmla="*/ 324483 h 995308"/>
              <a:gd name="connsiteX34" fmla="*/ 3114728 w 3753804"/>
              <a:gd name="connsiteY34" fmla="*/ 154511 h 995308"/>
              <a:gd name="connsiteX35" fmla="*/ 1868737 w 3753804"/>
              <a:gd name="connsiteY35" fmla="*/ 23066 h 995308"/>
              <a:gd name="connsiteX36" fmla="*/ 690934 w 3753804"/>
              <a:gd name="connsiteY36" fmla="*/ 136381 h 995308"/>
              <a:gd name="connsiteX37" fmla="*/ 411981 w 3753804"/>
              <a:gd name="connsiteY37" fmla="*/ 254228 h 995308"/>
              <a:gd name="connsiteX38" fmla="*/ 2849 w 3753804"/>
              <a:gd name="connsiteY38" fmla="*/ 512586 h 995308"/>
              <a:gd name="connsiteX39" fmla="*/ 9048 w 3753804"/>
              <a:gd name="connsiteY39" fmla="*/ 517119 h 995308"/>
              <a:gd name="connsiteX40" fmla="*/ 340693 w 3753804"/>
              <a:gd name="connsiteY40" fmla="*/ 696157 h 995308"/>
              <a:gd name="connsiteX41" fmla="*/ 672337 w 3753804"/>
              <a:gd name="connsiteY41" fmla="*/ 875194 h 995308"/>
              <a:gd name="connsiteX42" fmla="*/ 1026918 w 3753804"/>
              <a:gd name="connsiteY42" fmla="*/ 910548 h 995308"/>
              <a:gd name="connsiteX43" fmla="*/ 1354223 w 3753804"/>
              <a:gd name="connsiteY43" fmla="*/ 943183 h 995308"/>
              <a:gd name="connsiteX44" fmla="*/ 1434810 w 3753804"/>
              <a:gd name="connsiteY44" fmla="*/ 952248 h 995308"/>
              <a:gd name="connsiteX45" fmla="*/ 1645574 w 3753804"/>
              <a:gd name="connsiteY45" fmla="*/ 972645 h 995308"/>
              <a:gd name="connsiteX46" fmla="*/ 1974801 w 3753804"/>
              <a:gd name="connsiteY46" fmla="*/ 983297 h 995308"/>
              <a:gd name="connsiteX47" fmla="*/ 2346057 w 3753804"/>
              <a:gd name="connsiteY47" fmla="*/ 995308 h 995308"/>
              <a:gd name="connsiteX48" fmla="*/ 2519628 w 3753804"/>
              <a:gd name="connsiteY48" fmla="*/ 993041 h 995308"/>
              <a:gd name="connsiteX49" fmla="*/ 2992733 w 3753804"/>
              <a:gd name="connsiteY49" fmla="*/ 932123 h 995308"/>
              <a:gd name="connsiteX50" fmla="*/ 3505263 w 3753804"/>
              <a:gd name="connsiteY50" fmla="*/ 866129 h 995308"/>
              <a:gd name="connsiteX51" fmla="*/ 3598248 w 3753804"/>
              <a:gd name="connsiteY51" fmla="*/ 811737 h 995308"/>
              <a:gd name="connsiteX52" fmla="*/ 3716028 w 3753804"/>
              <a:gd name="connsiteY52" fmla="*/ 718819 h 995308"/>
              <a:gd name="connsiteX53" fmla="*/ 3747023 w 3753804"/>
              <a:gd name="connsiteY53" fmla="*/ 668961 h 995308"/>
              <a:gd name="connsiteX54" fmla="*/ 3753222 w 3753804"/>
              <a:gd name="connsiteY54" fmla="*/ 628167 h 995308"/>
              <a:gd name="connsiteX55" fmla="*/ 3703630 w 3753804"/>
              <a:gd name="connsiteY55" fmla="*/ 489923 h 9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53804" h="995308" fill="none" extrusionOk="0">
                <a:moveTo>
                  <a:pt x="2302664" y="109185"/>
                </a:moveTo>
                <a:lnTo>
                  <a:pt x="2302664" y="109185"/>
                </a:lnTo>
                <a:cubicBezTo>
                  <a:pt x="1849832" y="81704"/>
                  <a:pt x="1785938" y="71666"/>
                  <a:pt x="1279835" y="70658"/>
                </a:cubicBezTo>
                <a:cubicBezTo>
                  <a:pt x="1122099" y="36520"/>
                  <a:pt x="958771" y="107413"/>
                  <a:pt x="790117" y="104652"/>
                </a:cubicBezTo>
                <a:cubicBezTo>
                  <a:pt x="684579" y="122780"/>
                  <a:pt x="559401" y="166154"/>
                  <a:pt x="455373" y="179440"/>
                </a:cubicBezTo>
                <a:cubicBezTo>
                  <a:pt x="157575" y="268424"/>
                  <a:pt x="163298" y="295728"/>
                  <a:pt x="27645" y="408336"/>
                </a:cubicBezTo>
                <a:cubicBezTo>
                  <a:pt x="22639" y="451687"/>
                  <a:pt x="-16296" y="492630"/>
                  <a:pt x="9048" y="535249"/>
                </a:cubicBezTo>
                <a:cubicBezTo>
                  <a:pt x="43844" y="583213"/>
                  <a:pt x="119353" y="640645"/>
                  <a:pt x="195017" y="671227"/>
                </a:cubicBezTo>
                <a:cubicBezTo>
                  <a:pt x="407417" y="798144"/>
                  <a:pt x="604655" y="836182"/>
                  <a:pt x="963688" y="884259"/>
                </a:cubicBezTo>
                <a:cubicBezTo>
                  <a:pt x="1155233" y="932048"/>
                  <a:pt x="1390300" y="893081"/>
                  <a:pt x="1564988" y="952248"/>
                </a:cubicBezTo>
                <a:cubicBezTo>
                  <a:pt x="1757529" y="989216"/>
                  <a:pt x="1996785" y="968178"/>
                  <a:pt x="2234476" y="974911"/>
                </a:cubicBezTo>
                <a:cubicBezTo>
                  <a:pt x="2685661" y="962212"/>
                  <a:pt x="2997425" y="909700"/>
                  <a:pt x="3344090" y="870661"/>
                </a:cubicBezTo>
                <a:cubicBezTo>
                  <a:pt x="3481179" y="828115"/>
                  <a:pt x="3567891" y="767450"/>
                  <a:pt x="3660237" y="696156"/>
                </a:cubicBezTo>
                <a:cubicBezTo>
                  <a:pt x="3630102" y="623798"/>
                  <a:pt x="3680184" y="563610"/>
                  <a:pt x="3610646" y="517119"/>
                </a:cubicBezTo>
                <a:cubicBezTo>
                  <a:pt x="3565677" y="451943"/>
                  <a:pt x="3471562" y="383555"/>
                  <a:pt x="3325493" y="353945"/>
                </a:cubicBezTo>
                <a:cubicBezTo>
                  <a:pt x="2944237" y="255879"/>
                  <a:pt x="2526909" y="152142"/>
                  <a:pt x="2029910" y="118250"/>
                </a:cubicBezTo>
                <a:cubicBezTo>
                  <a:pt x="1801434" y="127058"/>
                  <a:pt x="1674695" y="81577"/>
                  <a:pt x="1465804" y="100120"/>
                </a:cubicBezTo>
                <a:cubicBezTo>
                  <a:pt x="1298762" y="143452"/>
                  <a:pt x="1007183" y="121134"/>
                  <a:pt x="845908" y="147712"/>
                </a:cubicBezTo>
                <a:cubicBezTo>
                  <a:pt x="470562" y="174614"/>
                  <a:pt x="328343" y="268096"/>
                  <a:pt x="114430" y="419668"/>
                </a:cubicBezTo>
                <a:cubicBezTo>
                  <a:pt x="84376" y="479090"/>
                  <a:pt x="4383" y="547814"/>
                  <a:pt x="33844" y="600972"/>
                </a:cubicBezTo>
                <a:cubicBezTo>
                  <a:pt x="71401" y="676828"/>
                  <a:pt x="154026" y="719621"/>
                  <a:pt x="337593" y="784542"/>
                </a:cubicBezTo>
                <a:cubicBezTo>
                  <a:pt x="709334" y="947811"/>
                  <a:pt x="1630538" y="886857"/>
                  <a:pt x="2005114" y="861596"/>
                </a:cubicBezTo>
                <a:cubicBezTo>
                  <a:pt x="2403011" y="929211"/>
                  <a:pt x="2744080" y="857928"/>
                  <a:pt x="3120927" y="795873"/>
                </a:cubicBezTo>
                <a:cubicBezTo>
                  <a:pt x="3624797" y="743424"/>
                  <a:pt x="3667190" y="561162"/>
                  <a:pt x="3468069" y="408336"/>
                </a:cubicBezTo>
                <a:cubicBezTo>
                  <a:pt x="3263120" y="244072"/>
                  <a:pt x="2761947" y="156403"/>
                  <a:pt x="2296465" y="14001"/>
                </a:cubicBezTo>
                <a:cubicBezTo>
                  <a:pt x="1987007" y="14804"/>
                  <a:pt x="1805149" y="17305"/>
                  <a:pt x="1540192" y="403"/>
                </a:cubicBezTo>
                <a:cubicBezTo>
                  <a:pt x="1359270" y="-10436"/>
                  <a:pt x="1186207" y="33499"/>
                  <a:pt x="1069071" y="70658"/>
                </a:cubicBezTo>
                <a:cubicBezTo>
                  <a:pt x="714189" y="138701"/>
                  <a:pt x="641640" y="317287"/>
                  <a:pt x="486368" y="478592"/>
                </a:cubicBezTo>
                <a:cubicBezTo>
                  <a:pt x="495387" y="536061"/>
                  <a:pt x="428051" y="601604"/>
                  <a:pt x="467771" y="655363"/>
                </a:cubicBezTo>
                <a:cubicBezTo>
                  <a:pt x="524309" y="828654"/>
                  <a:pt x="742874" y="859435"/>
                  <a:pt x="1093867" y="881993"/>
                </a:cubicBezTo>
                <a:cubicBezTo>
                  <a:pt x="1320814" y="906957"/>
                  <a:pt x="1529197" y="909535"/>
                  <a:pt x="1763355" y="897857"/>
                </a:cubicBezTo>
                <a:cubicBezTo>
                  <a:pt x="2318013" y="802944"/>
                  <a:pt x="2757387" y="775352"/>
                  <a:pt x="3114728" y="702955"/>
                </a:cubicBezTo>
                <a:cubicBezTo>
                  <a:pt x="3241991" y="623588"/>
                  <a:pt x="3298119" y="564881"/>
                  <a:pt x="3393682" y="487657"/>
                </a:cubicBezTo>
                <a:cubicBezTo>
                  <a:pt x="3418596" y="431184"/>
                  <a:pt x="3480713" y="386089"/>
                  <a:pt x="3437075" y="324483"/>
                </a:cubicBezTo>
                <a:cubicBezTo>
                  <a:pt x="3364313" y="259790"/>
                  <a:pt x="3270659" y="208063"/>
                  <a:pt x="3114728" y="154511"/>
                </a:cubicBezTo>
                <a:cubicBezTo>
                  <a:pt x="2799901" y="72751"/>
                  <a:pt x="2225930" y="53464"/>
                  <a:pt x="1868737" y="23066"/>
                </a:cubicBezTo>
                <a:cubicBezTo>
                  <a:pt x="1245488" y="15129"/>
                  <a:pt x="1196347" y="2265"/>
                  <a:pt x="690934" y="136381"/>
                </a:cubicBezTo>
                <a:cubicBezTo>
                  <a:pt x="578917" y="168344"/>
                  <a:pt x="411981" y="254227"/>
                  <a:pt x="411981" y="254228"/>
                </a:cubicBezTo>
                <a:cubicBezTo>
                  <a:pt x="346511" y="356291"/>
                  <a:pt x="91098" y="401056"/>
                  <a:pt x="2849" y="512586"/>
                </a:cubicBezTo>
                <a:cubicBezTo>
                  <a:pt x="5754" y="514313"/>
                  <a:pt x="6189" y="515149"/>
                  <a:pt x="9048" y="517119"/>
                </a:cubicBezTo>
                <a:cubicBezTo>
                  <a:pt x="137235" y="570305"/>
                  <a:pt x="174251" y="619254"/>
                  <a:pt x="340693" y="696157"/>
                </a:cubicBezTo>
                <a:cubicBezTo>
                  <a:pt x="507135" y="773060"/>
                  <a:pt x="497873" y="810700"/>
                  <a:pt x="672337" y="875194"/>
                </a:cubicBezTo>
                <a:cubicBezTo>
                  <a:pt x="787385" y="866271"/>
                  <a:pt x="949964" y="937883"/>
                  <a:pt x="1026918" y="910548"/>
                </a:cubicBezTo>
                <a:cubicBezTo>
                  <a:pt x="1103872" y="883213"/>
                  <a:pt x="1214297" y="949074"/>
                  <a:pt x="1354223" y="943183"/>
                </a:cubicBezTo>
                <a:cubicBezTo>
                  <a:pt x="1382953" y="943803"/>
                  <a:pt x="1404982" y="949848"/>
                  <a:pt x="1434810" y="952248"/>
                </a:cubicBezTo>
                <a:cubicBezTo>
                  <a:pt x="1504854" y="959331"/>
                  <a:pt x="1645574" y="972645"/>
                  <a:pt x="1645574" y="972645"/>
                </a:cubicBezTo>
                <a:cubicBezTo>
                  <a:pt x="1768160" y="951170"/>
                  <a:pt x="1889840" y="1002547"/>
                  <a:pt x="1974801" y="983297"/>
                </a:cubicBezTo>
                <a:cubicBezTo>
                  <a:pt x="2059762" y="964047"/>
                  <a:pt x="2221976" y="991396"/>
                  <a:pt x="2346057" y="995308"/>
                </a:cubicBezTo>
                <a:cubicBezTo>
                  <a:pt x="2414691" y="979160"/>
                  <a:pt x="2467794" y="998180"/>
                  <a:pt x="2519628" y="993041"/>
                </a:cubicBezTo>
                <a:cubicBezTo>
                  <a:pt x="2691433" y="952712"/>
                  <a:pt x="2822152" y="965315"/>
                  <a:pt x="2992733" y="932123"/>
                </a:cubicBezTo>
                <a:cubicBezTo>
                  <a:pt x="3163314" y="898931"/>
                  <a:pt x="3326581" y="913895"/>
                  <a:pt x="3505263" y="866129"/>
                </a:cubicBezTo>
                <a:cubicBezTo>
                  <a:pt x="3542463" y="850084"/>
                  <a:pt x="3567276" y="840460"/>
                  <a:pt x="3598248" y="811737"/>
                </a:cubicBezTo>
                <a:cubicBezTo>
                  <a:pt x="3639230" y="779658"/>
                  <a:pt x="3687500" y="750939"/>
                  <a:pt x="3716028" y="718819"/>
                </a:cubicBezTo>
                <a:cubicBezTo>
                  <a:pt x="3724334" y="692936"/>
                  <a:pt x="3741919" y="679707"/>
                  <a:pt x="3747023" y="668961"/>
                </a:cubicBezTo>
                <a:cubicBezTo>
                  <a:pt x="3750197" y="655000"/>
                  <a:pt x="3755923" y="641248"/>
                  <a:pt x="3753222" y="628167"/>
                </a:cubicBezTo>
                <a:cubicBezTo>
                  <a:pt x="3739114" y="527161"/>
                  <a:pt x="3748687" y="540310"/>
                  <a:pt x="3703630" y="489923"/>
                </a:cubicBezTo>
              </a:path>
              <a:path w="3753804" h="995308" stroke="0" extrusionOk="0">
                <a:moveTo>
                  <a:pt x="2302664" y="109185"/>
                </a:moveTo>
                <a:lnTo>
                  <a:pt x="2302664" y="109185"/>
                </a:lnTo>
                <a:cubicBezTo>
                  <a:pt x="1860525" y="95812"/>
                  <a:pt x="1757005" y="55706"/>
                  <a:pt x="1279835" y="70658"/>
                </a:cubicBezTo>
                <a:cubicBezTo>
                  <a:pt x="1088482" y="55720"/>
                  <a:pt x="973674" y="118757"/>
                  <a:pt x="790117" y="104652"/>
                </a:cubicBezTo>
                <a:cubicBezTo>
                  <a:pt x="694167" y="152124"/>
                  <a:pt x="557600" y="138715"/>
                  <a:pt x="455373" y="179440"/>
                </a:cubicBezTo>
                <a:cubicBezTo>
                  <a:pt x="160255" y="274406"/>
                  <a:pt x="169647" y="291813"/>
                  <a:pt x="27645" y="408336"/>
                </a:cubicBezTo>
                <a:cubicBezTo>
                  <a:pt x="27466" y="461670"/>
                  <a:pt x="-16956" y="491462"/>
                  <a:pt x="9048" y="535249"/>
                </a:cubicBezTo>
                <a:cubicBezTo>
                  <a:pt x="55244" y="588669"/>
                  <a:pt x="98704" y="641018"/>
                  <a:pt x="195017" y="671227"/>
                </a:cubicBezTo>
                <a:cubicBezTo>
                  <a:pt x="356798" y="767032"/>
                  <a:pt x="670249" y="842073"/>
                  <a:pt x="963688" y="884259"/>
                </a:cubicBezTo>
                <a:cubicBezTo>
                  <a:pt x="1150978" y="969825"/>
                  <a:pt x="1382682" y="970605"/>
                  <a:pt x="1564988" y="952248"/>
                </a:cubicBezTo>
                <a:cubicBezTo>
                  <a:pt x="1753558" y="989930"/>
                  <a:pt x="2021839" y="1009789"/>
                  <a:pt x="2234476" y="974911"/>
                </a:cubicBezTo>
                <a:cubicBezTo>
                  <a:pt x="2683945" y="889774"/>
                  <a:pt x="2964938" y="973223"/>
                  <a:pt x="3344090" y="870661"/>
                </a:cubicBezTo>
                <a:cubicBezTo>
                  <a:pt x="3501149" y="841244"/>
                  <a:pt x="3560115" y="780940"/>
                  <a:pt x="3660237" y="696156"/>
                </a:cubicBezTo>
                <a:cubicBezTo>
                  <a:pt x="3626182" y="636709"/>
                  <a:pt x="3669844" y="582486"/>
                  <a:pt x="3610646" y="517119"/>
                </a:cubicBezTo>
                <a:cubicBezTo>
                  <a:pt x="3570864" y="436569"/>
                  <a:pt x="3423539" y="397828"/>
                  <a:pt x="3325493" y="353945"/>
                </a:cubicBezTo>
                <a:cubicBezTo>
                  <a:pt x="2936094" y="273086"/>
                  <a:pt x="2482599" y="130452"/>
                  <a:pt x="2029910" y="118250"/>
                </a:cubicBezTo>
                <a:cubicBezTo>
                  <a:pt x="1830979" y="134896"/>
                  <a:pt x="1671339" y="105536"/>
                  <a:pt x="1465804" y="100120"/>
                </a:cubicBezTo>
                <a:cubicBezTo>
                  <a:pt x="1250237" y="160128"/>
                  <a:pt x="995067" y="92314"/>
                  <a:pt x="845908" y="147712"/>
                </a:cubicBezTo>
                <a:cubicBezTo>
                  <a:pt x="480008" y="219214"/>
                  <a:pt x="312247" y="356604"/>
                  <a:pt x="114430" y="419668"/>
                </a:cubicBezTo>
                <a:cubicBezTo>
                  <a:pt x="91867" y="484194"/>
                  <a:pt x="-8063" y="550038"/>
                  <a:pt x="33844" y="600972"/>
                </a:cubicBezTo>
                <a:cubicBezTo>
                  <a:pt x="75198" y="677717"/>
                  <a:pt x="207022" y="724858"/>
                  <a:pt x="337593" y="784542"/>
                </a:cubicBezTo>
                <a:cubicBezTo>
                  <a:pt x="675918" y="966945"/>
                  <a:pt x="1650614" y="827782"/>
                  <a:pt x="2005114" y="861596"/>
                </a:cubicBezTo>
                <a:cubicBezTo>
                  <a:pt x="2381133" y="846486"/>
                  <a:pt x="2755973" y="853228"/>
                  <a:pt x="3120927" y="795873"/>
                </a:cubicBezTo>
                <a:cubicBezTo>
                  <a:pt x="3643187" y="732540"/>
                  <a:pt x="3656437" y="585183"/>
                  <a:pt x="3468069" y="408336"/>
                </a:cubicBezTo>
                <a:cubicBezTo>
                  <a:pt x="3252392" y="374416"/>
                  <a:pt x="2813859" y="30308"/>
                  <a:pt x="2296465" y="14001"/>
                </a:cubicBezTo>
                <a:cubicBezTo>
                  <a:pt x="2075130" y="-73600"/>
                  <a:pt x="1772735" y="-26441"/>
                  <a:pt x="1540192" y="403"/>
                </a:cubicBezTo>
                <a:cubicBezTo>
                  <a:pt x="1392793" y="19171"/>
                  <a:pt x="1205876" y="4423"/>
                  <a:pt x="1069071" y="70658"/>
                </a:cubicBezTo>
                <a:cubicBezTo>
                  <a:pt x="727148" y="139202"/>
                  <a:pt x="666044" y="328473"/>
                  <a:pt x="486368" y="478592"/>
                </a:cubicBezTo>
                <a:cubicBezTo>
                  <a:pt x="478879" y="531663"/>
                  <a:pt x="413336" y="594397"/>
                  <a:pt x="467771" y="655363"/>
                </a:cubicBezTo>
                <a:cubicBezTo>
                  <a:pt x="531912" y="760835"/>
                  <a:pt x="785229" y="852492"/>
                  <a:pt x="1093867" y="881993"/>
                </a:cubicBezTo>
                <a:cubicBezTo>
                  <a:pt x="1261610" y="879908"/>
                  <a:pt x="1499641" y="912122"/>
                  <a:pt x="1763355" y="897857"/>
                </a:cubicBezTo>
                <a:cubicBezTo>
                  <a:pt x="2399958" y="942971"/>
                  <a:pt x="2756780" y="759392"/>
                  <a:pt x="3114728" y="702955"/>
                </a:cubicBezTo>
                <a:cubicBezTo>
                  <a:pt x="3266072" y="638083"/>
                  <a:pt x="3312726" y="546271"/>
                  <a:pt x="3393682" y="487657"/>
                </a:cubicBezTo>
                <a:cubicBezTo>
                  <a:pt x="3408487" y="430959"/>
                  <a:pt x="3469439" y="366943"/>
                  <a:pt x="3437075" y="324483"/>
                </a:cubicBezTo>
                <a:cubicBezTo>
                  <a:pt x="3391911" y="287468"/>
                  <a:pt x="3256890" y="186544"/>
                  <a:pt x="3114728" y="154511"/>
                </a:cubicBezTo>
                <a:cubicBezTo>
                  <a:pt x="2723778" y="10703"/>
                  <a:pt x="2161958" y="57125"/>
                  <a:pt x="1868737" y="23066"/>
                </a:cubicBezTo>
                <a:cubicBezTo>
                  <a:pt x="1241101" y="28650"/>
                  <a:pt x="1176462" y="464"/>
                  <a:pt x="690934" y="136381"/>
                </a:cubicBezTo>
                <a:cubicBezTo>
                  <a:pt x="578916" y="168344"/>
                  <a:pt x="411981" y="254227"/>
                  <a:pt x="411981" y="254228"/>
                </a:cubicBezTo>
                <a:cubicBezTo>
                  <a:pt x="275626" y="357864"/>
                  <a:pt x="77947" y="416081"/>
                  <a:pt x="2849" y="512586"/>
                </a:cubicBezTo>
                <a:cubicBezTo>
                  <a:pt x="5354" y="513969"/>
                  <a:pt x="6333" y="515404"/>
                  <a:pt x="9048" y="517119"/>
                </a:cubicBezTo>
                <a:cubicBezTo>
                  <a:pt x="180332" y="562174"/>
                  <a:pt x="241434" y="655267"/>
                  <a:pt x="340693" y="696157"/>
                </a:cubicBezTo>
                <a:cubicBezTo>
                  <a:pt x="439952" y="737047"/>
                  <a:pt x="567542" y="869490"/>
                  <a:pt x="672337" y="875194"/>
                </a:cubicBezTo>
                <a:cubicBezTo>
                  <a:pt x="776817" y="885207"/>
                  <a:pt x="884943" y="935288"/>
                  <a:pt x="1026918" y="910548"/>
                </a:cubicBezTo>
                <a:cubicBezTo>
                  <a:pt x="1168894" y="885808"/>
                  <a:pt x="1258552" y="949090"/>
                  <a:pt x="1354223" y="943183"/>
                </a:cubicBezTo>
                <a:cubicBezTo>
                  <a:pt x="1381774" y="948379"/>
                  <a:pt x="1406998" y="946167"/>
                  <a:pt x="1434810" y="952248"/>
                </a:cubicBezTo>
                <a:cubicBezTo>
                  <a:pt x="1504854" y="959331"/>
                  <a:pt x="1645574" y="972646"/>
                  <a:pt x="1645574" y="972645"/>
                </a:cubicBezTo>
                <a:cubicBezTo>
                  <a:pt x="1820891" y="944802"/>
                  <a:pt x="1845684" y="1005128"/>
                  <a:pt x="2002820" y="984203"/>
                </a:cubicBezTo>
                <a:cubicBezTo>
                  <a:pt x="2159956" y="963278"/>
                  <a:pt x="2176594" y="1024697"/>
                  <a:pt x="2346057" y="995308"/>
                </a:cubicBezTo>
                <a:cubicBezTo>
                  <a:pt x="2390305" y="993114"/>
                  <a:pt x="2473288" y="1000674"/>
                  <a:pt x="2519628" y="993041"/>
                </a:cubicBezTo>
                <a:cubicBezTo>
                  <a:pt x="2719021" y="913645"/>
                  <a:pt x="2850549" y="979278"/>
                  <a:pt x="2982876" y="933392"/>
                </a:cubicBezTo>
                <a:cubicBezTo>
                  <a:pt x="3115203" y="887506"/>
                  <a:pt x="3339170" y="936330"/>
                  <a:pt x="3505263" y="866129"/>
                </a:cubicBezTo>
                <a:cubicBezTo>
                  <a:pt x="3549588" y="840094"/>
                  <a:pt x="3559888" y="837921"/>
                  <a:pt x="3598248" y="811737"/>
                </a:cubicBezTo>
                <a:cubicBezTo>
                  <a:pt x="3640968" y="780344"/>
                  <a:pt x="3694191" y="760362"/>
                  <a:pt x="3716028" y="718819"/>
                </a:cubicBezTo>
                <a:cubicBezTo>
                  <a:pt x="3721046" y="707644"/>
                  <a:pt x="3740828" y="684872"/>
                  <a:pt x="3747023" y="668961"/>
                </a:cubicBezTo>
                <a:cubicBezTo>
                  <a:pt x="3750488" y="657827"/>
                  <a:pt x="3755056" y="640736"/>
                  <a:pt x="3753222" y="628167"/>
                </a:cubicBezTo>
                <a:cubicBezTo>
                  <a:pt x="3733740" y="527550"/>
                  <a:pt x="3743822" y="540912"/>
                  <a:pt x="3703630" y="489923"/>
                </a:cubicBezTo>
              </a:path>
            </a:pathLst>
          </a:custGeom>
          <a:solidFill>
            <a:srgbClr val="FFCC66"/>
          </a:solidFill>
          <a:ln>
            <a:solidFill>
              <a:srgbClr val="FFCC66"/>
            </a:solidFill>
            <a:extLst>
              <a:ext uri="{C807C97D-BFC1-408E-A445-0C87EB9F89A2}">
                <ask:lineSketchStyleProps xmlns:ask="http://schemas.microsoft.com/office/drawing/2018/sketchyshapes" sd="3532783729">
                  <a:custGeom>
                    <a:avLst/>
                    <a:gdLst>
                      <a:gd name="connsiteX0" fmla="*/ 2358769 w 3845265"/>
                      <a:gd name="connsiteY0" fmla="*/ 305930 h 2788780"/>
                      <a:gd name="connsiteX1" fmla="*/ 2358769 w 3845265"/>
                      <a:gd name="connsiteY1" fmla="*/ 305930 h 2788780"/>
                      <a:gd name="connsiteX2" fmla="*/ 1311019 w 3845265"/>
                      <a:gd name="connsiteY2" fmla="*/ 197980 h 2788780"/>
                      <a:gd name="connsiteX3" fmla="*/ 809369 w 3845265"/>
                      <a:gd name="connsiteY3" fmla="*/ 293230 h 2788780"/>
                      <a:gd name="connsiteX4" fmla="*/ 466469 w 3845265"/>
                      <a:gd name="connsiteY4" fmla="*/ 502780 h 2788780"/>
                      <a:gd name="connsiteX5" fmla="*/ 28319 w 3845265"/>
                      <a:gd name="connsiteY5" fmla="*/ 1144130 h 2788780"/>
                      <a:gd name="connsiteX6" fmla="*/ 9269 w 3845265"/>
                      <a:gd name="connsiteY6" fmla="*/ 1499730 h 2788780"/>
                      <a:gd name="connsiteX7" fmla="*/ 199769 w 3845265"/>
                      <a:gd name="connsiteY7" fmla="*/ 1880730 h 2788780"/>
                      <a:gd name="connsiteX8" fmla="*/ 987169 w 3845265"/>
                      <a:gd name="connsiteY8" fmla="*/ 2477630 h 2788780"/>
                      <a:gd name="connsiteX9" fmla="*/ 1603119 w 3845265"/>
                      <a:gd name="connsiteY9" fmla="*/ 2668130 h 2788780"/>
                      <a:gd name="connsiteX10" fmla="*/ 2288919 w 3845265"/>
                      <a:gd name="connsiteY10" fmla="*/ 2731630 h 2788780"/>
                      <a:gd name="connsiteX11" fmla="*/ 3425569 w 3845265"/>
                      <a:gd name="connsiteY11" fmla="*/ 2439530 h 2788780"/>
                      <a:gd name="connsiteX12" fmla="*/ 3749419 w 3845265"/>
                      <a:gd name="connsiteY12" fmla="*/ 1950580 h 2788780"/>
                      <a:gd name="connsiteX13" fmla="*/ 3698619 w 3845265"/>
                      <a:gd name="connsiteY13" fmla="*/ 1448930 h 2788780"/>
                      <a:gd name="connsiteX14" fmla="*/ 3406519 w 3845265"/>
                      <a:gd name="connsiteY14" fmla="*/ 991730 h 2788780"/>
                      <a:gd name="connsiteX15" fmla="*/ 2079369 w 3845265"/>
                      <a:gd name="connsiteY15" fmla="*/ 331330 h 2788780"/>
                      <a:gd name="connsiteX16" fmla="*/ 1501519 w 3845265"/>
                      <a:gd name="connsiteY16" fmla="*/ 280530 h 2788780"/>
                      <a:gd name="connsiteX17" fmla="*/ 866519 w 3845265"/>
                      <a:gd name="connsiteY17" fmla="*/ 413880 h 2788780"/>
                      <a:gd name="connsiteX18" fmla="*/ 117219 w 3845265"/>
                      <a:gd name="connsiteY18" fmla="*/ 1175880 h 2788780"/>
                      <a:gd name="connsiteX19" fmla="*/ 34669 w 3845265"/>
                      <a:gd name="connsiteY19" fmla="*/ 1683880 h 2788780"/>
                      <a:gd name="connsiteX20" fmla="*/ 345819 w 3845265"/>
                      <a:gd name="connsiteY20" fmla="*/ 2198230 h 2788780"/>
                      <a:gd name="connsiteX21" fmla="*/ 2053969 w 3845265"/>
                      <a:gd name="connsiteY21" fmla="*/ 2414130 h 2788780"/>
                      <a:gd name="connsiteX22" fmla="*/ 3196969 w 3845265"/>
                      <a:gd name="connsiteY22" fmla="*/ 2229980 h 2788780"/>
                      <a:gd name="connsiteX23" fmla="*/ 3552569 w 3845265"/>
                      <a:gd name="connsiteY23" fmla="*/ 1144130 h 2788780"/>
                      <a:gd name="connsiteX24" fmla="*/ 2352419 w 3845265"/>
                      <a:gd name="connsiteY24" fmla="*/ 39230 h 2788780"/>
                      <a:gd name="connsiteX25" fmla="*/ 1577719 w 3845265"/>
                      <a:gd name="connsiteY25" fmla="*/ 1130 h 2788780"/>
                      <a:gd name="connsiteX26" fmla="*/ 1095119 w 3845265"/>
                      <a:gd name="connsiteY26" fmla="*/ 197980 h 2788780"/>
                      <a:gd name="connsiteX27" fmla="*/ 498219 w 3845265"/>
                      <a:gd name="connsiteY27" fmla="*/ 1340980 h 2788780"/>
                      <a:gd name="connsiteX28" fmla="*/ 479169 w 3845265"/>
                      <a:gd name="connsiteY28" fmla="*/ 1836280 h 2788780"/>
                      <a:gd name="connsiteX29" fmla="*/ 1120519 w 3845265"/>
                      <a:gd name="connsiteY29" fmla="*/ 2471280 h 2788780"/>
                      <a:gd name="connsiteX30" fmla="*/ 1806319 w 3845265"/>
                      <a:gd name="connsiteY30" fmla="*/ 2515730 h 2788780"/>
                      <a:gd name="connsiteX31" fmla="*/ 3190619 w 3845265"/>
                      <a:gd name="connsiteY31" fmla="*/ 1969630 h 2788780"/>
                      <a:gd name="connsiteX32" fmla="*/ 3476369 w 3845265"/>
                      <a:gd name="connsiteY32" fmla="*/ 1366380 h 2788780"/>
                      <a:gd name="connsiteX33" fmla="*/ 3520819 w 3845265"/>
                      <a:gd name="connsiteY33" fmla="*/ 909180 h 2788780"/>
                      <a:gd name="connsiteX34" fmla="*/ 3190619 w 3845265"/>
                      <a:gd name="connsiteY34" fmla="*/ 432930 h 2788780"/>
                      <a:gd name="connsiteX35" fmla="*/ 1914269 w 3845265"/>
                      <a:gd name="connsiteY35" fmla="*/ 64630 h 2788780"/>
                      <a:gd name="connsiteX36" fmla="*/ 707769 w 3845265"/>
                      <a:gd name="connsiteY36" fmla="*/ 382130 h 2788780"/>
                      <a:gd name="connsiteX37" fmla="*/ 422019 w 3845265"/>
                      <a:gd name="connsiteY37" fmla="*/ 712330 h 2788780"/>
                      <a:gd name="connsiteX38" fmla="*/ 2919 w 3845265"/>
                      <a:gd name="connsiteY38" fmla="*/ 1436230 h 2788780"/>
                      <a:gd name="connsiteX39" fmla="*/ 9269 w 3845265"/>
                      <a:gd name="connsiteY39" fmla="*/ 1448930 h 2788780"/>
                      <a:gd name="connsiteX40" fmla="*/ 688719 w 3845265"/>
                      <a:gd name="connsiteY40" fmla="*/ 2452230 h 2788780"/>
                      <a:gd name="connsiteX41" fmla="*/ 1387219 w 3845265"/>
                      <a:gd name="connsiteY41" fmla="*/ 2642730 h 2788780"/>
                      <a:gd name="connsiteX42" fmla="*/ 1469769 w 3845265"/>
                      <a:gd name="connsiteY42" fmla="*/ 2668130 h 2788780"/>
                      <a:gd name="connsiteX43" fmla="*/ 1685669 w 3845265"/>
                      <a:gd name="connsiteY43" fmla="*/ 2725280 h 2788780"/>
                      <a:gd name="connsiteX44" fmla="*/ 2403219 w 3845265"/>
                      <a:gd name="connsiteY44" fmla="*/ 2788780 h 2788780"/>
                      <a:gd name="connsiteX45" fmla="*/ 2581019 w 3845265"/>
                      <a:gd name="connsiteY45" fmla="*/ 2782430 h 2788780"/>
                      <a:gd name="connsiteX46" fmla="*/ 3590669 w 3845265"/>
                      <a:gd name="connsiteY46" fmla="*/ 2426830 h 2788780"/>
                      <a:gd name="connsiteX47" fmla="*/ 3685919 w 3845265"/>
                      <a:gd name="connsiteY47" fmla="*/ 2274430 h 2788780"/>
                      <a:gd name="connsiteX48" fmla="*/ 3806569 w 3845265"/>
                      <a:gd name="connsiteY48" fmla="*/ 2014080 h 2788780"/>
                      <a:gd name="connsiteX49" fmla="*/ 3838319 w 3845265"/>
                      <a:gd name="connsiteY49" fmla="*/ 1874380 h 2788780"/>
                      <a:gd name="connsiteX50" fmla="*/ 3844669 w 3845265"/>
                      <a:gd name="connsiteY50" fmla="*/ 1760080 h 2788780"/>
                      <a:gd name="connsiteX51" fmla="*/ 3793869 w 3845265"/>
                      <a:gd name="connsiteY51" fmla="*/ 1372730 h 2788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845265" h="2788780">
                        <a:moveTo>
                          <a:pt x="2358769" y="305930"/>
                        </a:moveTo>
                        <a:lnTo>
                          <a:pt x="2358769" y="305930"/>
                        </a:lnTo>
                        <a:cubicBezTo>
                          <a:pt x="1916134" y="210593"/>
                          <a:pt x="1820177" y="163847"/>
                          <a:pt x="1311019" y="197980"/>
                        </a:cubicBezTo>
                        <a:cubicBezTo>
                          <a:pt x="1141196" y="209365"/>
                          <a:pt x="976586" y="261480"/>
                          <a:pt x="809369" y="293230"/>
                        </a:cubicBezTo>
                        <a:cubicBezTo>
                          <a:pt x="695069" y="363080"/>
                          <a:pt x="567826" y="415200"/>
                          <a:pt x="466469" y="502780"/>
                        </a:cubicBezTo>
                        <a:cubicBezTo>
                          <a:pt x="163075" y="764936"/>
                          <a:pt x="168730" y="828205"/>
                          <a:pt x="28319" y="1144130"/>
                        </a:cubicBezTo>
                        <a:cubicBezTo>
                          <a:pt x="21969" y="1262663"/>
                          <a:pt x="-17641" y="1384117"/>
                          <a:pt x="9269" y="1499730"/>
                        </a:cubicBezTo>
                        <a:cubicBezTo>
                          <a:pt x="41458" y="1638024"/>
                          <a:pt x="119987" y="1763273"/>
                          <a:pt x="199769" y="1880730"/>
                        </a:cubicBezTo>
                        <a:cubicBezTo>
                          <a:pt x="395707" y="2169195"/>
                          <a:pt x="667475" y="2338322"/>
                          <a:pt x="987169" y="2477630"/>
                        </a:cubicBezTo>
                        <a:cubicBezTo>
                          <a:pt x="1184188" y="2563482"/>
                          <a:pt x="1392185" y="2626972"/>
                          <a:pt x="1603119" y="2668130"/>
                        </a:cubicBezTo>
                        <a:cubicBezTo>
                          <a:pt x="1828447" y="2712097"/>
                          <a:pt x="2060319" y="2710463"/>
                          <a:pt x="2288919" y="2731630"/>
                        </a:cubicBezTo>
                        <a:cubicBezTo>
                          <a:pt x="2713521" y="2696246"/>
                          <a:pt x="3089016" y="2754014"/>
                          <a:pt x="3425569" y="2439530"/>
                        </a:cubicBezTo>
                        <a:cubicBezTo>
                          <a:pt x="3568406" y="2306059"/>
                          <a:pt x="3641469" y="2113563"/>
                          <a:pt x="3749419" y="1950580"/>
                        </a:cubicBezTo>
                        <a:cubicBezTo>
                          <a:pt x="3732486" y="1783363"/>
                          <a:pt x="3755214" y="1607187"/>
                          <a:pt x="3698619" y="1448930"/>
                        </a:cubicBezTo>
                        <a:cubicBezTo>
                          <a:pt x="3637722" y="1278643"/>
                          <a:pt x="3537457" y="1116475"/>
                          <a:pt x="3406519" y="991730"/>
                        </a:cubicBezTo>
                        <a:cubicBezTo>
                          <a:pt x="3030401" y="633402"/>
                          <a:pt x="2577848" y="439586"/>
                          <a:pt x="2079369" y="331330"/>
                        </a:cubicBezTo>
                        <a:cubicBezTo>
                          <a:pt x="1890414" y="290294"/>
                          <a:pt x="1694136" y="297463"/>
                          <a:pt x="1501519" y="280530"/>
                        </a:cubicBezTo>
                        <a:cubicBezTo>
                          <a:pt x="1289852" y="324980"/>
                          <a:pt x="1064642" y="327128"/>
                          <a:pt x="866519" y="413880"/>
                        </a:cubicBezTo>
                        <a:cubicBezTo>
                          <a:pt x="494216" y="576900"/>
                          <a:pt x="341333" y="869438"/>
                          <a:pt x="117219" y="1175880"/>
                        </a:cubicBezTo>
                        <a:cubicBezTo>
                          <a:pt x="89702" y="1345213"/>
                          <a:pt x="-2767" y="1516460"/>
                          <a:pt x="34669" y="1683880"/>
                        </a:cubicBezTo>
                        <a:cubicBezTo>
                          <a:pt x="78395" y="1879431"/>
                          <a:pt x="184265" y="2079687"/>
                          <a:pt x="345819" y="2198230"/>
                        </a:cubicBezTo>
                        <a:cubicBezTo>
                          <a:pt x="750803" y="2495393"/>
                          <a:pt x="1667553" y="2409418"/>
                          <a:pt x="2053969" y="2414130"/>
                        </a:cubicBezTo>
                        <a:cubicBezTo>
                          <a:pt x="2434969" y="2352747"/>
                          <a:pt x="2833868" y="2360696"/>
                          <a:pt x="3196969" y="2229980"/>
                        </a:cubicBezTo>
                        <a:cubicBezTo>
                          <a:pt x="3729882" y="2038131"/>
                          <a:pt x="3772020" y="1619950"/>
                          <a:pt x="3552569" y="1144130"/>
                        </a:cubicBezTo>
                        <a:cubicBezTo>
                          <a:pt x="3333106" y="668285"/>
                          <a:pt x="2883718" y="180585"/>
                          <a:pt x="2352419" y="39230"/>
                        </a:cubicBezTo>
                        <a:cubicBezTo>
                          <a:pt x="2102565" y="-27245"/>
                          <a:pt x="1835952" y="13830"/>
                          <a:pt x="1577719" y="1130"/>
                        </a:cubicBezTo>
                        <a:cubicBezTo>
                          <a:pt x="1416852" y="66747"/>
                          <a:pt x="1233850" y="93398"/>
                          <a:pt x="1095119" y="197980"/>
                        </a:cubicBezTo>
                        <a:cubicBezTo>
                          <a:pt x="711039" y="487517"/>
                          <a:pt x="648569" y="916240"/>
                          <a:pt x="498219" y="1340980"/>
                        </a:cubicBezTo>
                        <a:cubicBezTo>
                          <a:pt x="491869" y="1506080"/>
                          <a:pt x="439097" y="1675991"/>
                          <a:pt x="479169" y="1836280"/>
                        </a:cubicBezTo>
                        <a:cubicBezTo>
                          <a:pt x="564668" y="2178274"/>
                          <a:pt x="782301" y="2397232"/>
                          <a:pt x="1120519" y="2471280"/>
                        </a:cubicBezTo>
                        <a:cubicBezTo>
                          <a:pt x="1344298" y="2520273"/>
                          <a:pt x="1577719" y="2500913"/>
                          <a:pt x="1806319" y="2515730"/>
                        </a:cubicBezTo>
                        <a:cubicBezTo>
                          <a:pt x="2370311" y="2407443"/>
                          <a:pt x="2781687" y="2434864"/>
                          <a:pt x="3190619" y="1969630"/>
                        </a:cubicBezTo>
                        <a:cubicBezTo>
                          <a:pt x="3337514" y="1802510"/>
                          <a:pt x="3381119" y="1567463"/>
                          <a:pt x="3476369" y="1366380"/>
                        </a:cubicBezTo>
                        <a:cubicBezTo>
                          <a:pt x="3491186" y="1213980"/>
                          <a:pt x="3565639" y="1055592"/>
                          <a:pt x="3520819" y="909180"/>
                        </a:cubicBezTo>
                        <a:cubicBezTo>
                          <a:pt x="3464274" y="724467"/>
                          <a:pt x="3342479" y="552323"/>
                          <a:pt x="3190619" y="432930"/>
                        </a:cubicBezTo>
                        <a:cubicBezTo>
                          <a:pt x="2869680" y="180605"/>
                          <a:pt x="2284374" y="129741"/>
                          <a:pt x="1914269" y="64630"/>
                        </a:cubicBezTo>
                        <a:cubicBezTo>
                          <a:pt x="1275530" y="98848"/>
                          <a:pt x="1200854" y="-2717"/>
                          <a:pt x="707769" y="382130"/>
                        </a:cubicBezTo>
                        <a:cubicBezTo>
                          <a:pt x="593023" y="471688"/>
                          <a:pt x="422019" y="712330"/>
                          <a:pt x="422019" y="712330"/>
                        </a:cubicBezTo>
                        <a:lnTo>
                          <a:pt x="2919" y="1436230"/>
                        </a:lnTo>
                        <a:lnTo>
                          <a:pt x="9269" y="1448930"/>
                        </a:lnTo>
                        <a:lnTo>
                          <a:pt x="688719" y="2452230"/>
                        </a:lnTo>
                        <a:lnTo>
                          <a:pt x="1387219" y="2642730"/>
                        </a:lnTo>
                        <a:cubicBezTo>
                          <a:pt x="1414736" y="2651197"/>
                          <a:pt x="1442021" y="2660455"/>
                          <a:pt x="1469769" y="2668130"/>
                        </a:cubicBezTo>
                        <a:cubicBezTo>
                          <a:pt x="1541520" y="2687976"/>
                          <a:pt x="1685669" y="2725280"/>
                          <a:pt x="1685669" y="2725280"/>
                        </a:cubicBezTo>
                        <a:lnTo>
                          <a:pt x="2403219" y="2788780"/>
                        </a:lnTo>
                        <a:lnTo>
                          <a:pt x="2581019" y="2782430"/>
                        </a:lnTo>
                        <a:lnTo>
                          <a:pt x="3590669" y="2426830"/>
                        </a:lnTo>
                        <a:cubicBezTo>
                          <a:pt x="3631972" y="2367826"/>
                          <a:pt x="3652312" y="2342889"/>
                          <a:pt x="3685919" y="2274430"/>
                        </a:cubicBezTo>
                        <a:cubicBezTo>
                          <a:pt x="3728069" y="2188569"/>
                          <a:pt x="3785371" y="2107350"/>
                          <a:pt x="3806569" y="2014080"/>
                        </a:cubicBezTo>
                        <a:lnTo>
                          <a:pt x="3838319" y="1874380"/>
                        </a:lnTo>
                        <a:cubicBezTo>
                          <a:pt x="3840436" y="1836280"/>
                          <a:pt x="3847313" y="1798147"/>
                          <a:pt x="3844669" y="1760080"/>
                        </a:cubicBezTo>
                        <a:cubicBezTo>
                          <a:pt x="3824586" y="1470879"/>
                          <a:pt x="3835521" y="1518511"/>
                          <a:pt x="3793869" y="137273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8EA57D1-D2C4-67DA-71AD-FFE352989200}"/>
              </a:ext>
            </a:extLst>
          </p:cNvPr>
          <p:cNvCxnSpPr>
            <a:cxnSpLocks/>
          </p:cNvCxnSpPr>
          <p:nvPr/>
        </p:nvCxnSpPr>
        <p:spPr>
          <a:xfrm flipV="1">
            <a:off x="2243721" y="1555770"/>
            <a:ext cx="5713881" cy="365123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A591DA-9904-BE0E-B667-B414EFDC9014}"/>
                  </a:ext>
                </a:extLst>
              </p:cNvPr>
              <p:cNvSpPr txBox="1"/>
              <p:nvPr/>
            </p:nvSpPr>
            <p:spPr>
              <a:xfrm>
                <a:off x="10077891" y="4293245"/>
                <a:ext cx="5280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rgbClr val="FFCC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FFCC66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fr-FR">
                              <a:solidFill>
                                <a:srgbClr val="FFCC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A591DA-9904-BE0E-B667-B414EFDC9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891" y="4293245"/>
                <a:ext cx="52800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A4638-2E7C-3329-5E30-23E85FDFBC1E}"/>
                  </a:ext>
                </a:extLst>
              </p:cNvPr>
              <p:cNvSpPr txBox="1"/>
              <p:nvPr/>
            </p:nvSpPr>
            <p:spPr>
              <a:xfrm>
                <a:off x="9370519" y="4297076"/>
                <a:ext cx="446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A4638-2E7C-3329-5E30-23E85FDF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519" y="4297076"/>
                <a:ext cx="446602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99E539C4-FA04-08AF-E289-A0C1B12D36F6}"/>
              </a:ext>
            </a:extLst>
          </p:cNvPr>
          <p:cNvSpPr txBox="1">
            <a:spLocks/>
          </p:cNvSpPr>
          <p:nvPr/>
        </p:nvSpPr>
        <p:spPr>
          <a:xfrm>
            <a:off x="9232657" y="4041414"/>
            <a:ext cx="1405546" cy="40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n w="19050">
                  <a:noFill/>
                </a:ln>
                <a:solidFill>
                  <a:srgbClr val="FFCC6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LOSS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DE5561-A228-8299-047A-30A2C8F9A280}"/>
              </a:ext>
            </a:extLst>
          </p:cNvPr>
          <p:cNvCxnSpPr>
            <a:cxnSpLocks/>
          </p:cNvCxnSpPr>
          <p:nvPr/>
        </p:nvCxnSpPr>
        <p:spPr>
          <a:xfrm>
            <a:off x="9935430" y="4331954"/>
            <a:ext cx="0" cy="299576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0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75D07C2A-407D-7769-FCD6-AEDE0AD0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-335521"/>
            <a:ext cx="6705600" cy="2755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B08DE-91DB-B11D-3256-BCF0745D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681037"/>
            <a:ext cx="10515600" cy="1325563"/>
          </a:xfrm>
        </p:spPr>
        <p:txBody>
          <a:bodyPr/>
          <a:lstStyle/>
          <a:p>
            <a:r>
              <a:rPr lang="fr-FR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  <a:endParaRPr lang="fr-F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098" name="Picture 2" descr="Don't Let Your Computer Overheat! 5 Important Warning Signs">
            <a:extLst>
              <a:ext uri="{FF2B5EF4-FFF2-40B4-BE49-F238E27FC236}">
                <a16:creationId xmlns:a16="http://schemas.microsoft.com/office/drawing/2014/main" id="{0AE64483-0E3D-E85B-9D09-62C35D708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t="14983" r="8645" b="5567"/>
          <a:stretch/>
        </p:blipFill>
        <p:spPr bwMode="auto">
          <a:xfrm>
            <a:off x="1411277" y="4533900"/>
            <a:ext cx="2255906" cy="196175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Memory Leak? (And How to Avoid it)">
            <a:extLst>
              <a:ext uri="{FF2B5EF4-FFF2-40B4-BE49-F238E27FC236}">
                <a16:creationId xmlns:a16="http://schemas.microsoft.com/office/drawing/2014/main" id="{A3FF4906-A085-D9F3-16B4-4BEA45A7B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2" t="19313" r="11984" b="11678"/>
          <a:stretch/>
        </p:blipFill>
        <p:spPr bwMode="auto">
          <a:xfrm>
            <a:off x="703694" y="2360701"/>
            <a:ext cx="3722640" cy="17082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CB15C-F648-055E-A8C6-943B668614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935" b="10050"/>
          <a:stretch/>
        </p:blipFill>
        <p:spPr>
          <a:xfrm>
            <a:off x="7182110" y="-27917"/>
            <a:ext cx="3162040" cy="3048720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68E5E-7B49-DCDC-8AF4-68294E5FD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87" b="3251"/>
          <a:stretch/>
        </p:blipFill>
        <p:spPr>
          <a:xfrm>
            <a:off x="7182110" y="3429000"/>
            <a:ext cx="3346196" cy="310260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een and black rectangle with black background&#10;&#10;Description automatically generated">
            <a:extLst>
              <a:ext uri="{FF2B5EF4-FFF2-40B4-BE49-F238E27FC236}">
                <a16:creationId xmlns:a16="http://schemas.microsoft.com/office/drawing/2014/main" id="{75D07C2A-407D-7769-FCD6-AEDE0AD0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-335521"/>
            <a:ext cx="6705600" cy="2755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B08DE-91DB-B11D-3256-BCF0745D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681037"/>
            <a:ext cx="10515600" cy="1325563"/>
          </a:xfrm>
        </p:spPr>
        <p:txBody>
          <a:bodyPr/>
          <a:lstStyle/>
          <a:p>
            <a:r>
              <a:rPr lang="fr-FR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  <a:endParaRPr lang="fr-FR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33505-46EB-CF06-AD1F-ED6103E23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9" r="13158" b="6568"/>
          <a:stretch/>
        </p:blipFill>
        <p:spPr>
          <a:xfrm>
            <a:off x="174288" y="1957093"/>
            <a:ext cx="5029200" cy="4590854"/>
          </a:xfrm>
          <a:prstGeom prst="round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42560-2921-FC04-5108-6C04449DC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402" y="2569192"/>
            <a:ext cx="6733310" cy="336665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Cascadia Code SemiBold</vt:lpstr>
      <vt:lpstr>Times New Roman</vt:lpstr>
      <vt:lpstr>Office Theme</vt:lpstr>
      <vt:lpstr>Deep Learning in Video Games</vt:lpstr>
      <vt:lpstr>PowerPoint Presentation</vt:lpstr>
      <vt:lpstr>Introduction</vt:lpstr>
      <vt:lpstr>Introduction</vt:lpstr>
      <vt:lpstr>Method</vt:lpstr>
      <vt:lpstr>Method</vt:lpstr>
      <vt:lpstr>Method</vt:lpstr>
      <vt:lpstr>Results</vt:lpstr>
      <vt:lpstr>Results</vt:lpstr>
      <vt:lpstr>Multi-process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Video Games</dc:title>
  <dc:creator>Benjamin PHAN</dc:creator>
  <cp:lastModifiedBy>Benjamin PHAN</cp:lastModifiedBy>
  <cp:revision>15</cp:revision>
  <dcterms:created xsi:type="dcterms:W3CDTF">2023-11-18T15:50:24Z</dcterms:created>
  <dcterms:modified xsi:type="dcterms:W3CDTF">2023-11-20T02:50:11Z</dcterms:modified>
</cp:coreProperties>
</file>