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284" r:id="rId3"/>
    <p:sldId id="285" r:id="rId4"/>
    <p:sldId id="286" r:id="rId5"/>
    <p:sldId id="28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856DF412-95FF-4139-8ABD-71E0BED666B2}">
          <p14:sldIdLst>
            <p14:sldId id="282"/>
            <p14:sldId id="284"/>
            <p14:sldId id="285"/>
            <p14:sldId id="286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746D6A-B9EB-481D-A47A-FA88DC5BC707}" v="1" dt="2025-03-30T18:45:21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Étienne Denis" userId="9c1b3a8c-5424-4266-97ec-8df38dc01f9e" providerId="ADAL" clId="{668BF405-A016-47A2-8E6E-5EA2CFF52F73}"/>
    <pc:docChg chg="undo custSel addSld delSld modSld">
      <pc:chgData name="Étienne Denis" userId="9c1b3a8c-5424-4266-97ec-8df38dc01f9e" providerId="ADAL" clId="{668BF405-A016-47A2-8E6E-5EA2CFF52F73}" dt="2024-02-04T21:57:45.003" v="4268" actId="115"/>
      <pc:docMkLst>
        <pc:docMk/>
      </pc:docMkLst>
      <pc:sldChg chg="modSp mod">
        <pc:chgData name="Étienne Denis" userId="9c1b3a8c-5424-4266-97ec-8df38dc01f9e" providerId="ADAL" clId="{668BF405-A016-47A2-8E6E-5EA2CFF52F73}" dt="2024-02-04T21:30:35.091" v="3085" actId="20577"/>
        <pc:sldMkLst>
          <pc:docMk/>
          <pc:sldMk cId="0" sldId="282"/>
        </pc:sldMkLst>
      </pc:sldChg>
      <pc:sldChg chg="del">
        <pc:chgData name="Étienne Denis" userId="9c1b3a8c-5424-4266-97ec-8df38dc01f9e" providerId="ADAL" clId="{668BF405-A016-47A2-8E6E-5EA2CFF52F73}" dt="2024-02-04T19:55:49.095" v="1" actId="47"/>
        <pc:sldMkLst>
          <pc:docMk/>
          <pc:sldMk cId="1832647831" sldId="283"/>
        </pc:sldMkLst>
      </pc:sldChg>
      <pc:sldChg chg="addSp modSp new mod">
        <pc:chgData name="Étienne Denis" userId="9c1b3a8c-5424-4266-97ec-8df38dc01f9e" providerId="ADAL" clId="{668BF405-A016-47A2-8E6E-5EA2CFF52F73}" dt="2024-02-04T21:27:37.542" v="2992" actId="20577"/>
        <pc:sldMkLst>
          <pc:docMk/>
          <pc:sldMk cId="1875885286" sldId="283"/>
        </pc:sldMkLst>
      </pc:sldChg>
      <pc:sldChg chg="modSp add mod">
        <pc:chgData name="Étienne Denis" userId="9c1b3a8c-5424-4266-97ec-8df38dc01f9e" providerId="ADAL" clId="{668BF405-A016-47A2-8E6E-5EA2CFF52F73}" dt="2024-02-04T21:27:56.391" v="3014" actId="20577"/>
        <pc:sldMkLst>
          <pc:docMk/>
          <pc:sldMk cId="2088090987" sldId="284"/>
        </pc:sldMkLst>
      </pc:sldChg>
      <pc:sldChg chg="del">
        <pc:chgData name="Étienne Denis" userId="9c1b3a8c-5424-4266-97ec-8df38dc01f9e" providerId="ADAL" clId="{668BF405-A016-47A2-8E6E-5EA2CFF52F73}" dt="2024-02-04T19:55:48.601" v="0" actId="47"/>
        <pc:sldMkLst>
          <pc:docMk/>
          <pc:sldMk cId="2326648334" sldId="284"/>
        </pc:sldMkLst>
      </pc:sldChg>
      <pc:sldChg chg="modSp add mod">
        <pc:chgData name="Étienne Denis" userId="9c1b3a8c-5424-4266-97ec-8df38dc01f9e" providerId="ADAL" clId="{668BF405-A016-47A2-8E6E-5EA2CFF52F73}" dt="2024-02-04T21:57:45.003" v="4268" actId="115"/>
        <pc:sldMkLst>
          <pc:docMk/>
          <pc:sldMk cId="1255584499" sldId="285"/>
        </pc:sldMkLst>
      </pc:sldChg>
      <pc:sldChg chg="new del">
        <pc:chgData name="Étienne Denis" userId="9c1b3a8c-5424-4266-97ec-8df38dc01f9e" providerId="ADAL" clId="{668BF405-A016-47A2-8E6E-5EA2CFF52F73}" dt="2024-02-04T21:28:20.454" v="3015" actId="47"/>
        <pc:sldMkLst>
          <pc:docMk/>
          <pc:sldMk cId="2095220083" sldId="285"/>
        </pc:sldMkLst>
      </pc:sldChg>
      <pc:sldChg chg="del">
        <pc:chgData name="Étienne Denis" userId="9c1b3a8c-5424-4266-97ec-8df38dc01f9e" providerId="ADAL" clId="{668BF405-A016-47A2-8E6E-5EA2CFF52F73}" dt="2024-02-04T19:55:49.659" v="2" actId="47"/>
        <pc:sldMkLst>
          <pc:docMk/>
          <pc:sldMk cId="3749213461" sldId="285"/>
        </pc:sldMkLst>
      </pc:sldChg>
      <pc:sldChg chg="del">
        <pc:chgData name="Étienne Denis" userId="9c1b3a8c-5424-4266-97ec-8df38dc01f9e" providerId="ADAL" clId="{668BF405-A016-47A2-8E6E-5EA2CFF52F73}" dt="2024-02-04T19:55:50.072" v="3" actId="47"/>
        <pc:sldMkLst>
          <pc:docMk/>
          <pc:sldMk cId="202291820" sldId="286"/>
        </pc:sldMkLst>
      </pc:sldChg>
    </pc:docChg>
  </pc:docChgLst>
  <pc:docChgLst>
    <pc:chgData name="Étienne Denis" userId="9c1b3a8c-5424-4266-97ec-8df38dc01f9e" providerId="ADAL" clId="{BD5F7E0D-C000-4DC6-81DF-95D6058D4995}"/>
    <pc:docChg chg="undo custSel addSld delSld modSld">
      <pc:chgData name="Étienne Denis" userId="9c1b3a8c-5424-4266-97ec-8df38dc01f9e" providerId="ADAL" clId="{BD5F7E0D-C000-4DC6-81DF-95D6058D4995}" dt="2024-02-18T19:09:13.260" v="3882" actId="5793"/>
      <pc:docMkLst>
        <pc:docMk/>
      </pc:docMkLst>
      <pc:sldChg chg="modSp mod">
        <pc:chgData name="Étienne Denis" userId="9c1b3a8c-5424-4266-97ec-8df38dc01f9e" providerId="ADAL" clId="{BD5F7E0D-C000-4DC6-81DF-95D6058D4995}" dt="2024-02-18T18:35:29.873" v="1402" actId="113"/>
        <pc:sldMkLst>
          <pc:docMk/>
          <pc:sldMk cId="0" sldId="282"/>
        </pc:sldMkLst>
      </pc:sldChg>
      <pc:sldChg chg="modSp mod">
        <pc:chgData name="Étienne Denis" userId="9c1b3a8c-5424-4266-97ec-8df38dc01f9e" providerId="ADAL" clId="{BD5F7E0D-C000-4DC6-81DF-95D6058D4995}" dt="2024-02-18T18:36:00.568" v="1404" actId="113"/>
        <pc:sldMkLst>
          <pc:docMk/>
          <pc:sldMk cId="3765582121" sldId="283"/>
        </pc:sldMkLst>
      </pc:sldChg>
      <pc:sldChg chg="new del">
        <pc:chgData name="Étienne Denis" userId="9c1b3a8c-5424-4266-97ec-8df38dc01f9e" providerId="ADAL" clId="{BD5F7E0D-C000-4DC6-81DF-95D6058D4995}" dt="2024-02-18T18:35:01.962" v="1398" actId="680"/>
        <pc:sldMkLst>
          <pc:docMk/>
          <pc:sldMk cId="1438850279" sldId="284"/>
        </pc:sldMkLst>
      </pc:sldChg>
      <pc:sldChg chg="modSp add mod">
        <pc:chgData name="Étienne Denis" userId="9c1b3a8c-5424-4266-97ec-8df38dc01f9e" providerId="ADAL" clId="{BD5F7E0D-C000-4DC6-81DF-95D6058D4995}" dt="2024-02-18T18:55:07.849" v="2839" actId="20577"/>
        <pc:sldMkLst>
          <pc:docMk/>
          <pc:sldMk cId="1650667420" sldId="284"/>
        </pc:sldMkLst>
      </pc:sldChg>
      <pc:sldChg chg="modSp add mod">
        <pc:chgData name="Étienne Denis" userId="9c1b3a8c-5424-4266-97ec-8df38dc01f9e" providerId="ADAL" clId="{BD5F7E0D-C000-4DC6-81DF-95D6058D4995}" dt="2024-02-18T18:54:45.050" v="2825"/>
        <pc:sldMkLst>
          <pc:docMk/>
          <pc:sldMk cId="946645890" sldId="285"/>
        </pc:sldMkLst>
      </pc:sldChg>
      <pc:sldChg chg="modSp add mod">
        <pc:chgData name="Étienne Denis" userId="9c1b3a8c-5424-4266-97ec-8df38dc01f9e" providerId="ADAL" clId="{BD5F7E0D-C000-4DC6-81DF-95D6058D4995}" dt="2024-02-18T19:03:49.093" v="3424" actId="20577"/>
        <pc:sldMkLst>
          <pc:docMk/>
          <pc:sldMk cId="1962449410" sldId="286"/>
        </pc:sldMkLst>
      </pc:sldChg>
      <pc:sldChg chg="modSp add mod">
        <pc:chgData name="Étienne Denis" userId="9c1b3a8c-5424-4266-97ec-8df38dc01f9e" providerId="ADAL" clId="{BD5F7E0D-C000-4DC6-81DF-95D6058D4995}" dt="2024-02-18T19:09:13.260" v="3882" actId="5793"/>
        <pc:sldMkLst>
          <pc:docMk/>
          <pc:sldMk cId="3615751751" sldId="287"/>
        </pc:sldMkLst>
      </pc:sldChg>
    </pc:docChg>
  </pc:docChgLst>
  <pc:docChgLst>
    <pc:chgData name="Étienne Denis" userId="9c1b3a8c-5424-4266-97ec-8df38dc01f9e" providerId="ADAL" clId="{A9962F06-447F-4AAA-927B-1A1947D26470}"/>
    <pc:docChg chg="custSel modSld">
      <pc:chgData name="Étienne Denis" userId="9c1b3a8c-5424-4266-97ec-8df38dc01f9e" providerId="ADAL" clId="{A9962F06-447F-4AAA-927B-1A1947D26470}" dt="2024-02-06T23:16:08.731" v="1370" actId="20577"/>
      <pc:docMkLst>
        <pc:docMk/>
      </pc:docMkLst>
      <pc:sldChg chg="modSp mod">
        <pc:chgData name="Étienne Denis" userId="9c1b3a8c-5424-4266-97ec-8df38dc01f9e" providerId="ADAL" clId="{A9962F06-447F-4AAA-927B-1A1947D26470}" dt="2024-02-06T23:11:54.164" v="1267" actId="20577"/>
        <pc:sldMkLst>
          <pc:docMk/>
          <pc:sldMk cId="1875885286" sldId="283"/>
        </pc:sldMkLst>
      </pc:sldChg>
      <pc:sldChg chg="modSp mod">
        <pc:chgData name="Étienne Denis" userId="9c1b3a8c-5424-4266-97ec-8df38dc01f9e" providerId="ADAL" clId="{A9962F06-447F-4AAA-927B-1A1947D26470}" dt="2024-02-06T23:16:08.731" v="1370" actId="20577"/>
        <pc:sldMkLst>
          <pc:docMk/>
          <pc:sldMk cId="3624322901" sldId="286"/>
        </pc:sldMkLst>
      </pc:sldChg>
    </pc:docChg>
  </pc:docChgLst>
  <pc:docChgLst>
    <pc:chgData name="Maxime Faucher" userId="11aa6a2a-878b-4d98-9092-1f0dd07c3e1a" providerId="ADAL" clId="{6E0A37B5-6E46-479D-8EBA-60A8D605EC80}"/>
    <pc:docChg chg="modSld">
      <pc:chgData name="Maxime Faucher" userId="11aa6a2a-878b-4d98-9092-1f0dd07c3e1a" providerId="ADAL" clId="{6E0A37B5-6E46-479D-8EBA-60A8D605EC80}" dt="2025-03-27T18:19:08.025" v="4" actId="20577"/>
      <pc:docMkLst>
        <pc:docMk/>
      </pc:docMkLst>
      <pc:sldChg chg="modSp mod">
        <pc:chgData name="Maxime Faucher" userId="11aa6a2a-878b-4d98-9092-1f0dd07c3e1a" providerId="ADAL" clId="{6E0A37B5-6E46-479D-8EBA-60A8D605EC80}" dt="2025-03-27T18:19:08.025" v="4" actId="20577"/>
        <pc:sldMkLst>
          <pc:docMk/>
          <pc:sldMk cId="0" sldId="282"/>
        </pc:sldMkLst>
        <pc:spChg chg="mod">
          <ac:chgData name="Maxime Faucher" userId="11aa6a2a-878b-4d98-9092-1f0dd07c3e1a" providerId="ADAL" clId="{6E0A37B5-6E46-479D-8EBA-60A8D605EC80}" dt="2025-03-27T18:19:08.025" v="4" actId="20577"/>
          <ac:spMkLst>
            <pc:docMk/>
            <pc:sldMk cId="0" sldId="282"/>
            <ac:spMk id="2" creationId="{E67CC231-B3E6-9214-5742-BA85789487C4}"/>
          </ac:spMkLst>
        </pc:spChg>
        <pc:spChg chg="mod">
          <ac:chgData name="Maxime Faucher" userId="11aa6a2a-878b-4d98-9092-1f0dd07c3e1a" providerId="ADAL" clId="{6E0A37B5-6E46-479D-8EBA-60A8D605EC80}" dt="2025-03-27T18:11:25.660" v="1" actId="20577"/>
          <ac:spMkLst>
            <pc:docMk/>
            <pc:sldMk cId="0" sldId="282"/>
            <ac:spMk id="358" creationId="{00000000-0000-0000-0000-000000000000}"/>
          </ac:spMkLst>
        </pc:spChg>
      </pc:sldChg>
    </pc:docChg>
  </pc:docChgLst>
  <pc:docChgLst>
    <pc:chgData name="Étienne Denis" userId="9c1b3a8c-5424-4266-97ec-8df38dc01f9e" providerId="ADAL" clId="{CD7D3D54-C493-406D-8BE5-A7A9702D053C}"/>
    <pc:docChg chg="custSel addSld modSld">
      <pc:chgData name="Étienne Denis" userId="9c1b3a8c-5424-4266-97ec-8df38dc01f9e" providerId="ADAL" clId="{CD7D3D54-C493-406D-8BE5-A7A9702D053C}" dt="2025-03-19T00:35:24.266" v="1295" actId="20577"/>
      <pc:docMkLst>
        <pc:docMk/>
      </pc:docMkLst>
      <pc:sldChg chg="modSp mod">
        <pc:chgData name="Étienne Denis" userId="9c1b3a8c-5424-4266-97ec-8df38dc01f9e" providerId="ADAL" clId="{CD7D3D54-C493-406D-8BE5-A7A9702D053C}" dt="2025-03-19T00:35:24.266" v="1295" actId="20577"/>
        <pc:sldMkLst>
          <pc:docMk/>
          <pc:sldMk cId="0" sldId="282"/>
        </pc:sldMkLst>
        <pc:spChg chg="mod">
          <ac:chgData name="Étienne Denis" userId="9c1b3a8c-5424-4266-97ec-8df38dc01f9e" providerId="ADAL" clId="{CD7D3D54-C493-406D-8BE5-A7A9702D053C}" dt="2025-03-19T00:35:24.266" v="1295" actId="20577"/>
          <ac:spMkLst>
            <pc:docMk/>
            <pc:sldMk cId="0" sldId="282"/>
            <ac:spMk id="2" creationId="{E67CC231-B3E6-9214-5742-BA85789487C4}"/>
          </ac:spMkLst>
        </pc:spChg>
        <pc:spChg chg="mod">
          <ac:chgData name="Étienne Denis" userId="9c1b3a8c-5424-4266-97ec-8df38dc01f9e" providerId="ADAL" clId="{CD7D3D54-C493-406D-8BE5-A7A9702D053C}" dt="2025-03-18T23:25:49.818" v="31" actId="20577"/>
          <ac:spMkLst>
            <pc:docMk/>
            <pc:sldMk cId="0" sldId="282"/>
            <ac:spMk id="358" creationId="{00000000-0000-0000-0000-000000000000}"/>
          </ac:spMkLst>
        </pc:spChg>
      </pc:sldChg>
      <pc:sldChg chg="addSp modSp new mod">
        <pc:chgData name="Étienne Denis" userId="9c1b3a8c-5424-4266-97ec-8df38dc01f9e" providerId="ADAL" clId="{CD7D3D54-C493-406D-8BE5-A7A9702D053C}" dt="2025-03-18T23:36:30.822" v="912" actId="14100"/>
        <pc:sldMkLst>
          <pc:docMk/>
          <pc:sldMk cId="341933346" sldId="283"/>
        </pc:sldMkLst>
        <pc:spChg chg="add mod">
          <ac:chgData name="Étienne Denis" userId="9c1b3a8c-5424-4266-97ec-8df38dc01f9e" providerId="ADAL" clId="{CD7D3D54-C493-406D-8BE5-A7A9702D053C}" dt="2025-03-18T23:36:30.822" v="912" actId="14100"/>
          <ac:spMkLst>
            <pc:docMk/>
            <pc:sldMk cId="341933346" sldId="283"/>
            <ac:spMk id="3" creationId="{290ACC34-2FA2-D319-83EC-C0C5F23E0BFE}"/>
          </ac:spMkLst>
        </pc:spChg>
      </pc:sldChg>
    </pc:docChg>
  </pc:docChgLst>
  <pc:docChgLst>
    <pc:chgData name="Étienne Denis" userId="9c1b3a8c-5424-4266-97ec-8df38dc01f9e" providerId="ADAL" clId="{23647FC0-08A1-466E-8D20-F4CE86DD06AB}"/>
    <pc:docChg chg="undo custSel modSld">
      <pc:chgData name="Étienne Denis" userId="9c1b3a8c-5424-4266-97ec-8df38dc01f9e" providerId="ADAL" clId="{23647FC0-08A1-466E-8D20-F4CE86DD06AB}" dt="2025-03-18T18:15:33.774" v="43" actId="5793"/>
      <pc:docMkLst>
        <pc:docMk/>
      </pc:docMkLst>
      <pc:sldChg chg="modSp mod">
        <pc:chgData name="Étienne Denis" userId="9c1b3a8c-5424-4266-97ec-8df38dc01f9e" providerId="ADAL" clId="{23647FC0-08A1-466E-8D20-F4CE86DD06AB}" dt="2025-03-18T18:15:33.774" v="43" actId="5793"/>
        <pc:sldMkLst>
          <pc:docMk/>
          <pc:sldMk cId="0" sldId="282"/>
        </pc:sldMkLst>
        <pc:spChg chg="mod">
          <ac:chgData name="Étienne Denis" userId="9c1b3a8c-5424-4266-97ec-8df38dc01f9e" providerId="ADAL" clId="{23647FC0-08A1-466E-8D20-F4CE86DD06AB}" dt="2025-03-18T18:15:33.774" v="43" actId="5793"/>
          <ac:spMkLst>
            <pc:docMk/>
            <pc:sldMk cId="0" sldId="282"/>
            <ac:spMk id="2" creationId="{E67CC231-B3E6-9214-5742-BA85789487C4}"/>
          </ac:spMkLst>
        </pc:spChg>
      </pc:sldChg>
    </pc:docChg>
  </pc:docChgLst>
  <pc:docChgLst>
    <pc:chgData name="Étienne Denis" userId="9c1b3a8c-5424-4266-97ec-8df38dc01f9e" providerId="ADAL" clId="{EF0862AE-3985-4018-B5E0-BC213ED10738}"/>
    <pc:docChg chg="custSel addSld delSld modSld">
      <pc:chgData name="Étienne Denis" userId="9c1b3a8c-5424-4266-97ec-8df38dc01f9e" providerId="ADAL" clId="{EF0862AE-3985-4018-B5E0-BC213ED10738}" dt="2025-03-18T22:29:16.475" v="223" actId="47"/>
      <pc:docMkLst>
        <pc:docMk/>
      </pc:docMkLst>
      <pc:sldChg chg="modSp mod">
        <pc:chgData name="Étienne Denis" userId="9c1b3a8c-5424-4266-97ec-8df38dc01f9e" providerId="ADAL" clId="{EF0862AE-3985-4018-B5E0-BC213ED10738}" dt="2025-03-18T22:29:11.529" v="222" actId="404"/>
        <pc:sldMkLst>
          <pc:docMk/>
          <pc:sldMk cId="0" sldId="282"/>
        </pc:sldMkLst>
        <pc:spChg chg="mod">
          <ac:chgData name="Étienne Denis" userId="9c1b3a8c-5424-4266-97ec-8df38dc01f9e" providerId="ADAL" clId="{EF0862AE-3985-4018-B5E0-BC213ED10738}" dt="2025-03-18T22:29:11.529" v="222" actId="404"/>
          <ac:spMkLst>
            <pc:docMk/>
            <pc:sldMk cId="0" sldId="282"/>
            <ac:spMk id="2" creationId="{E67CC231-B3E6-9214-5742-BA85789487C4}"/>
          </ac:spMkLst>
        </pc:spChg>
        <pc:spChg chg="mod">
          <ac:chgData name="Étienne Denis" userId="9c1b3a8c-5424-4266-97ec-8df38dc01f9e" providerId="ADAL" clId="{EF0862AE-3985-4018-B5E0-BC213ED10738}" dt="2025-03-18T22:17:58.025" v="44" actId="20577"/>
          <ac:spMkLst>
            <pc:docMk/>
            <pc:sldMk cId="0" sldId="282"/>
            <ac:spMk id="358" creationId="{00000000-0000-0000-0000-000000000000}"/>
          </ac:spMkLst>
        </pc:spChg>
      </pc:sldChg>
      <pc:sldChg chg="delSp modSp add del mod">
        <pc:chgData name="Étienne Denis" userId="9c1b3a8c-5424-4266-97ec-8df38dc01f9e" providerId="ADAL" clId="{EF0862AE-3985-4018-B5E0-BC213ED10738}" dt="2025-03-18T22:29:16.475" v="223" actId="47"/>
        <pc:sldMkLst>
          <pc:docMk/>
          <pc:sldMk cId="1096962751" sldId="283"/>
        </pc:sldMkLst>
      </pc:sldChg>
    </pc:docChg>
  </pc:docChgLst>
  <pc:docChgLst>
    <pc:chgData name="Étienne Denis" userId="9c1b3a8c-5424-4266-97ec-8df38dc01f9e" providerId="ADAL" clId="{D3CE1859-C46B-4EAF-9928-60305E41F2A6}"/>
    <pc:docChg chg="custSel addSld delSld modSld sldOrd">
      <pc:chgData name="Étienne Denis" userId="9c1b3a8c-5424-4266-97ec-8df38dc01f9e" providerId="ADAL" clId="{D3CE1859-C46B-4EAF-9928-60305E41F2A6}" dt="2024-02-01T19:04:49.519" v="1851" actId="14100"/>
      <pc:docMkLst>
        <pc:docMk/>
      </pc:docMkLst>
      <pc:sldChg chg="addSp delSp modSp mod">
        <pc:chgData name="Étienne Denis" userId="9c1b3a8c-5424-4266-97ec-8df38dc01f9e" providerId="ADAL" clId="{D3CE1859-C46B-4EAF-9928-60305E41F2A6}" dt="2024-01-31T21:08:26.170" v="257" actId="20577"/>
        <pc:sldMkLst>
          <pc:docMk/>
          <pc:sldMk cId="0" sldId="282"/>
        </pc:sldMkLst>
      </pc:sldChg>
      <pc:sldChg chg="addSp modSp new mod">
        <pc:chgData name="Étienne Denis" userId="9c1b3a8c-5424-4266-97ec-8df38dc01f9e" providerId="ADAL" clId="{D3CE1859-C46B-4EAF-9928-60305E41F2A6}" dt="2024-01-31T21:32:21.061" v="420" actId="20577"/>
        <pc:sldMkLst>
          <pc:docMk/>
          <pc:sldMk cId="1832647831" sldId="283"/>
        </pc:sldMkLst>
      </pc:sldChg>
      <pc:sldChg chg="addSp modSp new mod">
        <pc:chgData name="Étienne Denis" userId="9c1b3a8c-5424-4266-97ec-8df38dc01f9e" providerId="ADAL" clId="{D3CE1859-C46B-4EAF-9928-60305E41F2A6}" dt="2024-01-31T21:32:44.841" v="430" actId="20577"/>
        <pc:sldMkLst>
          <pc:docMk/>
          <pc:sldMk cId="2326648334" sldId="284"/>
        </pc:sldMkLst>
      </pc:sldChg>
      <pc:sldChg chg="modSp add mod ord">
        <pc:chgData name="Étienne Denis" userId="9c1b3a8c-5424-4266-97ec-8df38dc01f9e" providerId="ADAL" clId="{D3CE1859-C46B-4EAF-9928-60305E41F2A6}" dt="2024-02-01T19:02:20.840" v="1628" actId="20577"/>
        <pc:sldMkLst>
          <pc:docMk/>
          <pc:sldMk cId="3749213461" sldId="285"/>
        </pc:sldMkLst>
      </pc:sldChg>
      <pc:sldChg chg="modSp add mod">
        <pc:chgData name="Étienne Denis" userId="9c1b3a8c-5424-4266-97ec-8df38dc01f9e" providerId="ADAL" clId="{D3CE1859-C46B-4EAF-9928-60305E41F2A6}" dt="2024-02-01T19:04:49.519" v="1851" actId="14100"/>
        <pc:sldMkLst>
          <pc:docMk/>
          <pc:sldMk cId="202291820" sldId="286"/>
        </pc:sldMkLst>
      </pc:sldChg>
      <pc:sldChg chg="del">
        <pc:chgData name="Étienne Denis" userId="9c1b3a8c-5424-4266-97ec-8df38dc01f9e" providerId="ADAL" clId="{D3CE1859-C46B-4EAF-9928-60305E41F2A6}" dt="2024-01-21T21:26:13.400" v="0" actId="47"/>
        <pc:sldMkLst>
          <pc:docMk/>
          <pc:sldMk cId="0" sldId="318"/>
        </pc:sldMkLst>
      </pc:sldChg>
      <pc:sldChg chg="add del">
        <pc:chgData name="Étienne Denis" userId="9c1b3a8c-5424-4266-97ec-8df38dc01f9e" providerId="ADAL" clId="{D3CE1859-C46B-4EAF-9928-60305E41F2A6}" dt="2024-01-21T21:26:50.022" v="29" actId="47"/>
        <pc:sldMkLst>
          <pc:docMk/>
          <pc:sldMk cId="0" sldId="326"/>
        </pc:sldMkLst>
      </pc:sldChg>
      <pc:sldMasterChg chg="delSldLayout">
        <pc:chgData name="Étienne Denis" userId="9c1b3a8c-5424-4266-97ec-8df38dc01f9e" providerId="ADAL" clId="{D3CE1859-C46B-4EAF-9928-60305E41F2A6}" dt="2024-01-21T21:26:50.022" v="29" actId="47"/>
        <pc:sldMasterMkLst>
          <pc:docMk/>
          <pc:sldMasterMk cId="1537935243" sldId="2147483648"/>
        </pc:sldMasterMkLst>
        <pc:sldLayoutChg chg="del">
          <pc:chgData name="Étienne Denis" userId="9c1b3a8c-5424-4266-97ec-8df38dc01f9e" providerId="ADAL" clId="{D3CE1859-C46B-4EAF-9928-60305E41F2A6}" dt="2024-01-21T21:26:50.022" v="29" actId="47"/>
          <pc:sldLayoutMkLst>
            <pc:docMk/>
            <pc:sldMasterMk cId="1537935243" sldId="2147483648"/>
            <pc:sldLayoutMk cId="1230768687" sldId="2147483660"/>
          </pc:sldLayoutMkLst>
        </pc:sldLayoutChg>
        <pc:sldLayoutChg chg="del">
          <pc:chgData name="Étienne Denis" userId="9c1b3a8c-5424-4266-97ec-8df38dc01f9e" providerId="ADAL" clId="{D3CE1859-C46B-4EAF-9928-60305E41F2A6}" dt="2024-01-21T21:26:13.400" v="0" actId="47"/>
          <pc:sldLayoutMkLst>
            <pc:docMk/>
            <pc:sldMasterMk cId="1537935243" sldId="2147483648"/>
            <pc:sldLayoutMk cId="2619068674" sldId="2147483660"/>
          </pc:sldLayoutMkLst>
        </pc:sldLayoutChg>
      </pc:sldMasterChg>
    </pc:docChg>
  </pc:docChgLst>
  <pc:docChgLst>
    <pc:chgData name="Étienne Denis" userId="9c1b3a8c-5424-4266-97ec-8df38dc01f9e" providerId="ADAL" clId="{BC9C6C08-28BD-462F-B799-DE59381B89A3}"/>
    <pc:docChg chg="custSel addSld delSld modSld">
      <pc:chgData name="Étienne Denis" userId="9c1b3a8c-5424-4266-97ec-8df38dc01f9e" providerId="ADAL" clId="{BC9C6C08-28BD-462F-B799-DE59381B89A3}" dt="2024-01-21T21:15:10.844" v="56" actId="20577"/>
      <pc:docMkLst>
        <pc:docMk/>
      </pc:docMkLst>
      <pc:sldChg chg="addSp delSp modSp mod">
        <pc:chgData name="Étienne Denis" userId="9c1b3a8c-5424-4266-97ec-8df38dc01f9e" providerId="ADAL" clId="{BC9C6C08-28BD-462F-B799-DE59381B89A3}" dt="2024-01-21T21:12:53.731" v="18"/>
        <pc:sldMkLst>
          <pc:docMk/>
          <pc:sldMk cId="0" sldId="282"/>
        </pc:sldMkLst>
      </pc:sldChg>
      <pc:sldChg chg="del">
        <pc:chgData name="Étienne Denis" userId="9c1b3a8c-5424-4266-97ec-8df38dc01f9e" providerId="ADAL" clId="{BC9C6C08-28BD-462F-B799-DE59381B89A3}" dt="2024-01-21T21:12:43.348" v="14" actId="47"/>
        <pc:sldMkLst>
          <pc:docMk/>
          <pc:sldMk cId="0" sldId="296"/>
        </pc:sldMkLst>
      </pc:sldChg>
      <pc:sldChg chg="del">
        <pc:chgData name="Étienne Denis" userId="9c1b3a8c-5424-4266-97ec-8df38dc01f9e" providerId="ADAL" clId="{BC9C6C08-28BD-462F-B799-DE59381B89A3}" dt="2024-01-21T21:12:43.972" v="15" actId="47"/>
        <pc:sldMkLst>
          <pc:docMk/>
          <pc:sldMk cId="0" sldId="297"/>
        </pc:sldMkLst>
      </pc:sldChg>
      <pc:sldChg chg="add del setBg">
        <pc:chgData name="Étienne Denis" userId="9c1b3a8c-5424-4266-97ec-8df38dc01f9e" providerId="ADAL" clId="{BC9C6C08-28BD-462F-B799-DE59381B89A3}" dt="2024-01-21T21:12:57.774" v="19" actId="47"/>
        <pc:sldMkLst>
          <pc:docMk/>
          <pc:sldMk cId="0" sldId="301"/>
        </pc:sldMkLst>
      </pc:sldChg>
      <pc:sldChg chg="delSp modSp add mod setBg">
        <pc:chgData name="Étienne Denis" userId="9c1b3a8c-5424-4266-97ec-8df38dc01f9e" providerId="ADAL" clId="{BC9C6C08-28BD-462F-B799-DE59381B89A3}" dt="2024-01-21T21:14:03.435" v="39" actId="20577"/>
        <pc:sldMkLst>
          <pc:docMk/>
          <pc:sldMk cId="0" sldId="302"/>
        </pc:sldMkLst>
      </pc:sldChg>
      <pc:sldChg chg="delSp modSp add mod setBg">
        <pc:chgData name="Étienne Denis" userId="9c1b3a8c-5424-4266-97ec-8df38dc01f9e" providerId="ADAL" clId="{BC9C6C08-28BD-462F-B799-DE59381B89A3}" dt="2024-01-21T21:14:34.024" v="50" actId="20577"/>
        <pc:sldMkLst>
          <pc:docMk/>
          <pc:sldMk cId="0" sldId="303"/>
        </pc:sldMkLst>
      </pc:sldChg>
      <pc:sldChg chg="delSp modSp add mod setBg">
        <pc:chgData name="Étienne Denis" userId="9c1b3a8c-5424-4266-97ec-8df38dc01f9e" providerId="ADAL" clId="{BC9C6C08-28BD-462F-B799-DE59381B89A3}" dt="2024-01-21T21:15:10.844" v="56" actId="20577"/>
        <pc:sldMkLst>
          <pc:docMk/>
          <pc:sldMk cId="0" sldId="304"/>
        </pc:sldMkLst>
      </pc:sldChg>
      <pc:sldMasterChg chg="delSldLayout">
        <pc:chgData name="Étienne Denis" userId="9c1b3a8c-5424-4266-97ec-8df38dc01f9e" providerId="ADAL" clId="{BC9C6C08-28BD-462F-B799-DE59381B89A3}" dt="2024-01-21T21:12:43.972" v="15" actId="47"/>
        <pc:sldMasterMkLst>
          <pc:docMk/>
          <pc:sldMasterMk cId="1537935243" sldId="2147483648"/>
        </pc:sldMasterMkLst>
        <pc:sldLayoutChg chg="del">
          <pc:chgData name="Étienne Denis" userId="9c1b3a8c-5424-4266-97ec-8df38dc01f9e" providerId="ADAL" clId="{BC9C6C08-28BD-462F-B799-DE59381B89A3}" dt="2024-01-21T21:12:43.972" v="15" actId="47"/>
          <pc:sldLayoutMkLst>
            <pc:docMk/>
            <pc:sldMasterMk cId="1537935243" sldId="2147483648"/>
            <pc:sldLayoutMk cId="3288199479" sldId="2147483660"/>
          </pc:sldLayoutMkLst>
        </pc:sldLayoutChg>
      </pc:sldMasterChg>
    </pc:docChg>
  </pc:docChgLst>
  <pc:docChgLst>
    <pc:chgData name="Étienne Denis" userId="9c1b3a8c-5424-4266-97ec-8df38dc01f9e" providerId="ADAL" clId="{C740F4F1-C932-4BEE-92E4-32A0EF1350A7}"/>
    <pc:docChg chg="modSld">
      <pc:chgData name="Étienne Denis" userId="9c1b3a8c-5424-4266-97ec-8df38dc01f9e" providerId="ADAL" clId="{C740F4F1-C932-4BEE-92E4-32A0EF1350A7}" dt="2024-01-30T23:03:54.495" v="21" actId="20577"/>
      <pc:docMkLst>
        <pc:docMk/>
      </pc:docMkLst>
      <pc:sldChg chg="modSp mod">
        <pc:chgData name="Étienne Denis" userId="9c1b3a8c-5424-4266-97ec-8df38dc01f9e" providerId="ADAL" clId="{C740F4F1-C932-4BEE-92E4-32A0EF1350A7}" dt="2024-01-30T23:03:54.495" v="21" actId="20577"/>
        <pc:sldMkLst>
          <pc:docMk/>
          <pc:sldMk cId="0" sldId="282"/>
        </pc:sldMkLst>
      </pc:sldChg>
    </pc:docChg>
  </pc:docChgLst>
  <pc:docChgLst>
    <pc:chgData name="Étienne Denis" userId="9c1b3a8c-5424-4266-97ec-8df38dc01f9e" providerId="ADAL" clId="{EE165179-9D6C-4433-BEE1-357ACD8D3228}"/>
    <pc:docChg chg="custSel addSld delSld modSld">
      <pc:chgData name="Étienne Denis" userId="9c1b3a8c-5424-4266-97ec-8df38dc01f9e" providerId="ADAL" clId="{EE165179-9D6C-4433-BEE1-357ACD8D3228}" dt="2024-01-21T21:10:22.240" v="42" actId="478"/>
      <pc:docMkLst>
        <pc:docMk/>
      </pc:docMkLst>
      <pc:sldChg chg="addSp delSp modSp mod">
        <pc:chgData name="Étienne Denis" userId="9c1b3a8c-5424-4266-97ec-8df38dc01f9e" providerId="ADAL" clId="{EE165179-9D6C-4433-BEE1-357ACD8D3228}" dt="2024-01-21T21:09:11.104" v="23" actId="207"/>
        <pc:sldMkLst>
          <pc:docMk/>
          <pc:sldMk cId="0" sldId="282"/>
        </pc:sldMkLst>
      </pc:sldChg>
      <pc:sldChg chg="del">
        <pc:chgData name="Étienne Denis" userId="9c1b3a8c-5424-4266-97ec-8df38dc01f9e" providerId="ADAL" clId="{EE165179-9D6C-4433-BEE1-357ACD8D3228}" dt="2024-01-21T21:08:47.793" v="17" actId="47"/>
        <pc:sldMkLst>
          <pc:docMk/>
          <pc:sldMk cId="1832647831" sldId="283"/>
        </pc:sldMkLst>
      </pc:sldChg>
      <pc:sldChg chg="del">
        <pc:chgData name="Étienne Denis" userId="9c1b3a8c-5424-4266-97ec-8df38dc01f9e" providerId="ADAL" clId="{EE165179-9D6C-4433-BEE1-357ACD8D3228}" dt="2024-01-21T21:08:48.324" v="18" actId="47"/>
        <pc:sldMkLst>
          <pc:docMk/>
          <pc:sldMk cId="2326648334" sldId="284"/>
        </pc:sldMkLst>
      </pc:sldChg>
      <pc:sldChg chg="del">
        <pc:chgData name="Étienne Denis" userId="9c1b3a8c-5424-4266-97ec-8df38dc01f9e" providerId="ADAL" clId="{EE165179-9D6C-4433-BEE1-357ACD8D3228}" dt="2024-01-21T21:08:48.716" v="19" actId="47"/>
        <pc:sldMkLst>
          <pc:docMk/>
          <pc:sldMk cId="3749213461" sldId="285"/>
        </pc:sldMkLst>
      </pc:sldChg>
      <pc:sldChg chg="del">
        <pc:chgData name="Étienne Denis" userId="9c1b3a8c-5424-4266-97ec-8df38dc01f9e" providerId="ADAL" clId="{EE165179-9D6C-4433-BEE1-357ACD8D3228}" dt="2024-01-21T21:08:49.080" v="20" actId="47"/>
        <pc:sldMkLst>
          <pc:docMk/>
          <pc:sldMk cId="202291820" sldId="286"/>
        </pc:sldMkLst>
      </pc:sldChg>
      <pc:sldChg chg="add del setBg">
        <pc:chgData name="Étienne Denis" userId="9c1b3a8c-5424-4266-97ec-8df38dc01f9e" providerId="ADAL" clId="{EE165179-9D6C-4433-BEE1-357ACD8D3228}" dt="2024-01-21T21:09:15.344" v="24" actId="47"/>
        <pc:sldMkLst>
          <pc:docMk/>
          <pc:sldMk cId="0" sldId="295"/>
        </pc:sldMkLst>
      </pc:sldChg>
      <pc:sldChg chg="delSp modSp add mod setBg">
        <pc:chgData name="Étienne Denis" userId="9c1b3a8c-5424-4266-97ec-8df38dc01f9e" providerId="ADAL" clId="{EE165179-9D6C-4433-BEE1-357ACD8D3228}" dt="2024-01-21T21:09:49.965" v="28" actId="478"/>
        <pc:sldMkLst>
          <pc:docMk/>
          <pc:sldMk cId="0" sldId="296"/>
        </pc:sldMkLst>
      </pc:sldChg>
      <pc:sldChg chg="addSp delSp modSp add mod setBg">
        <pc:chgData name="Étienne Denis" userId="9c1b3a8c-5424-4266-97ec-8df38dc01f9e" providerId="ADAL" clId="{EE165179-9D6C-4433-BEE1-357ACD8D3228}" dt="2024-01-21T21:10:22.240" v="42" actId="478"/>
        <pc:sldMkLst>
          <pc:docMk/>
          <pc:sldMk cId="0" sldId="297"/>
        </pc:sldMkLst>
      </pc:sldChg>
      <pc:sldMasterChg chg="delSldLayout">
        <pc:chgData name="Étienne Denis" userId="9c1b3a8c-5424-4266-97ec-8df38dc01f9e" providerId="ADAL" clId="{EE165179-9D6C-4433-BEE1-357ACD8D3228}" dt="2024-01-21T21:08:49.080" v="20" actId="47"/>
        <pc:sldMasterMkLst>
          <pc:docMk/>
          <pc:sldMasterMk cId="1537935243" sldId="2147483648"/>
        </pc:sldMasterMkLst>
        <pc:sldLayoutChg chg="del">
          <pc:chgData name="Étienne Denis" userId="9c1b3a8c-5424-4266-97ec-8df38dc01f9e" providerId="ADAL" clId="{EE165179-9D6C-4433-BEE1-357ACD8D3228}" dt="2024-01-21T21:08:49.080" v="20" actId="47"/>
          <pc:sldLayoutMkLst>
            <pc:docMk/>
            <pc:sldMasterMk cId="1537935243" sldId="2147483648"/>
            <pc:sldLayoutMk cId="1130054109" sldId="2147483660"/>
          </pc:sldLayoutMkLst>
        </pc:sldLayoutChg>
      </pc:sldMasterChg>
    </pc:docChg>
  </pc:docChgLst>
  <pc:docChgLst>
    <pc:chgData name="Étienne Denis" userId="9c1b3a8c-5424-4266-97ec-8df38dc01f9e" providerId="ADAL" clId="{A1C7320C-77BC-4B23-9006-5C9798563A7C}"/>
    <pc:docChg chg="undo custSel delSld modSld">
      <pc:chgData name="Étienne Denis" userId="9c1b3a8c-5424-4266-97ec-8df38dc01f9e" providerId="ADAL" clId="{A1C7320C-77BC-4B23-9006-5C9798563A7C}" dt="2024-03-13T20:57:11.723" v="51" actId="20577"/>
      <pc:docMkLst>
        <pc:docMk/>
      </pc:docMkLst>
      <pc:sldChg chg="modSp mod">
        <pc:chgData name="Étienne Denis" userId="9c1b3a8c-5424-4266-97ec-8df38dc01f9e" providerId="ADAL" clId="{A1C7320C-77BC-4B23-9006-5C9798563A7C}" dt="2024-03-13T20:57:11.723" v="51" actId="20577"/>
        <pc:sldMkLst>
          <pc:docMk/>
          <pc:sldMk cId="0" sldId="282"/>
        </pc:sldMkLst>
      </pc:sldChg>
      <pc:sldChg chg="modSp mod">
        <pc:chgData name="Étienne Denis" userId="9c1b3a8c-5424-4266-97ec-8df38dc01f9e" providerId="ADAL" clId="{A1C7320C-77BC-4B23-9006-5C9798563A7C}" dt="2024-03-13T20:56:42.411" v="26" actId="20577"/>
        <pc:sldMkLst>
          <pc:docMk/>
          <pc:sldMk cId="3765582121" sldId="283"/>
        </pc:sldMkLst>
      </pc:sldChg>
      <pc:sldChg chg="del">
        <pc:chgData name="Étienne Denis" userId="9c1b3a8c-5424-4266-97ec-8df38dc01f9e" providerId="ADAL" clId="{A1C7320C-77BC-4B23-9006-5C9798563A7C}" dt="2024-03-13T20:56:46.455" v="27" actId="47"/>
        <pc:sldMkLst>
          <pc:docMk/>
          <pc:sldMk cId="1029258144" sldId="284"/>
        </pc:sldMkLst>
      </pc:sldChg>
      <pc:sldChg chg="del">
        <pc:chgData name="Étienne Denis" userId="9c1b3a8c-5424-4266-97ec-8df38dc01f9e" providerId="ADAL" clId="{A1C7320C-77BC-4B23-9006-5C9798563A7C}" dt="2024-03-13T20:56:46.455" v="27" actId="47"/>
        <pc:sldMkLst>
          <pc:docMk/>
          <pc:sldMk cId="1065071142" sldId="285"/>
        </pc:sldMkLst>
      </pc:sldChg>
      <pc:sldChg chg="del">
        <pc:chgData name="Étienne Denis" userId="9c1b3a8c-5424-4266-97ec-8df38dc01f9e" providerId="ADAL" clId="{A1C7320C-77BC-4B23-9006-5C9798563A7C}" dt="2024-03-13T20:56:46.455" v="27" actId="47"/>
        <pc:sldMkLst>
          <pc:docMk/>
          <pc:sldMk cId="2371492000" sldId="286"/>
        </pc:sldMkLst>
      </pc:sldChg>
    </pc:docChg>
  </pc:docChgLst>
  <pc:docChgLst>
    <pc:chgData name="Étienne Denis" userId="9c1b3a8c-5424-4266-97ec-8df38dc01f9e" providerId="ADAL" clId="{531003C1-A4AD-4781-83A3-04CE99430CBE}"/>
    <pc:docChg chg="undo custSel addSld delSld modSld">
      <pc:chgData name="Étienne Denis" userId="9c1b3a8c-5424-4266-97ec-8df38dc01f9e" providerId="ADAL" clId="{531003C1-A4AD-4781-83A3-04CE99430CBE}" dt="2024-02-25T23:56:53.835" v="2669" actId="5793"/>
      <pc:docMkLst>
        <pc:docMk/>
      </pc:docMkLst>
      <pc:sldChg chg="modSp mod">
        <pc:chgData name="Étienne Denis" userId="9c1b3a8c-5424-4266-97ec-8df38dc01f9e" providerId="ADAL" clId="{531003C1-A4AD-4781-83A3-04CE99430CBE}" dt="2024-02-25T23:25:05.042" v="648" actId="20577"/>
        <pc:sldMkLst>
          <pc:docMk/>
          <pc:sldMk cId="0" sldId="282"/>
        </pc:sldMkLst>
      </pc:sldChg>
      <pc:sldChg chg="modSp mod">
        <pc:chgData name="Étienne Denis" userId="9c1b3a8c-5424-4266-97ec-8df38dc01f9e" providerId="ADAL" clId="{531003C1-A4AD-4781-83A3-04CE99430CBE}" dt="2024-02-25T23:31:28.307" v="1012" actId="20577"/>
        <pc:sldMkLst>
          <pc:docMk/>
          <pc:sldMk cId="3765582121" sldId="283"/>
        </pc:sldMkLst>
      </pc:sldChg>
      <pc:sldChg chg="modSp add mod">
        <pc:chgData name="Étienne Denis" userId="9c1b3a8c-5424-4266-97ec-8df38dc01f9e" providerId="ADAL" clId="{531003C1-A4AD-4781-83A3-04CE99430CBE}" dt="2024-02-25T23:42:07.004" v="1541" actId="20577"/>
        <pc:sldMkLst>
          <pc:docMk/>
          <pc:sldMk cId="1029258144" sldId="284"/>
        </pc:sldMkLst>
      </pc:sldChg>
      <pc:sldChg chg="del">
        <pc:chgData name="Étienne Denis" userId="9c1b3a8c-5424-4266-97ec-8df38dc01f9e" providerId="ADAL" clId="{531003C1-A4AD-4781-83A3-04CE99430CBE}" dt="2024-02-25T20:36:41.549" v="63" actId="47"/>
        <pc:sldMkLst>
          <pc:docMk/>
          <pc:sldMk cId="1650667420" sldId="284"/>
        </pc:sldMkLst>
      </pc:sldChg>
      <pc:sldChg chg="del">
        <pc:chgData name="Étienne Denis" userId="9c1b3a8c-5424-4266-97ec-8df38dc01f9e" providerId="ADAL" clId="{531003C1-A4AD-4781-83A3-04CE99430CBE}" dt="2024-02-25T20:36:42.166" v="64" actId="47"/>
        <pc:sldMkLst>
          <pc:docMk/>
          <pc:sldMk cId="946645890" sldId="285"/>
        </pc:sldMkLst>
      </pc:sldChg>
      <pc:sldChg chg="modSp add mod">
        <pc:chgData name="Étienne Denis" userId="9c1b3a8c-5424-4266-97ec-8df38dc01f9e" providerId="ADAL" clId="{531003C1-A4AD-4781-83A3-04CE99430CBE}" dt="2024-02-25T23:46:49.607" v="1975" actId="20577"/>
        <pc:sldMkLst>
          <pc:docMk/>
          <pc:sldMk cId="1065071142" sldId="285"/>
        </pc:sldMkLst>
      </pc:sldChg>
      <pc:sldChg chg="del">
        <pc:chgData name="Étienne Denis" userId="9c1b3a8c-5424-4266-97ec-8df38dc01f9e" providerId="ADAL" clId="{531003C1-A4AD-4781-83A3-04CE99430CBE}" dt="2024-02-25T20:36:42.646" v="65" actId="47"/>
        <pc:sldMkLst>
          <pc:docMk/>
          <pc:sldMk cId="1962449410" sldId="286"/>
        </pc:sldMkLst>
      </pc:sldChg>
      <pc:sldChg chg="modSp add mod">
        <pc:chgData name="Étienne Denis" userId="9c1b3a8c-5424-4266-97ec-8df38dc01f9e" providerId="ADAL" clId="{531003C1-A4AD-4781-83A3-04CE99430CBE}" dt="2024-02-25T23:56:53.835" v="2669" actId="5793"/>
        <pc:sldMkLst>
          <pc:docMk/>
          <pc:sldMk cId="2371492000" sldId="286"/>
        </pc:sldMkLst>
      </pc:sldChg>
      <pc:sldChg chg="del">
        <pc:chgData name="Étienne Denis" userId="9c1b3a8c-5424-4266-97ec-8df38dc01f9e" providerId="ADAL" clId="{531003C1-A4AD-4781-83A3-04CE99430CBE}" dt="2024-02-25T20:36:43.161" v="66" actId="47"/>
        <pc:sldMkLst>
          <pc:docMk/>
          <pc:sldMk cId="3615751751" sldId="287"/>
        </pc:sldMkLst>
      </pc:sldChg>
    </pc:docChg>
  </pc:docChgLst>
  <pc:docChgLst>
    <pc:chgData name="Étienne Denis" userId="9c1b3a8c-5424-4266-97ec-8df38dc01f9e" providerId="ADAL" clId="{2DE4ED95-E9AF-4D5B-8DCE-360EAC63EAC6}"/>
    <pc:docChg chg="custSel addSld delSld modSld">
      <pc:chgData name="Étienne Denis" userId="9c1b3a8c-5424-4266-97ec-8df38dc01f9e" providerId="ADAL" clId="{2DE4ED95-E9AF-4D5B-8DCE-360EAC63EAC6}" dt="2024-01-21T21:21:01.385" v="82" actId="20577"/>
      <pc:docMkLst>
        <pc:docMk/>
      </pc:docMkLst>
      <pc:sldChg chg="addSp delSp modSp mod">
        <pc:chgData name="Étienne Denis" userId="9c1b3a8c-5424-4266-97ec-8df38dc01f9e" providerId="ADAL" clId="{2DE4ED95-E9AF-4D5B-8DCE-360EAC63EAC6}" dt="2024-01-21T21:18:57.002" v="53" actId="20577"/>
        <pc:sldMkLst>
          <pc:docMk/>
          <pc:sldMk cId="0" sldId="282"/>
        </pc:sldMkLst>
      </pc:sldChg>
      <pc:sldChg chg="del">
        <pc:chgData name="Étienne Denis" userId="9c1b3a8c-5424-4266-97ec-8df38dc01f9e" providerId="ADAL" clId="{2DE4ED95-E9AF-4D5B-8DCE-360EAC63EAC6}" dt="2024-01-21T21:17:54.543" v="29" actId="47"/>
        <pc:sldMkLst>
          <pc:docMk/>
          <pc:sldMk cId="0" sldId="302"/>
        </pc:sldMkLst>
      </pc:sldChg>
      <pc:sldChg chg="del">
        <pc:chgData name="Étienne Denis" userId="9c1b3a8c-5424-4266-97ec-8df38dc01f9e" providerId="ADAL" clId="{2DE4ED95-E9AF-4D5B-8DCE-360EAC63EAC6}" dt="2024-01-21T21:17:54.999" v="30" actId="47"/>
        <pc:sldMkLst>
          <pc:docMk/>
          <pc:sldMk cId="0" sldId="303"/>
        </pc:sldMkLst>
      </pc:sldChg>
      <pc:sldChg chg="del">
        <pc:chgData name="Étienne Denis" userId="9c1b3a8c-5424-4266-97ec-8df38dc01f9e" providerId="ADAL" clId="{2DE4ED95-E9AF-4D5B-8DCE-360EAC63EAC6}" dt="2024-01-21T21:17:55.400" v="31" actId="47"/>
        <pc:sldMkLst>
          <pc:docMk/>
          <pc:sldMk cId="0" sldId="304"/>
        </pc:sldMkLst>
      </pc:sldChg>
      <pc:sldChg chg="add del setBg">
        <pc:chgData name="Étienne Denis" userId="9c1b3a8c-5424-4266-97ec-8df38dc01f9e" providerId="ADAL" clId="{2DE4ED95-E9AF-4D5B-8DCE-360EAC63EAC6}" dt="2024-01-21T21:19:00.168" v="54" actId="47"/>
        <pc:sldMkLst>
          <pc:docMk/>
          <pc:sldMk cId="0" sldId="309"/>
        </pc:sldMkLst>
      </pc:sldChg>
      <pc:sldChg chg="delSp modSp add mod setBg">
        <pc:chgData name="Étienne Denis" userId="9c1b3a8c-5424-4266-97ec-8df38dc01f9e" providerId="ADAL" clId="{2DE4ED95-E9AF-4D5B-8DCE-360EAC63EAC6}" dt="2024-01-21T21:19:41.413" v="64" actId="20577"/>
        <pc:sldMkLst>
          <pc:docMk/>
          <pc:sldMk cId="0" sldId="310"/>
        </pc:sldMkLst>
      </pc:sldChg>
      <pc:sldChg chg="delSp modSp add mod setBg">
        <pc:chgData name="Étienne Denis" userId="9c1b3a8c-5424-4266-97ec-8df38dc01f9e" providerId="ADAL" clId="{2DE4ED95-E9AF-4D5B-8DCE-360EAC63EAC6}" dt="2024-01-21T21:20:23.121" v="70" actId="20577"/>
        <pc:sldMkLst>
          <pc:docMk/>
          <pc:sldMk cId="0" sldId="311"/>
        </pc:sldMkLst>
      </pc:sldChg>
      <pc:sldChg chg="addSp delSp modSp add mod setBg">
        <pc:chgData name="Étienne Denis" userId="9c1b3a8c-5424-4266-97ec-8df38dc01f9e" providerId="ADAL" clId="{2DE4ED95-E9AF-4D5B-8DCE-360EAC63EAC6}" dt="2024-01-21T21:21:01.385" v="82" actId="20577"/>
        <pc:sldMkLst>
          <pc:docMk/>
          <pc:sldMk cId="0" sldId="312"/>
        </pc:sldMkLst>
      </pc:sldChg>
    </pc:docChg>
  </pc:docChgLst>
  <pc:docChgLst>
    <pc:chgData name="Étienne Denis" userId="9c1b3a8c-5424-4266-97ec-8df38dc01f9e" providerId="ADAL" clId="{3DABECDE-FEB7-4FA8-9B34-F91EC2C635E1}"/>
    <pc:docChg chg="undo custSel addSld delSld modSld">
      <pc:chgData name="Étienne Denis" userId="9c1b3a8c-5424-4266-97ec-8df38dc01f9e" providerId="ADAL" clId="{3DABECDE-FEB7-4FA8-9B34-F91EC2C635E1}" dt="2024-02-14T04:10:02.836" v="3793" actId="47"/>
      <pc:docMkLst>
        <pc:docMk/>
      </pc:docMkLst>
      <pc:sldChg chg="modSp mod">
        <pc:chgData name="Étienne Denis" userId="9c1b3a8c-5424-4266-97ec-8df38dc01f9e" providerId="ADAL" clId="{3DABECDE-FEB7-4FA8-9B34-F91EC2C635E1}" dt="2024-02-14T02:48:34.843" v="1977" actId="20577"/>
        <pc:sldMkLst>
          <pc:docMk/>
          <pc:sldMk cId="0" sldId="282"/>
        </pc:sldMkLst>
      </pc:sldChg>
      <pc:sldChg chg="delSp modSp add mod">
        <pc:chgData name="Étienne Denis" userId="9c1b3a8c-5424-4266-97ec-8df38dc01f9e" providerId="ADAL" clId="{3DABECDE-FEB7-4FA8-9B34-F91EC2C635E1}" dt="2024-02-14T04:09:43.682" v="3792" actId="20577"/>
        <pc:sldMkLst>
          <pc:docMk/>
          <pc:sldMk cId="3765582121" sldId="283"/>
        </pc:sldMkLst>
      </pc:sldChg>
      <pc:sldChg chg="modSp add del mod">
        <pc:chgData name="Étienne Denis" userId="9c1b3a8c-5424-4266-97ec-8df38dc01f9e" providerId="ADAL" clId="{3DABECDE-FEB7-4FA8-9B34-F91EC2C635E1}" dt="2024-02-14T04:10:02.836" v="3793" actId="47"/>
        <pc:sldMkLst>
          <pc:docMk/>
          <pc:sldMk cId="3908838611" sldId="284"/>
        </pc:sldMkLst>
      </pc:sldChg>
      <pc:sldChg chg="del">
        <pc:chgData name="Étienne Denis" userId="9c1b3a8c-5424-4266-97ec-8df38dc01f9e" providerId="ADAL" clId="{3DABECDE-FEB7-4FA8-9B34-F91EC2C635E1}" dt="2024-02-14T01:58:58.829" v="0" actId="47"/>
        <pc:sldMkLst>
          <pc:docMk/>
          <pc:sldMk cId="1255584499" sldId="285"/>
        </pc:sldMkLst>
      </pc:sldChg>
    </pc:docChg>
  </pc:docChgLst>
  <pc:docChgLst>
    <pc:chgData name="Étienne Denis" userId="9c1b3a8c-5424-4266-97ec-8df38dc01f9e" providerId="ADAL" clId="{F136A0B8-D1D8-48BD-8141-3FB1DFFF1301}"/>
    <pc:docChg chg="undo custSel addSld delSld modSld">
      <pc:chgData name="Étienne Denis" userId="9c1b3a8c-5424-4266-97ec-8df38dc01f9e" providerId="ADAL" clId="{F136A0B8-D1D8-48BD-8141-3FB1DFFF1301}" dt="2024-02-08T18:01:04.070" v="5200" actId="20577"/>
      <pc:docMkLst>
        <pc:docMk/>
      </pc:docMkLst>
      <pc:sldChg chg="modSp mod">
        <pc:chgData name="Étienne Denis" userId="9c1b3a8c-5424-4266-97ec-8df38dc01f9e" providerId="ADAL" clId="{F136A0B8-D1D8-48BD-8141-3FB1DFFF1301}" dt="2024-02-06T19:11:34.133" v="868" actId="115"/>
        <pc:sldMkLst>
          <pc:docMk/>
          <pc:sldMk cId="0" sldId="282"/>
        </pc:sldMkLst>
      </pc:sldChg>
      <pc:sldChg chg="modSp mod">
        <pc:chgData name="Étienne Denis" userId="9c1b3a8c-5424-4266-97ec-8df38dc01f9e" providerId="ADAL" clId="{F136A0B8-D1D8-48BD-8141-3FB1DFFF1301}" dt="2024-02-08T18:00:34.620" v="5184" actId="115"/>
        <pc:sldMkLst>
          <pc:docMk/>
          <pc:sldMk cId="1875885286" sldId="283"/>
        </pc:sldMkLst>
      </pc:sldChg>
      <pc:sldChg chg="del">
        <pc:chgData name="Étienne Denis" userId="9c1b3a8c-5424-4266-97ec-8df38dc01f9e" providerId="ADAL" clId="{F136A0B8-D1D8-48BD-8141-3FB1DFFF1301}" dt="2024-02-06T19:14:19.857" v="1144" actId="47"/>
        <pc:sldMkLst>
          <pc:docMk/>
          <pc:sldMk cId="2088090987" sldId="284"/>
        </pc:sldMkLst>
      </pc:sldChg>
      <pc:sldChg chg="modSp mod">
        <pc:chgData name="Étienne Denis" userId="9c1b3a8c-5424-4266-97ec-8df38dc01f9e" providerId="ADAL" clId="{F136A0B8-D1D8-48BD-8141-3FB1DFFF1301}" dt="2024-02-06T19:13:46.459" v="1142" actId="20577"/>
        <pc:sldMkLst>
          <pc:docMk/>
          <pc:sldMk cId="1255584499" sldId="285"/>
        </pc:sldMkLst>
      </pc:sldChg>
      <pc:sldChg chg="modSp add mod">
        <pc:chgData name="Étienne Denis" userId="9c1b3a8c-5424-4266-97ec-8df38dc01f9e" providerId="ADAL" clId="{F136A0B8-D1D8-48BD-8141-3FB1DFFF1301}" dt="2024-02-08T18:01:04.070" v="5200" actId="20577"/>
        <pc:sldMkLst>
          <pc:docMk/>
          <pc:sldMk cId="3624322901" sldId="286"/>
        </pc:sldMkLst>
      </pc:sldChg>
    </pc:docChg>
  </pc:docChgLst>
  <pc:docChgLst>
    <pc:chgData name="Étienne Denis" userId="9c1b3a8c-5424-4266-97ec-8df38dc01f9e" providerId="ADAL" clId="{D912456F-5FBE-4B3F-8AA4-C56ED85556F5}"/>
    <pc:docChg chg="custSel delSld modSld">
      <pc:chgData name="Étienne Denis" userId="9c1b3a8c-5424-4266-97ec-8df38dc01f9e" providerId="ADAL" clId="{D912456F-5FBE-4B3F-8AA4-C56ED85556F5}" dt="2024-03-19T01:06:54.002" v="687" actId="20577"/>
      <pc:docMkLst>
        <pc:docMk/>
      </pc:docMkLst>
      <pc:sldChg chg="modSp mod">
        <pc:chgData name="Étienne Denis" userId="9c1b3a8c-5424-4266-97ec-8df38dc01f9e" providerId="ADAL" clId="{D912456F-5FBE-4B3F-8AA4-C56ED85556F5}" dt="2024-03-19T01:06:54.002" v="687" actId="20577"/>
        <pc:sldMkLst>
          <pc:docMk/>
          <pc:sldMk cId="0" sldId="282"/>
        </pc:sldMkLst>
      </pc:sldChg>
      <pc:sldChg chg="del">
        <pc:chgData name="Étienne Denis" userId="9c1b3a8c-5424-4266-97ec-8df38dc01f9e" providerId="ADAL" clId="{D912456F-5FBE-4B3F-8AA4-C56ED85556F5}" dt="2024-03-19T00:55:15.041" v="2" actId="47"/>
        <pc:sldMkLst>
          <pc:docMk/>
          <pc:sldMk cId="3765582121" sldId="283"/>
        </pc:sldMkLst>
      </pc:sldChg>
      <pc:sldChg chg="del">
        <pc:chgData name="Étienne Denis" userId="9c1b3a8c-5424-4266-97ec-8df38dc01f9e" providerId="ADAL" clId="{D912456F-5FBE-4B3F-8AA4-C56ED85556F5}" dt="2024-03-19T00:55:15.947" v="4" actId="47"/>
        <pc:sldMkLst>
          <pc:docMk/>
          <pc:sldMk cId="197496129" sldId="284"/>
        </pc:sldMkLst>
      </pc:sldChg>
      <pc:sldChg chg="del">
        <pc:chgData name="Étienne Denis" userId="9c1b3a8c-5424-4266-97ec-8df38dc01f9e" providerId="ADAL" clId="{D912456F-5FBE-4B3F-8AA4-C56ED85556F5}" dt="2024-03-19T00:55:15.517" v="3" actId="47"/>
        <pc:sldMkLst>
          <pc:docMk/>
          <pc:sldMk cId="625248474" sldId="285"/>
        </pc:sldMkLst>
      </pc:sldChg>
    </pc:docChg>
  </pc:docChgLst>
  <pc:docChgLst>
    <pc:chgData name="Étienne Denis" userId="9c1b3a8c-5424-4266-97ec-8df38dc01f9e" providerId="ADAL" clId="{C516049B-A11F-41ED-A8A0-9E5C60397386}"/>
    <pc:docChg chg="custSel addSld delSld modSld">
      <pc:chgData name="Étienne Denis" userId="9c1b3a8c-5424-4266-97ec-8df38dc01f9e" providerId="ADAL" clId="{C516049B-A11F-41ED-A8A0-9E5C60397386}" dt="2024-01-21T21:06:06.533" v="101"/>
      <pc:docMkLst>
        <pc:docMk/>
      </pc:docMkLst>
      <pc:sldChg chg="addSp delSp modSp new del mod">
        <pc:chgData name="Étienne Denis" userId="9c1b3a8c-5424-4266-97ec-8df38dc01f9e" providerId="ADAL" clId="{C516049B-A11F-41ED-A8A0-9E5C60397386}" dt="2024-01-21T21:02:40.526" v="13" actId="47"/>
        <pc:sldMkLst>
          <pc:docMk/>
          <pc:sldMk cId="2459553382" sldId="256"/>
        </pc:sldMkLst>
      </pc:sldChg>
      <pc:sldChg chg="modSp add del mod">
        <pc:chgData name="Étienne Denis" userId="9c1b3a8c-5424-4266-97ec-8df38dc01f9e" providerId="ADAL" clId="{C516049B-A11F-41ED-A8A0-9E5C60397386}" dt="2024-01-21T21:05:34.797" v="100" actId="1076"/>
        <pc:sldMkLst>
          <pc:docMk/>
          <pc:sldMk cId="0" sldId="282"/>
        </pc:sldMkLst>
      </pc:sldChg>
      <pc:sldChg chg="delSp modSp add mod">
        <pc:chgData name="Étienne Denis" userId="9c1b3a8c-5424-4266-97ec-8df38dc01f9e" providerId="ADAL" clId="{C516049B-A11F-41ED-A8A0-9E5C60397386}" dt="2024-01-21T21:03:51.312" v="87" actId="1076"/>
        <pc:sldMkLst>
          <pc:docMk/>
          <pc:sldMk cId="1832647831" sldId="283"/>
        </pc:sldMkLst>
      </pc:sldChg>
      <pc:sldChg chg="delSp modSp add mod">
        <pc:chgData name="Étienne Denis" userId="9c1b3a8c-5424-4266-97ec-8df38dc01f9e" providerId="ADAL" clId="{C516049B-A11F-41ED-A8A0-9E5C60397386}" dt="2024-01-21T21:04:42.014" v="91" actId="1076"/>
        <pc:sldMkLst>
          <pc:docMk/>
          <pc:sldMk cId="2326648334" sldId="284"/>
        </pc:sldMkLst>
      </pc:sldChg>
      <pc:sldChg chg="addSp delSp modSp add mod">
        <pc:chgData name="Étienne Denis" userId="9c1b3a8c-5424-4266-97ec-8df38dc01f9e" providerId="ADAL" clId="{C516049B-A11F-41ED-A8A0-9E5C60397386}" dt="2024-01-21T21:05:27.506" v="99" actId="1036"/>
        <pc:sldMkLst>
          <pc:docMk/>
          <pc:sldMk cId="3749213461" sldId="285"/>
        </pc:sldMkLst>
      </pc:sldChg>
      <pc:sldChg chg="add">
        <pc:chgData name="Étienne Denis" userId="9c1b3a8c-5424-4266-97ec-8df38dc01f9e" providerId="ADAL" clId="{C516049B-A11F-41ED-A8A0-9E5C60397386}" dt="2024-01-21T21:06:06.533" v="101"/>
        <pc:sldMkLst>
          <pc:docMk/>
          <pc:sldMk cId="202291820" sldId="286"/>
        </pc:sldMkLst>
      </pc:sldChg>
    </pc:docChg>
  </pc:docChgLst>
  <pc:docChgLst>
    <pc:chgData name="Maxime Faucher" userId="11aa6a2a-878b-4d98-9092-1f0dd07c3e1a" providerId="ADAL" clId="{6619D0F5-3DAC-47E2-B31C-54B45B9D1F97}"/>
    <pc:docChg chg="undo custSel addSld delSld modSld">
      <pc:chgData name="Maxime Faucher" userId="11aa6a2a-878b-4d98-9092-1f0dd07c3e1a" providerId="ADAL" clId="{6619D0F5-3DAC-47E2-B31C-54B45B9D1F97}" dt="2024-02-11T21:12:51.823" v="2224" actId="47"/>
      <pc:docMkLst>
        <pc:docMk/>
      </pc:docMkLst>
      <pc:sldChg chg="modSp mod">
        <pc:chgData name="Maxime Faucher" userId="11aa6a2a-878b-4d98-9092-1f0dd07c3e1a" providerId="ADAL" clId="{6619D0F5-3DAC-47E2-B31C-54B45B9D1F97}" dt="2024-02-11T19:54:58.165" v="1341" actId="20577"/>
        <pc:sldMkLst>
          <pc:docMk/>
          <pc:sldMk cId="0" sldId="282"/>
        </pc:sldMkLst>
      </pc:sldChg>
      <pc:sldChg chg="del">
        <pc:chgData name="Maxime Faucher" userId="11aa6a2a-878b-4d98-9092-1f0dd07c3e1a" providerId="ADAL" clId="{6619D0F5-3DAC-47E2-B31C-54B45B9D1F97}" dt="2024-02-11T21:12:50.548" v="2223" actId="47"/>
        <pc:sldMkLst>
          <pc:docMk/>
          <pc:sldMk cId="1875885286" sldId="283"/>
        </pc:sldMkLst>
      </pc:sldChg>
      <pc:sldChg chg="modSp mod">
        <pc:chgData name="Maxime Faucher" userId="11aa6a2a-878b-4d98-9092-1f0dd07c3e1a" providerId="ADAL" clId="{6619D0F5-3DAC-47E2-B31C-54B45B9D1F97}" dt="2024-02-11T21:07:52.795" v="2222" actId="20577"/>
        <pc:sldMkLst>
          <pc:docMk/>
          <pc:sldMk cId="1255584499" sldId="285"/>
        </pc:sldMkLst>
      </pc:sldChg>
      <pc:sldChg chg="del">
        <pc:chgData name="Maxime Faucher" userId="11aa6a2a-878b-4d98-9092-1f0dd07c3e1a" providerId="ADAL" clId="{6619D0F5-3DAC-47E2-B31C-54B45B9D1F97}" dt="2024-02-11T21:12:51.823" v="2224" actId="47"/>
        <pc:sldMkLst>
          <pc:docMk/>
          <pc:sldMk cId="3624322901" sldId="286"/>
        </pc:sldMkLst>
      </pc:sldChg>
      <pc:sldChg chg="add del">
        <pc:chgData name="Maxime Faucher" userId="11aa6a2a-878b-4d98-9092-1f0dd07c3e1a" providerId="ADAL" clId="{6619D0F5-3DAC-47E2-B31C-54B45B9D1F97}" dt="2024-02-11T19:44:27.397" v="969" actId="2696"/>
        <pc:sldMkLst>
          <pc:docMk/>
          <pc:sldMk cId="1353929077" sldId="287"/>
        </pc:sldMkLst>
      </pc:sldChg>
    </pc:docChg>
  </pc:docChgLst>
  <pc:docChgLst>
    <pc:chgData name="Maxime Faucher" userId="11aa6a2a-878b-4d98-9092-1f0dd07c3e1a" providerId="ADAL" clId="{20746D6A-B9EB-481D-A47A-FA88DC5BC707}"/>
    <pc:docChg chg="undo custSel addSld modSld addSection modSection">
      <pc:chgData name="Maxime Faucher" userId="11aa6a2a-878b-4d98-9092-1f0dd07c3e1a" providerId="ADAL" clId="{20746D6A-B9EB-481D-A47A-FA88DC5BC707}" dt="2025-03-30T20:22:22.910" v="4324" actId="20577"/>
      <pc:docMkLst>
        <pc:docMk/>
      </pc:docMkLst>
      <pc:sldChg chg="modSp mod">
        <pc:chgData name="Maxime Faucher" userId="11aa6a2a-878b-4d98-9092-1f0dd07c3e1a" providerId="ADAL" clId="{20746D6A-B9EB-481D-A47A-FA88DC5BC707}" dt="2025-03-27T12:42:36.924" v="2" actId="20577"/>
        <pc:sldMkLst>
          <pc:docMk/>
          <pc:sldMk cId="0" sldId="282"/>
        </pc:sldMkLst>
        <pc:spChg chg="mod">
          <ac:chgData name="Maxime Faucher" userId="11aa6a2a-878b-4d98-9092-1f0dd07c3e1a" providerId="ADAL" clId="{20746D6A-B9EB-481D-A47A-FA88DC5BC707}" dt="2025-03-27T12:42:36.924" v="2" actId="20577"/>
          <ac:spMkLst>
            <pc:docMk/>
            <pc:sldMk cId="0" sldId="282"/>
            <ac:spMk id="2" creationId="{E67CC231-B3E6-9214-5742-BA85789487C4}"/>
          </ac:spMkLst>
        </pc:spChg>
      </pc:sldChg>
      <pc:sldChg chg="modSp new mod">
        <pc:chgData name="Maxime Faucher" userId="11aa6a2a-878b-4d98-9092-1f0dd07c3e1a" providerId="ADAL" clId="{20746D6A-B9EB-481D-A47A-FA88DC5BC707}" dt="2025-03-30T19:11:19.101" v="2859" actId="20577"/>
        <pc:sldMkLst>
          <pc:docMk/>
          <pc:sldMk cId="2459432466" sldId="284"/>
        </pc:sldMkLst>
        <pc:spChg chg="mod">
          <ac:chgData name="Maxime Faucher" userId="11aa6a2a-878b-4d98-9092-1f0dd07c3e1a" providerId="ADAL" clId="{20746D6A-B9EB-481D-A47A-FA88DC5BC707}" dt="2025-03-30T17:15:30.967" v="129" actId="14100"/>
          <ac:spMkLst>
            <pc:docMk/>
            <pc:sldMk cId="2459432466" sldId="284"/>
            <ac:spMk id="2" creationId="{DA36E600-BC3A-B650-3CBE-097F70EDF062}"/>
          </ac:spMkLst>
        </pc:spChg>
        <pc:spChg chg="mod">
          <ac:chgData name="Maxime Faucher" userId="11aa6a2a-878b-4d98-9092-1f0dd07c3e1a" providerId="ADAL" clId="{20746D6A-B9EB-481D-A47A-FA88DC5BC707}" dt="2025-03-30T19:11:19.101" v="2859" actId="20577"/>
          <ac:spMkLst>
            <pc:docMk/>
            <pc:sldMk cId="2459432466" sldId="284"/>
            <ac:spMk id="3" creationId="{3F4C9111-C1C1-5805-189B-17A51E61F715}"/>
          </ac:spMkLst>
        </pc:spChg>
      </pc:sldChg>
      <pc:sldChg chg="addSp delSp modSp new mod">
        <pc:chgData name="Maxime Faucher" userId="11aa6a2a-878b-4d98-9092-1f0dd07c3e1a" providerId="ADAL" clId="{20746D6A-B9EB-481D-A47A-FA88DC5BC707}" dt="2025-03-30T20:09:49.382" v="3817"/>
        <pc:sldMkLst>
          <pc:docMk/>
          <pc:sldMk cId="4034150135" sldId="285"/>
        </pc:sldMkLst>
        <pc:spChg chg="del">
          <ac:chgData name="Maxime Faucher" userId="11aa6a2a-878b-4d98-9092-1f0dd07c3e1a" providerId="ADAL" clId="{20746D6A-B9EB-481D-A47A-FA88DC5BC707}" dt="2025-03-30T18:45:17.221" v="1499" actId="478"/>
          <ac:spMkLst>
            <pc:docMk/>
            <pc:sldMk cId="4034150135" sldId="285"/>
            <ac:spMk id="2" creationId="{F5BF3114-F8FB-3357-B93D-113A262C076D}"/>
          </ac:spMkLst>
        </pc:spChg>
        <pc:spChg chg="del">
          <ac:chgData name="Maxime Faucher" userId="11aa6a2a-878b-4d98-9092-1f0dd07c3e1a" providerId="ADAL" clId="{20746D6A-B9EB-481D-A47A-FA88DC5BC707}" dt="2025-03-30T18:45:20.580" v="1500" actId="478"/>
          <ac:spMkLst>
            <pc:docMk/>
            <pc:sldMk cId="4034150135" sldId="285"/>
            <ac:spMk id="3" creationId="{BC4BC901-F9B3-832A-E586-0E2749324E67}"/>
          </ac:spMkLst>
        </pc:spChg>
        <pc:spChg chg="add mod">
          <ac:chgData name="Maxime Faucher" userId="11aa6a2a-878b-4d98-9092-1f0dd07c3e1a" providerId="ADAL" clId="{20746D6A-B9EB-481D-A47A-FA88DC5BC707}" dt="2025-03-30T18:45:28.108" v="1509" actId="20577"/>
          <ac:spMkLst>
            <pc:docMk/>
            <pc:sldMk cId="4034150135" sldId="285"/>
            <ac:spMk id="4" creationId="{96AF7902-628F-2835-CB78-674D1899E9D6}"/>
          </ac:spMkLst>
        </pc:spChg>
        <pc:spChg chg="add mod">
          <ac:chgData name="Maxime Faucher" userId="11aa6a2a-878b-4d98-9092-1f0dd07c3e1a" providerId="ADAL" clId="{20746D6A-B9EB-481D-A47A-FA88DC5BC707}" dt="2025-03-30T20:09:49.382" v="3817"/>
          <ac:spMkLst>
            <pc:docMk/>
            <pc:sldMk cId="4034150135" sldId="285"/>
            <ac:spMk id="5" creationId="{59334395-2B10-44F9-C420-C457014C2E95}"/>
          </ac:spMkLst>
        </pc:spChg>
      </pc:sldChg>
      <pc:sldChg chg="modSp add mod">
        <pc:chgData name="Maxime Faucher" userId="11aa6a2a-878b-4d98-9092-1f0dd07c3e1a" providerId="ADAL" clId="{20746D6A-B9EB-481D-A47A-FA88DC5BC707}" dt="2025-03-30T20:22:22.910" v="4324" actId="20577"/>
        <pc:sldMkLst>
          <pc:docMk/>
          <pc:sldMk cId="3393022544" sldId="286"/>
        </pc:sldMkLst>
        <pc:spChg chg="mod">
          <ac:chgData name="Maxime Faucher" userId="11aa6a2a-878b-4d98-9092-1f0dd07c3e1a" providerId="ADAL" clId="{20746D6A-B9EB-481D-A47A-FA88DC5BC707}" dt="2025-03-30T20:22:22.910" v="4324" actId="20577"/>
          <ac:spMkLst>
            <pc:docMk/>
            <pc:sldMk cId="3393022544" sldId="286"/>
            <ac:spMk id="5" creationId="{59334395-2B10-44F9-C420-C457014C2E95}"/>
          </ac:spMkLst>
        </pc:spChg>
      </pc:sldChg>
    </pc:docChg>
  </pc:docChgLst>
  <pc:docChgLst>
    <pc:chgData name="Étienne Denis" userId="9c1b3a8c-5424-4266-97ec-8df38dc01f9e" providerId="ADAL" clId="{6A9788E7-F4BD-4647-B914-61891359F9D6}"/>
    <pc:docChg chg="custSel addSld delSld modSld">
      <pc:chgData name="Étienne Denis" userId="9c1b3a8c-5424-4266-97ec-8df38dc01f9e" providerId="ADAL" clId="{6A9788E7-F4BD-4647-B914-61891359F9D6}" dt="2024-01-21T21:24:25.186" v="58" actId="20577"/>
      <pc:docMkLst>
        <pc:docMk/>
      </pc:docMkLst>
      <pc:sldChg chg="addSp delSp modSp mod">
        <pc:chgData name="Étienne Denis" userId="9c1b3a8c-5424-4266-97ec-8df38dc01f9e" providerId="ADAL" clId="{6A9788E7-F4BD-4647-B914-61891359F9D6}" dt="2024-01-21T21:24:25.186" v="58" actId="20577"/>
        <pc:sldMkLst>
          <pc:docMk/>
          <pc:sldMk cId="0" sldId="282"/>
        </pc:sldMkLst>
      </pc:sldChg>
      <pc:sldChg chg="del">
        <pc:chgData name="Étienne Denis" userId="9c1b3a8c-5424-4266-97ec-8df38dc01f9e" providerId="ADAL" clId="{6A9788E7-F4BD-4647-B914-61891359F9D6}" dt="2024-01-21T21:22:21.474" v="11" actId="47"/>
        <pc:sldMkLst>
          <pc:docMk/>
          <pc:sldMk cId="0" sldId="310"/>
        </pc:sldMkLst>
      </pc:sldChg>
      <pc:sldChg chg="del">
        <pc:chgData name="Étienne Denis" userId="9c1b3a8c-5424-4266-97ec-8df38dc01f9e" providerId="ADAL" clId="{6A9788E7-F4BD-4647-B914-61891359F9D6}" dt="2024-01-21T21:22:22.080" v="12" actId="47"/>
        <pc:sldMkLst>
          <pc:docMk/>
          <pc:sldMk cId="0" sldId="311"/>
        </pc:sldMkLst>
      </pc:sldChg>
      <pc:sldChg chg="del">
        <pc:chgData name="Étienne Denis" userId="9c1b3a8c-5424-4266-97ec-8df38dc01f9e" providerId="ADAL" clId="{6A9788E7-F4BD-4647-B914-61891359F9D6}" dt="2024-01-21T21:22:22.497" v="13" actId="47"/>
        <pc:sldMkLst>
          <pc:docMk/>
          <pc:sldMk cId="0" sldId="312"/>
        </pc:sldMkLst>
      </pc:sldChg>
      <pc:sldChg chg="add del setBg modNotes">
        <pc:chgData name="Étienne Denis" userId="9c1b3a8c-5424-4266-97ec-8df38dc01f9e" providerId="ADAL" clId="{6A9788E7-F4BD-4647-B914-61891359F9D6}" dt="2024-01-21T21:23:08.428" v="45" actId="47"/>
        <pc:sldMkLst>
          <pc:docMk/>
          <pc:sldMk cId="0" sldId="317"/>
        </pc:sldMkLst>
      </pc:sldChg>
      <pc:sldChg chg="addSp delSp modSp add mod setBg modNotes">
        <pc:chgData name="Étienne Denis" userId="9c1b3a8c-5424-4266-97ec-8df38dc01f9e" providerId="ADAL" clId="{6A9788E7-F4BD-4647-B914-61891359F9D6}" dt="2024-01-21T21:23:46.253" v="52" actId="1076"/>
        <pc:sldMkLst>
          <pc:docMk/>
          <pc:sldMk cId="0" sldId="318"/>
        </pc:sldMkLst>
      </pc:sldChg>
      <pc:sldMasterChg chg="delSldLayout">
        <pc:chgData name="Étienne Denis" userId="9c1b3a8c-5424-4266-97ec-8df38dc01f9e" providerId="ADAL" clId="{6A9788E7-F4BD-4647-B914-61891359F9D6}" dt="2024-01-21T21:22:22.497" v="13" actId="47"/>
        <pc:sldMasterMkLst>
          <pc:docMk/>
          <pc:sldMasterMk cId="1537935243" sldId="2147483648"/>
        </pc:sldMasterMkLst>
        <pc:sldLayoutChg chg="del">
          <pc:chgData name="Étienne Denis" userId="9c1b3a8c-5424-4266-97ec-8df38dc01f9e" providerId="ADAL" clId="{6A9788E7-F4BD-4647-B914-61891359F9D6}" dt="2024-01-21T21:22:22.497" v="13" actId="47"/>
          <pc:sldLayoutMkLst>
            <pc:docMk/>
            <pc:sldMasterMk cId="1537935243" sldId="2147483648"/>
            <pc:sldLayoutMk cId="3974118196" sldId="2147483660"/>
          </pc:sldLayoutMkLst>
        </pc:sldLayoutChg>
      </pc:sldMasterChg>
    </pc:docChg>
  </pc:docChgLst>
  <pc:docChgLst>
    <pc:chgData name="Étienne Denis" userId="9c1b3a8c-5424-4266-97ec-8df38dc01f9e" providerId="ADAL" clId="{E36DF94C-3D96-4444-A9AC-2BD8A3F6CCC8}"/>
    <pc:docChg chg="undo custSel addSld modSld">
      <pc:chgData name="Étienne Denis" userId="9c1b3a8c-5424-4266-97ec-8df38dc01f9e" providerId="ADAL" clId="{E36DF94C-3D96-4444-A9AC-2BD8A3F6CCC8}" dt="2024-03-14T23:51:30.850" v="1461" actId="14100"/>
      <pc:docMkLst>
        <pc:docMk/>
      </pc:docMkLst>
      <pc:sldChg chg="modSp mod">
        <pc:chgData name="Étienne Denis" userId="9c1b3a8c-5424-4266-97ec-8df38dc01f9e" providerId="ADAL" clId="{E36DF94C-3D96-4444-A9AC-2BD8A3F6CCC8}" dt="2024-03-14T23:41:12.711" v="840" actId="20577"/>
        <pc:sldMkLst>
          <pc:docMk/>
          <pc:sldMk cId="0" sldId="282"/>
        </pc:sldMkLst>
      </pc:sldChg>
      <pc:sldChg chg="addSp delSp modSp mod">
        <pc:chgData name="Étienne Denis" userId="9c1b3a8c-5424-4266-97ec-8df38dc01f9e" providerId="ADAL" clId="{E36DF94C-3D96-4444-A9AC-2BD8A3F6CCC8}" dt="2024-03-14T23:51:30.850" v="1461" actId="14100"/>
        <pc:sldMkLst>
          <pc:docMk/>
          <pc:sldMk cId="3765582121" sldId="283"/>
        </pc:sldMkLst>
      </pc:sldChg>
      <pc:sldChg chg="addSp delSp modSp add mod">
        <pc:chgData name="Étienne Denis" userId="9c1b3a8c-5424-4266-97ec-8df38dc01f9e" providerId="ADAL" clId="{E36DF94C-3D96-4444-A9AC-2BD8A3F6CCC8}" dt="2024-03-14T23:45:20.268" v="943" actId="478"/>
        <pc:sldMkLst>
          <pc:docMk/>
          <pc:sldMk cId="197496129" sldId="284"/>
        </pc:sldMkLst>
      </pc:sldChg>
      <pc:sldChg chg="addSp delSp modSp add mod">
        <pc:chgData name="Étienne Denis" userId="9c1b3a8c-5424-4266-97ec-8df38dc01f9e" providerId="ADAL" clId="{E36DF94C-3D96-4444-A9AC-2BD8A3F6CCC8}" dt="2024-03-14T23:49:56.987" v="1300" actId="1076"/>
        <pc:sldMkLst>
          <pc:docMk/>
          <pc:sldMk cId="625248474" sldId="285"/>
        </pc:sldMkLst>
      </pc:sldChg>
    </pc:docChg>
  </pc:docChgLst>
  <pc:docChgLst>
    <pc:chgData name="Étienne Denis" userId="9c1b3a8c-5424-4266-97ec-8df38dc01f9e" providerId="ADAL" clId="{3C900477-AE60-451D-AD92-473915AC2023}"/>
    <pc:docChg chg="modSld">
      <pc:chgData name="Étienne Denis" userId="9c1b3a8c-5424-4266-97ec-8df38dc01f9e" providerId="ADAL" clId="{3C900477-AE60-451D-AD92-473915AC2023}" dt="2024-02-27T22:31:55.280" v="2" actId="20578"/>
      <pc:docMkLst>
        <pc:docMk/>
      </pc:docMkLst>
      <pc:sldChg chg="modSp">
        <pc:chgData name="Étienne Denis" userId="9c1b3a8c-5424-4266-97ec-8df38dc01f9e" providerId="ADAL" clId="{3C900477-AE60-451D-AD92-473915AC2023}" dt="2024-02-26T17:35:26.389" v="0" actId="20578"/>
        <pc:sldMkLst>
          <pc:docMk/>
          <pc:sldMk cId="0" sldId="282"/>
        </pc:sldMkLst>
      </pc:sldChg>
      <pc:sldChg chg="modSp">
        <pc:chgData name="Étienne Denis" userId="9c1b3a8c-5424-4266-97ec-8df38dc01f9e" providerId="ADAL" clId="{3C900477-AE60-451D-AD92-473915AC2023}" dt="2024-02-26T17:58:11.240" v="1" actId="20578"/>
        <pc:sldMkLst>
          <pc:docMk/>
          <pc:sldMk cId="1065071142" sldId="285"/>
        </pc:sldMkLst>
      </pc:sldChg>
      <pc:sldChg chg="modSp">
        <pc:chgData name="Étienne Denis" userId="9c1b3a8c-5424-4266-97ec-8df38dc01f9e" providerId="ADAL" clId="{3C900477-AE60-451D-AD92-473915AC2023}" dt="2024-02-27T22:31:55.280" v="2" actId="20578"/>
        <pc:sldMkLst>
          <pc:docMk/>
          <pc:sldMk cId="2371492000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A7786C-8509-4597-9869-F8B14ACCD04C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DBB96-11F1-4D6C-AEEC-4FA4939CC967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950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6cf6c4d42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6cf6c4d42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7274FE-2A3D-8FFB-543E-CB0D9F80D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B30E38-EED5-E12C-C158-0E68120E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24F9AF-6D7E-8627-2B1D-C95F8897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97D53D-6FD2-D15D-B47C-8C79B0C6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45C68-80D8-F646-2F23-E4B0DACE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667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2DAD6-41B7-6A8B-CB43-AA46E938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D394B0-4843-3051-2F35-1EE568044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3AEE2-7432-59AE-B90D-E56D83C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DA2298-BEEE-916B-F64F-B059D71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8397D-ADEB-942D-79AB-4F27BA58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0133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47E941-EE53-DE32-6324-C4CBDCD52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1C4094-50FD-F9B1-2F83-54BA1680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D27C21-F670-F9A9-B233-D6AC14F1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BA40F8-6B5B-D3E5-B140-30A8942C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0FC43C-8DD1-AC45-FF72-E423F5CF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663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9A342-5E54-EEE2-CB4C-464BE931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45559-E6AE-9B1C-487E-8058ADEDA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871E8-CCE1-80C5-C425-E8D15496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4CF17-05F4-A871-601F-0CDAFBB6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C1BC4-C37D-504C-2231-1EA16F18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809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7D7AE0-4EAD-8C13-524A-A19CEC69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0313D2-9F2F-C699-B937-56534627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A6543C-974B-441E-D389-313E5E1A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C9B8D-0A9E-378B-A36A-B4FBCCC4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94457E-4C9E-6FCD-4B7F-CA6399CB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7410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9980D-7928-ACAB-5E74-62594CAA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3C532-06B7-37CE-2864-BACCAC05D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FEFCA4-7EC5-FE10-E9A7-D89426C0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4106FD-9831-ECA3-8783-D08F9541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DBEB2-12A6-38D1-E860-BACBE3EC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03CD1-6AF0-2947-8867-8A3B2BA2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792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807EF-C49D-821F-7740-C1A5976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DD5630-5D77-00AA-05DC-07E83507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FBDCB0-7E93-47F3-2DDD-7B2D8F82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FF502F7-C17A-93A0-3AC3-703D02DAA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216D6C-AA7C-3549-E50A-44A61CBC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9DFAFC-FAA3-5D8C-9C18-318DE7AE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9FED88E-ACDA-0751-E09C-7D0E5BA7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0EA9C3-6097-5F92-7D4D-53266A97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472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7F760-9A1D-0C4B-3BB0-DA23AB4D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0CE5369-98AD-BF39-6223-D6838A71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2D39030-DAAF-D08A-DD5F-49D7DDE8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14E925-B63D-07C3-C524-1C9E5430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69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4F7EDA-541B-0A7E-6FAA-07E81716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718004-56D3-8107-E7DB-7AB28799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B664D7-2DE9-F6A4-1F91-1A7B6014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60422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B39EC-42D2-0C49-C781-83241A60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ABCCD4-E484-D0D6-F20C-2EB91F03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14933D-9C6B-4DCF-A298-8BCF3BAD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9314A0-AB5B-82F2-CD0A-C829FC80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9C311-81E4-5D1A-1CC8-4CCEE77F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BF434-5285-9905-2E09-F2054712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6649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837DD-E641-E625-D8D5-8321BDE2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8051A31-E581-C1F3-082A-AE79665EF2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D35CFD-9B62-5F4A-2674-B64BD18D8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D1B16-16D5-A4FB-D79E-C437130F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5BAB22-7BD1-2AB7-CC8E-2BBFBB3A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370CA-D040-4D3E-C8D0-08BE7847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45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DADCFA-3B20-7555-75B1-2F56D7FA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97CA2-BF2F-935C-CDBA-59589B66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8A9B5D-8CB0-3E62-527C-28BE4947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9ECD5-1B09-4984-9CC4-E88BCE8FDE93}" type="datetimeFigureOut">
              <a:rPr lang="fr-CA" smtClean="0"/>
              <a:t>2025-03-30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6B8895-2C7D-35A8-341A-6E015B3C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D2036D-0765-EED7-8EEF-3F7E25A69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F8F7-9CC6-4191-815D-6787537DAD3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793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3tobg7hE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1"/>
          <p:cNvSpPr txBox="1">
            <a:spLocks noGrp="1"/>
          </p:cNvSpPr>
          <p:nvPr>
            <p:ph type="title"/>
          </p:nvPr>
        </p:nvSpPr>
        <p:spPr>
          <a:xfrm>
            <a:off x="337932" y="255289"/>
            <a:ext cx="10738563" cy="78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41900" rIns="41900" bIns="41900" anchor="b" anchorCtr="0"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" sz="3600" dirty="0">
                <a:latin typeface="Arial"/>
                <a:ea typeface="Arial"/>
                <a:cs typeface="Arial"/>
                <a:sym typeface="Arial"/>
              </a:rPr>
              <a:t>Exercice – cours 10 (React) 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44;p115">
            <a:extLst>
              <a:ext uri="{FF2B5EF4-FFF2-40B4-BE49-F238E27FC236}">
                <a16:creationId xmlns:a16="http://schemas.microsoft.com/office/drawing/2014/main" id="{E67CC231-B3E6-9214-5742-BA85789487C4}"/>
              </a:ext>
            </a:extLst>
          </p:cNvPr>
          <p:cNvSpPr txBox="1">
            <a:spLocks/>
          </p:cNvSpPr>
          <p:nvPr/>
        </p:nvSpPr>
        <p:spPr>
          <a:xfrm>
            <a:off x="0" y="1216058"/>
            <a:ext cx="12192000" cy="564194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A" sz="2000" dirty="0">
                <a:highlight>
                  <a:srgbClr val="FFFFFF"/>
                </a:highlight>
              </a:rPr>
              <a:t>Pour cet exercice, il faudra faire une page web permettant de tenir une liste de chose à faire (</a:t>
            </a:r>
            <a:r>
              <a:rPr lang="fr-CA" sz="2000" dirty="0" err="1">
                <a:highlight>
                  <a:srgbClr val="FFFFFF"/>
                </a:highlight>
              </a:rPr>
              <a:t>todo</a:t>
            </a:r>
            <a:r>
              <a:rPr lang="fr-CA" sz="2000" dirty="0">
                <a:highlight>
                  <a:srgbClr val="FFFFFF"/>
                </a:highlight>
              </a:rPr>
              <a:t> </a:t>
            </a:r>
            <a:r>
              <a:rPr lang="fr-CA" sz="2000" dirty="0" err="1">
                <a:highlight>
                  <a:srgbClr val="FFFFFF"/>
                </a:highlight>
              </a:rPr>
              <a:t>list</a:t>
            </a:r>
            <a:r>
              <a:rPr lang="fr-CA" sz="2000" dirty="0">
                <a:highlight>
                  <a:srgbClr val="FFFFFF"/>
                </a:highlight>
              </a:rPr>
              <a:t>).</a:t>
            </a:r>
          </a:p>
          <a:p>
            <a:pPr marL="0" indent="0">
              <a:buNone/>
            </a:pPr>
            <a:r>
              <a:rPr lang="fr-CA" sz="2000" dirty="0">
                <a:highlight>
                  <a:srgbClr val="FFFFFF"/>
                </a:highlight>
              </a:rPr>
              <a:t>Pour ce faire, je vous suggère de suivre littéralement mot pour mot la vidéo suivante (c’est la même vidéo qu’il y a en référence pour le cours) ;</a:t>
            </a:r>
          </a:p>
          <a:p>
            <a:pPr marL="0" indent="0">
              <a:buNone/>
            </a:pPr>
            <a:r>
              <a:rPr lang="fr-CA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https://www.youtube.com/watch?v=Rh3tobg7hEo</a:t>
            </a:r>
            <a:endParaRPr lang="fr-CA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CA" sz="20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CA" sz="2000" dirty="0">
                <a:highlight>
                  <a:srgbClr val="FFFFFF"/>
                </a:highlight>
              </a:rPr>
              <a:t>Le CSS utilisé par la personne dans cette vidéo se trouve dans la diapositive suivante (vous pouvez faire un ‘control + A’ pour tout sélectionner).</a:t>
            </a:r>
          </a:p>
          <a:p>
            <a:pPr marL="0" indent="0">
              <a:buNone/>
            </a:pPr>
            <a:endParaRPr lang="fr-CA" sz="2000" dirty="0"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fr-CA" sz="2000" dirty="0">
                <a:highlight>
                  <a:srgbClr val="FFFFFF"/>
                </a:highlight>
              </a:rPr>
              <a:t>À noter que cette page web est relativement complexe à coder pour une introduction à </a:t>
            </a:r>
            <a:r>
              <a:rPr lang="fr-CA" sz="2000" dirty="0" err="1">
                <a:highlight>
                  <a:srgbClr val="FFFFFF"/>
                </a:highlight>
              </a:rPr>
              <a:t>React</a:t>
            </a:r>
            <a:r>
              <a:rPr lang="fr-CA" sz="2000" dirty="0">
                <a:highlight>
                  <a:srgbClr val="FFFFFF"/>
                </a:highlight>
              </a:rPr>
              <a:t>. Cela dit, le but de l’exercice n’est pas de comprendre et de retenir 100% de ce qui est fait, mais d’apprivoiser le fonctionnement de </a:t>
            </a:r>
            <a:r>
              <a:rPr lang="fr-CA" sz="2000" dirty="0" err="1">
                <a:highlight>
                  <a:srgbClr val="FFFFFF"/>
                </a:highlight>
              </a:rPr>
              <a:t>React</a:t>
            </a:r>
            <a:r>
              <a:rPr lang="fr-CA" sz="2000" dirty="0">
                <a:highlight>
                  <a:srgbClr val="FFFFFF"/>
                </a:highlight>
              </a:rPr>
              <a:t>.</a:t>
            </a:r>
          </a:p>
          <a:p>
            <a:pPr marL="0" indent="0">
              <a:buNone/>
            </a:pPr>
            <a:r>
              <a:rPr lang="fr-CA" sz="2000" dirty="0">
                <a:highlight>
                  <a:srgbClr val="FFFFFF"/>
                </a:highlight>
              </a:rPr>
              <a:t>Les concepts importants à apprendre avec cet exercice sont les ‘composantes’, ‘</a:t>
            </a:r>
            <a:r>
              <a:rPr lang="fr-CA" sz="2000" dirty="0" err="1">
                <a:highlight>
                  <a:srgbClr val="FFFFFF"/>
                </a:highlight>
              </a:rPr>
              <a:t>useState</a:t>
            </a:r>
            <a:r>
              <a:rPr lang="fr-CA" sz="2000" dirty="0">
                <a:highlight>
                  <a:srgbClr val="FFFFFF"/>
                </a:highlight>
              </a:rPr>
              <a:t>’, ‘</a:t>
            </a:r>
            <a:r>
              <a:rPr lang="fr-CA" sz="2000" dirty="0" err="1">
                <a:highlight>
                  <a:srgbClr val="FFFFFF"/>
                </a:highlight>
              </a:rPr>
              <a:t>props</a:t>
            </a:r>
            <a:r>
              <a:rPr lang="fr-CA" sz="2000" dirty="0">
                <a:highlight>
                  <a:srgbClr val="FFFFFF"/>
                </a:highlight>
              </a:rPr>
              <a:t>’ et ‘</a:t>
            </a:r>
            <a:r>
              <a:rPr lang="fr-CA" sz="2000" dirty="0" err="1">
                <a:highlight>
                  <a:srgbClr val="FFFFFF"/>
                </a:highlight>
              </a:rPr>
              <a:t>useEffect</a:t>
            </a:r>
            <a:r>
              <a:rPr lang="fr-CA" sz="2000" dirty="0">
                <a:highlight>
                  <a:srgbClr val="FFFFFF"/>
                </a:highlight>
              </a:rPr>
              <a:t>’. À la fin de l’exercice, il sera important de réfléchir à quoi servent ces concepts (comment on les utilise?).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6E600-BC3A-B650-3CBE-097F70ED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4016" cy="704723"/>
          </a:xfrm>
        </p:spPr>
        <p:txBody>
          <a:bodyPr>
            <a:normAutofit/>
          </a:bodyPr>
          <a:lstStyle/>
          <a:p>
            <a:r>
              <a:rPr lang="fr-CA" sz="3600" dirty="0"/>
              <a:t>Étapes à suivre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4C9111-C1C1-5805-189B-17A51E61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96"/>
            <a:ext cx="10515600" cy="5827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CA" sz="2000" dirty="0"/>
              <a:t>Créer le projet (suivre les étapes de l’aide-mémoire)</a:t>
            </a:r>
          </a:p>
          <a:p>
            <a:pPr marL="514350" indent="-514350">
              <a:buFont typeface="+mj-lt"/>
              <a:buAutoNum type="arabicPeriod"/>
            </a:pPr>
            <a:r>
              <a:rPr lang="fr-CA" sz="2000" dirty="0"/>
              <a:t>Explorer la hiérarchie des fichiers:</a:t>
            </a:r>
          </a:p>
          <a:p>
            <a:pPr lvl="1"/>
            <a:r>
              <a:rPr lang="fr-CA" sz="1600" dirty="0"/>
              <a:t>index.html</a:t>
            </a:r>
          </a:p>
          <a:p>
            <a:pPr lvl="1"/>
            <a:r>
              <a:rPr lang="fr-CA" sz="1600" dirty="0"/>
              <a:t>/src</a:t>
            </a:r>
          </a:p>
          <a:p>
            <a:pPr lvl="2"/>
            <a:r>
              <a:rPr lang="fr-CA" sz="1200" dirty="0" err="1"/>
              <a:t>main.jsx</a:t>
            </a:r>
            <a:endParaRPr lang="fr-CA" sz="1200" dirty="0"/>
          </a:p>
          <a:p>
            <a:pPr lvl="2"/>
            <a:r>
              <a:rPr lang="fr-CA" sz="1200" dirty="0" err="1"/>
              <a:t>App.jsx</a:t>
            </a:r>
            <a:endParaRPr lang="fr-CA" sz="1200" dirty="0"/>
          </a:p>
          <a:p>
            <a:pPr lvl="2"/>
            <a:r>
              <a:rPr lang="fr-CA" sz="1200" dirty="0"/>
              <a:t>styles.css</a:t>
            </a:r>
          </a:p>
          <a:p>
            <a:pPr marL="457200" indent="-457200">
              <a:buFont typeface="+mj-lt"/>
              <a:buAutoNum type="arabicPeriod"/>
            </a:pPr>
            <a:r>
              <a:rPr lang="fr-CA" sz="2000" dirty="0"/>
              <a:t>Dans </a:t>
            </a:r>
            <a:r>
              <a:rPr lang="fr-CA" sz="2000" dirty="0" err="1"/>
              <a:t>App.jsx</a:t>
            </a:r>
            <a:endParaRPr lang="fr-CA" sz="20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Importer le styles.css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Modifier la fonction App() pour qu’elle retourne le contenu de </a:t>
            </a:r>
            <a:r>
              <a:rPr lang="fr-CA" sz="1600" i="1" dirty="0"/>
              <a:t>markup.txt</a:t>
            </a:r>
            <a:endParaRPr lang="fr-CA" sz="16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Remplacer les attributs ‘class’ par ‘</a:t>
            </a:r>
            <a:r>
              <a:rPr lang="fr-CA" sz="1600" dirty="0" err="1"/>
              <a:t>className</a:t>
            </a:r>
            <a:r>
              <a:rPr lang="fr-CA" sz="1600" dirty="0"/>
              <a:t>’ et ‘for’ par ‘</a:t>
            </a:r>
            <a:r>
              <a:rPr lang="fr-CA" sz="1600" dirty="0" err="1"/>
              <a:t>htmlFor</a:t>
            </a:r>
            <a:r>
              <a:rPr lang="fr-CA" sz="1600" dirty="0"/>
              <a:t>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Créer un ‘état’ pour le texte à saisir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sz="1200" dirty="0"/>
              <a:t>Déclarer le </a:t>
            </a:r>
            <a:r>
              <a:rPr lang="fr-CA" sz="1200" i="1" dirty="0" err="1"/>
              <a:t>useState</a:t>
            </a:r>
            <a:r>
              <a:rPr lang="fr-CA" sz="1200" i="1" dirty="0"/>
              <a:t>()</a:t>
            </a:r>
            <a:r>
              <a:rPr lang="fr-CA" sz="1200" dirty="0"/>
              <a:t> pour le </a:t>
            </a:r>
            <a:r>
              <a:rPr lang="fr-CA" sz="1200" i="1" dirty="0" err="1"/>
              <a:t>newItem</a:t>
            </a:r>
            <a:endParaRPr lang="fr-CA" sz="1200" i="1" dirty="0"/>
          </a:p>
          <a:p>
            <a:pPr marL="1257300" lvl="2" indent="-342900">
              <a:buFont typeface="+mj-lt"/>
              <a:buAutoNum type="arabicPeriod"/>
            </a:pPr>
            <a:r>
              <a:rPr lang="fr-CA" sz="1200" dirty="0"/>
              <a:t>Ajouter attributs </a:t>
            </a:r>
            <a:r>
              <a:rPr lang="fr-CA" sz="1200" i="1" dirty="0"/>
              <a:t>value</a:t>
            </a:r>
            <a:r>
              <a:rPr lang="fr-CA" sz="1200" dirty="0"/>
              <a:t> et </a:t>
            </a:r>
            <a:r>
              <a:rPr lang="fr-CA" sz="1200" i="1" dirty="0" err="1"/>
              <a:t>onChange</a:t>
            </a:r>
            <a:r>
              <a:rPr lang="fr-CA" sz="1200" dirty="0"/>
              <a:t> sur </a:t>
            </a:r>
            <a:r>
              <a:rPr lang="fr-CA" sz="1200" dirty="0" err="1"/>
              <a:t>input#item</a:t>
            </a:r>
            <a:endParaRPr lang="fr-CA" sz="1200" dirty="0"/>
          </a:p>
          <a:p>
            <a:pPr marL="1257300" lvl="2" indent="-342900">
              <a:buFont typeface="+mj-lt"/>
              <a:buAutoNum type="arabicPeriod"/>
            </a:pPr>
            <a:r>
              <a:rPr lang="fr-CA" sz="1200" dirty="0"/>
              <a:t>Ajouter attribut </a:t>
            </a:r>
            <a:r>
              <a:rPr lang="fr-CA" sz="1200" i="1" dirty="0" err="1"/>
              <a:t>onSubmit</a:t>
            </a:r>
            <a:r>
              <a:rPr lang="fr-CA" sz="1200" dirty="0"/>
              <a:t> sur le &lt;</a:t>
            </a:r>
            <a:r>
              <a:rPr lang="fr-CA" sz="1200" dirty="0" err="1"/>
              <a:t>form</a:t>
            </a:r>
            <a:r>
              <a:rPr lang="fr-CA" sz="1200" dirty="0"/>
              <a:t>&gt; et y ajouter une fonction </a:t>
            </a:r>
            <a:r>
              <a:rPr lang="fr-CA" sz="1200" i="1" dirty="0" err="1"/>
              <a:t>handleSubmit</a:t>
            </a:r>
            <a:r>
              <a:rPr lang="fr-CA" sz="1200" i="1" dirty="0"/>
              <a:t>(</a:t>
            </a:r>
            <a:r>
              <a:rPr lang="fr-CA" sz="1200" i="1" dirty="0" err="1"/>
              <a:t>evt</a:t>
            </a:r>
            <a:r>
              <a:rPr lang="fr-CA" sz="1200" i="1" dirty="0"/>
              <a:t>)</a:t>
            </a:r>
            <a:r>
              <a:rPr lang="fr-CA" sz="1200" dirty="0"/>
              <a:t> dans le composant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Créer un ‘état’ pour la liste des </a:t>
            </a:r>
            <a:r>
              <a:rPr lang="fr-CA" sz="1600" i="1" dirty="0" err="1"/>
              <a:t>todos</a:t>
            </a:r>
            <a:r>
              <a:rPr lang="fr-CA" sz="1600" dirty="0"/>
              <a:t> sous forme de tableau d’objets de la forme { </a:t>
            </a:r>
            <a:r>
              <a:rPr lang="fr-CA" sz="1600" dirty="0" err="1"/>
              <a:t>id:str</a:t>
            </a:r>
            <a:r>
              <a:rPr lang="fr-CA" sz="1600" dirty="0"/>
              <a:t>, </a:t>
            </a:r>
            <a:r>
              <a:rPr lang="fr-CA" sz="1600" dirty="0" err="1"/>
              <a:t>title:str</a:t>
            </a:r>
            <a:r>
              <a:rPr lang="fr-CA" sz="1600" dirty="0"/>
              <a:t>, </a:t>
            </a:r>
            <a:r>
              <a:rPr lang="fr-CA" sz="1600" dirty="0" err="1"/>
              <a:t>completed:bool</a:t>
            </a:r>
            <a:r>
              <a:rPr lang="fr-CA" sz="1600" dirty="0"/>
              <a:t> }</a:t>
            </a:r>
          </a:p>
          <a:p>
            <a:pPr marL="1257300" lvl="2" indent="-342900">
              <a:buFont typeface="+mj-lt"/>
              <a:buAutoNum type="arabicPeriod"/>
            </a:pPr>
            <a:r>
              <a:rPr lang="fr-CA" sz="1200" dirty="0"/>
              <a:t>Déclarer le </a:t>
            </a:r>
            <a:r>
              <a:rPr lang="fr-CA" sz="1200" i="1" dirty="0" err="1"/>
              <a:t>useState</a:t>
            </a:r>
            <a:r>
              <a:rPr lang="fr-CA" sz="1200" i="1" dirty="0"/>
              <a:t>()</a:t>
            </a:r>
            <a:r>
              <a:rPr lang="fr-CA" sz="1200" dirty="0"/>
              <a:t> pour les </a:t>
            </a:r>
            <a:r>
              <a:rPr lang="fr-CA" sz="1200" i="1" dirty="0" err="1"/>
              <a:t>todos</a:t>
            </a:r>
            <a:endParaRPr lang="fr-CA" sz="1200" i="1" dirty="0"/>
          </a:p>
          <a:p>
            <a:pPr marL="1257300" lvl="2" indent="-342900">
              <a:buFont typeface="+mj-lt"/>
              <a:buAutoNum type="arabicPeriod"/>
            </a:pPr>
            <a:r>
              <a:rPr lang="fr-CA" sz="1200" dirty="0"/>
              <a:t>Dans la fonction </a:t>
            </a:r>
            <a:r>
              <a:rPr lang="fr-CA" sz="1200" i="1" dirty="0" err="1"/>
              <a:t>handleSubmit</a:t>
            </a:r>
            <a:r>
              <a:rPr lang="fr-CA" sz="1200" i="1" dirty="0"/>
              <a:t>(</a:t>
            </a:r>
            <a:r>
              <a:rPr lang="fr-CA" sz="1200" i="1" dirty="0" err="1"/>
              <a:t>evt</a:t>
            </a:r>
            <a:r>
              <a:rPr lang="fr-CA" sz="1200" i="1" dirty="0"/>
              <a:t>)</a:t>
            </a:r>
            <a:r>
              <a:rPr lang="fr-CA" sz="1200" dirty="0"/>
              <a:t>, on appelle </a:t>
            </a:r>
            <a:r>
              <a:rPr lang="fr-CA" sz="1200" dirty="0" err="1"/>
              <a:t>setTodos</a:t>
            </a:r>
            <a:r>
              <a:rPr lang="fr-CA" sz="1200" dirty="0"/>
              <a:t> (expliquer le principe de retourner un nouvel état plutôt que ‘l’affecter’ simplement)</a:t>
            </a:r>
          </a:p>
          <a:p>
            <a:pPr marL="1257300" lvl="2" indent="-342900">
              <a:buFont typeface="+mj-lt"/>
              <a:buAutoNum type="arabicPeriod"/>
            </a:pPr>
            <a:endParaRPr lang="fr-CA" sz="1200" dirty="0"/>
          </a:p>
          <a:p>
            <a:pPr marL="800100" lvl="1" indent="-342900">
              <a:buFont typeface="+mj-lt"/>
              <a:buAutoNum type="arabicPeriod"/>
            </a:pPr>
            <a:r>
              <a:rPr lang="fr-CA" sz="1600" dirty="0"/>
              <a:t>Boucler sur les &lt;li&gt; avec .</a:t>
            </a:r>
            <a:r>
              <a:rPr lang="fr-CA" sz="1600" i="1" dirty="0" err="1"/>
              <a:t>map</a:t>
            </a:r>
            <a:r>
              <a:rPr lang="fr-CA" sz="1600" dirty="0"/>
              <a:t>() sur le tableau </a:t>
            </a:r>
            <a:r>
              <a:rPr lang="fr-CA" sz="1600" i="1" dirty="0" err="1"/>
              <a:t>todos</a:t>
            </a:r>
            <a:endParaRPr lang="fr-CA" sz="1600" i="1" dirty="0"/>
          </a:p>
          <a:p>
            <a:pPr marL="1257300" lvl="2" indent="-342900">
              <a:buFont typeface="+mj-lt"/>
              <a:buAutoNum type="arabicPeriod"/>
            </a:pPr>
            <a:r>
              <a:rPr lang="fr-CA" sz="1200" dirty="0"/>
              <a:t>Dans le .</a:t>
            </a:r>
            <a:r>
              <a:rPr lang="fr-CA" sz="1200" i="1" dirty="0" err="1"/>
              <a:t>map</a:t>
            </a:r>
            <a:r>
              <a:rPr lang="fr-CA" sz="1200" dirty="0"/>
              <a:t>(), retourner un &lt;li&gt; avec les 3 propriétés de chaque </a:t>
            </a:r>
            <a:r>
              <a:rPr lang="fr-CA" sz="1200" i="1" dirty="0" err="1"/>
              <a:t>todo</a:t>
            </a:r>
            <a:r>
              <a:rPr lang="fr-CA" sz="1200" dirty="0"/>
              <a:t>. Expliquer le principe de </a:t>
            </a:r>
            <a:r>
              <a:rPr lang="fr-CA" sz="1200" i="1" dirty="0"/>
              <a:t>key</a:t>
            </a:r>
            <a:r>
              <a:rPr lang="fr-CA" sz="1200" dirty="0"/>
              <a:t> de </a:t>
            </a:r>
            <a:r>
              <a:rPr lang="fr-CA" sz="1200" dirty="0" err="1"/>
              <a:t>React</a:t>
            </a:r>
            <a:r>
              <a:rPr lang="fr-CA" sz="1200" dirty="0"/>
              <a:t> pour les liste</a:t>
            </a:r>
          </a:p>
          <a:p>
            <a:pPr marL="800100" lvl="1" indent="-342900">
              <a:buFont typeface="+mj-lt"/>
              <a:buAutoNum type="arabicPeriod"/>
            </a:pPr>
            <a:endParaRPr lang="fr-CA" sz="1600" dirty="0"/>
          </a:p>
          <a:p>
            <a:pPr lvl="1"/>
            <a:endParaRPr lang="fr-CA" sz="1600" dirty="0"/>
          </a:p>
          <a:p>
            <a:pPr lvl="1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24594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6AF7902-628F-2835-CB78-674D1899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4016" cy="704723"/>
          </a:xfrm>
        </p:spPr>
        <p:txBody>
          <a:bodyPr>
            <a:normAutofit/>
          </a:bodyPr>
          <a:lstStyle/>
          <a:p>
            <a:r>
              <a:rPr lang="fr-CA" sz="3600" dirty="0"/>
              <a:t>Étapes à suivre (suite)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9334395-2B10-44F9-C420-C457014C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96"/>
            <a:ext cx="10515600" cy="5827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fr-CA" sz="2000" dirty="0"/>
              <a:t>Ajouter la fonction </a:t>
            </a:r>
            <a:r>
              <a:rPr lang="fr-CA" sz="2000" i="1" dirty="0" err="1"/>
              <a:t>toggleTodo</a:t>
            </a:r>
            <a:r>
              <a:rPr lang="fr-CA" sz="2000" dirty="0"/>
              <a:t>(_id, _</a:t>
            </a:r>
            <a:r>
              <a:rPr lang="fr-CA" sz="2000" dirty="0" err="1"/>
              <a:t>completed</a:t>
            </a:r>
            <a:r>
              <a:rPr lang="fr-CA" sz="2000" dirty="0"/>
              <a:t>) qui est </a:t>
            </a:r>
            <a:r>
              <a:rPr lang="fr-CA" sz="2000" i="1" dirty="0" err="1"/>
              <a:t>onChange</a:t>
            </a:r>
            <a:r>
              <a:rPr lang="fr-CA" sz="2000" dirty="0"/>
              <a:t> des cases à cocher dans les &lt;li&gt;</a:t>
            </a:r>
            <a:endParaRPr lang="fr-CA" sz="1600" dirty="0"/>
          </a:p>
          <a:p>
            <a:pPr marL="971550" lvl="1" indent="-514350">
              <a:buFont typeface="+mj-lt"/>
              <a:buAutoNum type="arabicPeriod"/>
            </a:pPr>
            <a:r>
              <a:rPr lang="fr-CA" sz="1200" dirty="0"/>
              <a:t>Utiliser .</a:t>
            </a:r>
            <a:r>
              <a:rPr lang="fr-CA" sz="1200" i="1" dirty="0" err="1"/>
              <a:t>map</a:t>
            </a:r>
            <a:r>
              <a:rPr lang="fr-CA" sz="1200" dirty="0"/>
              <a:t>() sur les </a:t>
            </a:r>
            <a:r>
              <a:rPr lang="fr-CA" sz="1200" i="1" dirty="0" err="1"/>
              <a:t>todos</a:t>
            </a:r>
            <a:r>
              <a:rPr lang="fr-CA" sz="1200" dirty="0"/>
              <a:t> avec une condition sur le </a:t>
            </a:r>
            <a:r>
              <a:rPr lang="fr-CA" sz="1200" i="1" dirty="0"/>
              <a:t>id</a:t>
            </a:r>
            <a:r>
              <a:rPr lang="fr-CA" sz="1200" dirty="0"/>
              <a:t>. Si c’est le bon, on retourne un objet à partir de l’original sinon on retourne le </a:t>
            </a:r>
            <a:r>
              <a:rPr lang="fr-CA" sz="1200" i="1" dirty="0" err="1"/>
              <a:t>todo</a:t>
            </a:r>
            <a:r>
              <a:rPr lang="fr-CA" sz="1200" dirty="0"/>
              <a:t> tel quel.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1200" dirty="0"/>
              <a:t>Expliquer le </a:t>
            </a:r>
            <a:r>
              <a:rPr lang="fr-CA" sz="1200" dirty="0" err="1">
                <a:latin typeface="Consolas" panose="020B0609020204030204" pitchFamily="49" charset="0"/>
              </a:rPr>
              <a:t>onChange</a:t>
            </a:r>
            <a:r>
              <a:rPr lang="fr-CA" sz="1200" dirty="0">
                <a:latin typeface="Consolas" panose="020B0609020204030204" pitchFamily="49" charset="0"/>
              </a:rPr>
              <a:t>={</a:t>
            </a:r>
            <a:r>
              <a:rPr lang="fr-CA" sz="1200" dirty="0" err="1">
                <a:latin typeface="Consolas" panose="020B0609020204030204" pitchFamily="49" charset="0"/>
              </a:rPr>
              <a:t>evt</a:t>
            </a:r>
            <a:r>
              <a:rPr lang="fr-CA" sz="1200" dirty="0">
                <a:latin typeface="Consolas" panose="020B0609020204030204" pitchFamily="49" charset="0"/>
              </a:rPr>
              <a:t> =&gt; </a:t>
            </a:r>
            <a:r>
              <a:rPr lang="fr-CA" sz="1200" dirty="0" err="1">
                <a:latin typeface="Consolas" panose="020B0609020204030204" pitchFamily="49" charset="0"/>
              </a:rPr>
              <a:t>setNewItem</a:t>
            </a:r>
            <a:r>
              <a:rPr lang="fr-CA" sz="1200" dirty="0">
                <a:latin typeface="Consolas" panose="020B0609020204030204" pitchFamily="49" charset="0"/>
              </a:rPr>
              <a:t>(</a:t>
            </a:r>
            <a:r>
              <a:rPr lang="fr-CA" sz="1200" dirty="0" err="1">
                <a:latin typeface="Consolas" panose="020B0609020204030204" pitchFamily="49" charset="0"/>
              </a:rPr>
              <a:t>evt.target.value</a:t>
            </a:r>
            <a:r>
              <a:rPr lang="fr-CA" sz="1200" dirty="0">
                <a:latin typeface="Consolas" panose="020B0609020204030204" pitchFamily="49" charset="0"/>
              </a:rPr>
              <a:t>)}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fr-CA" sz="2000" dirty="0"/>
              <a:t>Ajouter la fonction </a:t>
            </a:r>
            <a:r>
              <a:rPr lang="fr-CA" sz="2000" i="1" dirty="0" err="1"/>
              <a:t>deleteTodo</a:t>
            </a:r>
            <a:r>
              <a:rPr lang="fr-CA" sz="2000" dirty="0"/>
              <a:t>(_id) qui est </a:t>
            </a:r>
            <a:r>
              <a:rPr lang="fr-CA" sz="2000" i="1" dirty="0" err="1"/>
              <a:t>onClick</a:t>
            </a:r>
            <a:r>
              <a:rPr lang="fr-CA" sz="2000" dirty="0"/>
              <a:t> des boutons dans les &lt;li&gt;</a:t>
            </a:r>
            <a:endParaRPr lang="fr-CA" sz="1600" dirty="0"/>
          </a:p>
          <a:p>
            <a:pPr marL="971550" lvl="1" indent="-514350">
              <a:buFont typeface="+mj-lt"/>
              <a:buAutoNum type="arabicPeriod"/>
            </a:pPr>
            <a:r>
              <a:rPr lang="fr-CA" sz="1200" dirty="0"/>
              <a:t>Cette fonction utilise .</a:t>
            </a:r>
            <a:r>
              <a:rPr lang="fr-CA" sz="1200" i="1" dirty="0" err="1"/>
              <a:t>filter</a:t>
            </a:r>
            <a:r>
              <a:rPr lang="fr-CA" sz="1200" dirty="0"/>
              <a:t>() avec encore une condition sur le </a:t>
            </a:r>
            <a:r>
              <a:rPr lang="fr-CA" sz="1200" i="1" dirty="0"/>
              <a:t>id</a:t>
            </a:r>
            <a:r>
              <a:rPr lang="fr-CA" sz="1200" dirty="0"/>
              <a:t> de chaque </a:t>
            </a:r>
            <a:r>
              <a:rPr lang="fr-CA" sz="1200" i="1" dirty="0" err="1"/>
              <a:t>todo</a:t>
            </a:r>
            <a:r>
              <a:rPr lang="fr-CA" sz="1200" i="1" dirty="0"/>
              <a:t> </a:t>
            </a:r>
            <a:r>
              <a:rPr lang="fr-CA" sz="1200" dirty="0"/>
              <a:t>comparé à la valeur de </a:t>
            </a:r>
            <a:r>
              <a:rPr lang="fr-CA" sz="1200" i="1" dirty="0"/>
              <a:t>_id</a:t>
            </a:r>
            <a:r>
              <a:rPr lang="fr-CA" sz="1200" dirty="0"/>
              <a:t>.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1200" dirty="0"/>
              <a:t>Expliquer la nécessiter d’utiliser une fonction fléchée qui appelle </a:t>
            </a:r>
            <a:r>
              <a:rPr lang="fr-CA" sz="1200" i="1" dirty="0" err="1"/>
              <a:t>deleteTodo</a:t>
            </a:r>
            <a:r>
              <a:rPr lang="fr-CA" sz="1200" dirty="0"/>
              <a:t>() dans le </a:t>
            </a:r>
            <a:r>
              <a:rPr lang="fr-CA" sz="1200" i="1" dirty="0" err="1"/>
              <a:t>onClick</a:t>
            </a:r>
            <a:r>
              <a:rPr lang="fr-CA" sz="1200" dirty="0"/>
              <a:t> plutôt qu’un appel direct (c’est alors la valeur de retour de </a:t>
            </a:r>
            <a:r>
              <a:rPr lang="fr-CA" sz="1200" i="1" dirty="0" err="1"/>
              <a:t>deleteTodo</a:t>
            </a:r>
            <a:r>
              <a:rPr lang="fr-CA" sz="1200" dirty="0"/>
              <a:t>() qui devient le </a:t>
            </a:r>
            <a:r>
              <a:rPr lang="fr-CA" sz="1200" i="1" dirty="0" err="1"/>
              <a:t>onClick</a:t>
            </a:r>
            <a:r>
              <a:rPr lang="fr-CA" sz="1200" dirty="0"/>
              <a:t>(), ce qui n’est absolument pas ce que l’on veut!)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1200" dirty="0"/>
              <a:t>Ajouter la mention « </a:t>
            </a:r>
            <a:r>
              <a:rPr lang="fr-CA" sz="1200" i="1" dirty="0"/>
              <a:t>No </a:t>
            </a:r>
            <a:r>
              <a:rPr lang="fr-CA" sz="1200" i="1" dirty="0" err="1"/>
              <a:t>todos</a:t>
            </a:r>
            <a:r>
              <a:rPr lang="fr-CA" sz="1200" i="1" dirty="0"/>
              <a:t> </a:t>
            </a:r>
            <a:r>
              <a:rPr lang="fr-CA" sz="1200" dirty="0"/>
              <a:t>» si jamais la liste est vide avec opérateur </a:t>
            </a:r>
            <a:r>
              <a:rPr lang="fr-CA" sz="1200" i="1" dirty="0"/>
              <a:t>&amp;&amp;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fr-CA" sz="2000" dirty="0"/>
              <a:t>Décomposer en composants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1600" dirty="0"/>
              <a:t>Faire le &lt;</a:t>
            </a:r>
            <a:r>
              <a:rPr lang="fr-CA" sz="1600" dirty="0" err="1"/>
              <a:t>NewItemForm</a:t>
            </a:r>
            <a:r>
              <a:rPr lang="fr-CA" sz="1600" dirty="0"/>
              <a:t> /&gt; avec le &lt;</a:t>
            </a:r>
            <a:r>
              <a:rPr lang="fr-CA" sz="1600" dirty="0" err="1"/>
              <a:t>form</a:t>
            </a:r>
            <a:r>
              <a:rPr lang="fr-CA" sz="1600" dirty="0"/>
              <a:t>&gt;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Déplacer la fonction </a:t>
            </a:r>
            <a:r>
              <a:rPr lang="fr-CA" sz="1200" i="1" dirty="0" err="1"/>
              <a:t>handleSubmit</a:t>
            </a:r>
            <a:r>
              <a:rPr lang="fr-CA" sz="1200" i="1" dirty="0"/>
              <a:t>()</a:t>
            </a:r>
            <a:r>
              <a:rPr lang="fr-CA" sz="1200" dirty="0"/>
              <a:t> dans le nouveau fichier </a:t>
            </a:r>
            <a:r>
              <a:rPr lang="fr-CA" sz="1200" dirty="0" err="1"/>
              <a:t>NewItemForm.jsx</a:t>
            </a:r>
            <a:endParaRPr lang="fr-CA" sz="1200" dirty="0"/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Déplacer le </a:t>
            </a:r>
            <a:r>
              <a:rPr lang="fr-CA" sz="1200" i="1" dirty="0" err="1"/>
              <a:t>useState</a:t>
            </a:r>
            <a:r>
              <a:rPr lang="fr-CA" sz="1200" dirty="0"/>
              <a:t> pour </a:t>
            </a:r>
            <a:r>
              <a:rPr lang="fr-CA" sz="1200" i="1" dirty="0" err="1"/>
              <a:t>newItem</a:t>
            </a:r>
            <a:endParaRPr lang="fr-CA" sz="1200" i="1" dirty="0"/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Importer et ajouter le &lt;</a:t>
            </a:r>
            <a:r>
              <a:rPr lang="fr-CA" sz="1200" dirty="0" err="1"/>
              <a:t>NewItemForm</a:t>
            </a:r>
            <a:r>
              <a:rPr lang="fr-CA" sz="1200" dirty="0"/>
              <a:t> /&gt; dans </a:t>
            </a:r>
            <a:r>
              <a:rPr lang="fr-CA" sz="1200" dirty="0" err="1"/>
              <a:t>App.jsx</a:t>
            </a:r>
            <a:endParaRPr lang="fr-CA" sz="1200" dirty="0"/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Petit problème avec l’appel à </a:t>
            </a:r>
            <a:r>
              <a:rPr lang="fr-CA" sz="1200" i="1" dirty="0" err="1"/>
              <a:t>setTodos</a:t>
            </a:r>
            <a:r>
              <a:rPr lang="fr-CA" sz="1200" dirty="0"/>
              <a:t>() dans </a:t>
            </a:r>
            <a:r>
              <a:rPr lang="fr-CA" sz="1200" i="1" dirty="0" err="1"/>
              <a:t>handleSubmit</a:t>
            </a:r>
            <a:r>
              <a:rPr lang="fr-CA" sz="1200" dirty="0"/>
              <a:t>() =&gt; solution = les </a:t>
            </a:r>
            <a:r>
              <a:rPr lang="fr-CA" sz="1200" b="1" dirty="0" err="1"/>
              <a:t>props</a:t>
            </a:r>
            <a:r>
              <a:rPr lang="fr-CA" sz="1200" dirty="0"/>
              <a:t>!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Dans &lt;App /&gt; ajouter une </a:t>
            </a:r>
            <a:r>
              <a:rPr lang="fr-CA" sz="1200" dirty="0" err="1"/>
              <a:t>prop</a:t>
            </a:r>
            <a:r>
              <a:rPr lang="fr-CA" sz="1200" dirty="0"/>
              <a:t> </a:t>
            </a:r>
            <a:r>
              <a:rPr lang="fr-CA" sz="1200" dirty="0" err="1"/>
              <a:t>setTodos</a:t>
            </a:r>
            <a:r>
              <a:rPr lang="fr-CA" sz="1200" dirty="0"/>
              <a:t>={</a:t>
            </a:r>
            <a:r>
              <a:rPr lang="fr-CA" sz="1200" dirty="0" err="1"/>
              <a:t>setTodos</a:t>
            </a:r>
            <a:r>
              <a:rPr lang="fr-CA" sz="1200" dirty="0"/>
              <a:t>} au composant &lt;</a:t>
            </a:r>
            <a:r>
              <a:rPr lang="fr-CA" sz="1200" dirty="0" err="1"/>
              <a:t>NewItemForm</a:t>
            </a:r>
            <a:r>
              <a:rPr lang="fr-CA" sz="1200" dirty="0"/>
              <a:t> /&gt;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Dans la déclaration du de la fonction du composant, ajouter { </a:t>
            </a:r>
            <a:r>
              <a:rPr lang="fr-CA" sz="1200" dirty="0" err="1"/>
              <a:t>setTodos</a:t>
            </a:r>
            <a:r>
              <a:rPr lang="fr-CA" sz="1200" dirty="0"/>
              <a:t> } dans les paramètres… Voilà!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1600" dirty="0"/>
              <a:t>Faire un &lt;</a:t>
            </a:r>
            <a:r>
              <a:rPr lang="fr-CA" sz="1600" dirty="0" err="1"/>
              <a:t>TodoList</a:t>
            </a:r>
            <a:r>
              <a:rPr lang="fr-CA" sz="1600" dirty="0"/>
              <a:t> /&gt; avec la &lt;</a:t>
            </a:r>
            <a:r>
              <a:rPr lang="fr-CA" sz="1600" dirty="0" err="1"/>
              <a:t>ul</a:t>
            </a:r>
            <a:r>
              <a:rPr lang="fr-CA" sz="1600" dirty="0"/>
              <a:t>&gt;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Dans le fichier </a:t>
            </a:r>
            <a:r>
              <a:rPr lang="fr-CA" sz="1200" dirty="0" err="1"/>
              <a:t>TodoList.jsx</a:t>
            </a:r>
            <a:r>
              <a:rPr lang="fr-CA" sz="1200" dirty="0"/>
              <a:t>, prévoir { </a:t>
            </a:r>
            <a:r>
              <a:rPr lang="fr-CA" sz="1200" dirty="0" err="1"/>
              <a:t>todos</a:t>
            </a:r>
            <a:r>
              <a:rPr lang="fr-CA" sz="1200" dirty="0"/>
              <a:t>, </a:t>
            </a:r>
            <a:r>
              <a:rPr lang="fr-CA" sz="1200" dirty="0" err="1"/>
              <a:t>setTodos</a:t>
            </a:r>
            <a:r>
              <a:rPr lang="fr-CA" sz="1200" dirty="0"/>
              <a:t>} comme </a:t>
            </a:r>
            <a:r>
              <a:rPr lang="fr-CA" sz="1200" dirty="0" err="1"/>
              <a:t>props</a:t>
            </a:r>
            <a:r>
              <a:rPr lang="fr-CA" sz="1200" dirty="0"/>
              <a:t> en entrée</a:t>
            </a:r>
            <a:endParaRPr lang="fr-CA" sz="1200" i="1" dirty="0"/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Importer et ajouter le &lt;</a:t>
            </a:r>
            <a:r>
              <a:rPr lang="fr-CA" sz="1200" dirty="0" err="1"/>
              <a:t>TodoList</a:t>
            </a:r>
            <a:r>
              <a:rPr lang="fr-CA" sz="1200" dirty="0"/>
              <a:t> /&gt; dans </a:t>
            </a:r>
            <a:r>
              <a:rPr lang="fr-CA" sz="1200" dirty="0" err="1"/>
              <a:t>App.jsx</a:t>
            </a:r>
            <a:r>
              <a:rPr lang="fr-CA" sz="1200" dirty="0"/>
              <a:t> et lui passer les </a:t>
            </a:r>
            <a:r>
              <a:rPr lang="fr-CA" sz="1200" dirty="0" err="1"/>
              <a:t>props</a:t>
            </a:r>
            <a:r>
              <a:rPr lang="fr-CA" sz="1200" dirty="0"/>
              <a:t> </a:t>
            </a:r>
            <a:r>
              <a:rPr lang="fr-CA" sz="1200" i="1" dirty="0" err="1"/>
              <a:t>todos</a:t>
            </a:r>
            <a:r>
              <a:rPr lang="fr-CA" sz="1200" dirty="0"/>
              <a:t>={</a:t>
            </a:r>
            <a:r>
              <a:rPr lang="fr-CA" sz="1200" i="1" dirty="0" err="1"/>
              <a:t>todos</a:t>
            </a:r>
            <a:r>
              <a:rPr lang="fr-CA" sz="1200" dirty="0"/>
              <a:t>}</a:t>
            </a:r>
            <a:r>
              <a:rPr lang="fr-CA" sz="1200" i="1" dirty="0"/>
              <a:t> </a:t>
            </a:r>
            <a:r>
              <a:rPr lang="fr-CA" sz="1200" dirty="0"/>
              <a:t>et </a:t>
            </a:r>
            <a:r>
              <a:rPr lang="fr-CA" sz="1200" i="1" dirty="0" err="1"/>
              <a:t>setTodos</a:t>
            </a:r>
            <a:r>
              <a:rPr lang="fr-CA" sz="1200" dirty="0"/>
              <a:t>={</a:t>
            </a:r>
            <a:r>
              <a:rPr lang="fr-CA" sz="1200" i="1" dirty="0" err="1"/>
              <a:t>setTodos</a:t>
            </a:r>
            <a:r>
              <a:rPr lang="fr-CA" sz="1200" dirty="0"/>
              <a:t>}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CA" sz="1600" dirty="0"/>
              <a:t>Faire des &lt;</a:t>
            </a:r>
            <a:r>
              <a:rPr lang="fr-CA" sz="1600" dirty="0" err="1"/>
              <a:t>TodoItem</a:t>
            </a:r>
            <a:r>
              <a:rPr lang="fr-CA" sz="1600" dirty="0"/>
              <a:t> /&gt; avec les &lt;li&gt;</a:t>
            </a:r>
          </a:p>
          <a:p>
            <a:pPr marL="1428750" lvl="2" indent="-514350">
              <a:buFont typeface="+mj-lt"/>
              <a:buAutoNum type="arabicPeriod"/>
            </a:pPr>
            <a:r>
              <a:rPr lang="fr-CA" sz="1200" dirty="0"/>
              <a:t>Dans </a:t>
            </a:r>
            <a:r>
              <a:rPr lang="fr-CA" sz="1200" dirty="0" err="1"/>
              <a:t>TodoList.jsx</a:t>
            </a:r>
            <a:r>
              <a:rPr lang="fr-CA" sz="1200" dirty="0"/>
              <a:t>, utiliser .</a:t>
            </a:r>
            <a:r>
              <a:rPr lang="fr-CA" sz="1200" dirty="0" err="1"/>
              <a:t>map</a:t>
            </a:r>
            <a:r>
              <a:rPr lang="fr-CA" sz="1200" dirty="0"/>
              <a:t>() sur </a:t>
            </a:r>
            <a:r>
              <a:rPr lang="fr-CA" sz="1200" i="1" dirty="0" err="1"/>
              <a:t>todos</a:t>
            </a:r>
            <a:r>
              <a:rPr lang="fr-CA" sz="1200" dirty="0"/>
              <a:t> pour générer des &lt;</a:t>
            </a:r>
            <a:r>
              <a:rPr lang="fr-CA" sz="1200" dirty="0" err="1"/>
              <a:t>TodoItem</a:t>
            </a:r>
            <a:r>
              <a:rPr lang="fr-CA" sz="1200" dirty="0"/>
              <a:t> /&gt; avec </a:t>
            </a:r>
            <a:r>
              <a:rPr lang="fr-CA" sz="1200" dirty="0" err="1"/>
              <a:t>props</a:t>
            </a:r>
            <a:r>
              <a:rPr lang="fr-CA" sz="1200" dirty="0"/>
              <a:t> {...</a:t>
            </a:r>
            <a:r>
              <a:rPr lang="fr-CA" sz="1200" dirty="0" err="1"/>
              <a:t>todo</a:t>
            </a:r>
            <a:r>
              <a:rPr lang="fr-CA" sz="1200" dirty="0"/>
              <a:t>} key={todo.id} </a:t>
            </a:r>
            <a:r>
              <a:rPr lang="fr-CA" sz="1200" dirty="0" err="1"/>
              <a:t>setTodos</a:t>
            </a:r>
            <a:r>
              <a:rPr lang="fr-CA" sz="1200" dirty="0"/>
              <a:t>={</a:t>
            </a:r>
            <a:r>
              <a:rPr lang="fr-CA" sz="1200" dirty="0" err="1"/>
              <a:t>setTodos</a:t>
            </a:r>
            <a:r>
              <a:rPr lang="fr-CA" sz="1200" dirty="0"/>
              <a:t>}</a:t>
            </a:r>
          </a:p>
          <a:p>
            <a:pPr marL="1428750" lvl="2" indent="-514350">
              <a:buFont typeface="+mj-lt"/>
              <a:buAutoNum type="arabicPeriod"/>
            </a:pPr>
            <a:endParaRPr lang="fr-CA" sz="1600" dirty="0"/>
          </a:p>
          <a:p>
            <a:pPr lvl="1"/>
            <a:endParaRPr lang="fr-CA" sz="1600" dirty="0"/>
          </a:p>
          <a:p>
            <a:pPr lvl="1"/>
            <a:endParaRPr lang="fr-CA" sz="1600" dirty="0"/>
          </a:p>
        </p:txBody>
      </p:sp>
    </p:spTree>
    <p:extLst>
      <p:ext uri="{BB962C8B-B14F-4D97-AF65-F5344CB8AC3E}">
        <p14:creationId xmlns:p14="http://schemas.microsoft.com/office/powerpoint/2010/main" val="403415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6AF7902-628F-2835-CB78-674D1899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34016" cy="704723"/>
          </a:xfrm>
        </p:spPr>
        <p:txBody>
          <a:bodyPr>
            <a:normAutofit/>
          </a:bodyPr>
          <a:lstStyle/>
          <a:p>
            <a:r>
              <a:rPr lang="fr-CA" sz="3600" dirty="0"/>
              <a:t>Étapes à suivre (suite)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9334395-2B10-44F9-C420-C457014C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96"/>
            <a:ext cx="10515600" cy="582790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fr-CA" sz="2000" dirty="0"/>
              <a:t>Décomposer en composants (suite)</a:t>
            </a:r>
            <a:endParaRPr lang="fr-CA" sz="1600" dirty="0"/>
          </a:p>
          <a:p>
            <a:pPr marL="971550" lvl="1" indent="-514350">
              <a:buFont typeface="+mj-lt"/>
              <a:buAutoNum type="arabicPeriod" startAt="3"/>
            </a:pPr>
            <a:r>
              <a:rPr lang="fr-CA" sz="1600" dirty="0"/>
              <a:t>Faire des &lt;</a:t>
            </a:r>
            <a:r>
              <a:rPr lang="fr-CA" sz="1600" dirty="0" err="1"/>
              <a:t>TodoItem</a:t>
            </a:r>
            <a:r>
              <a:rPr lang="fr-CA" sz="1600" dirty="0"/>
              <a:t> /&gt; avec les &lt;li&gt; (suite)</a:t>
            </a:r>
          </a:p>
          <a:p>
            <a:pPr marL="1428750" lvl="2" indent="-514350">
              <a:buFont typeface="+mj-lt"/>
              <a:buAutoNum type="arabicPeriod" startAt="2"/>
            </a:pPr>
            <a:r>
              <a:rPr lang="fr-CA" sz="1200" dirty="0"/>
              <a:t>Déplacer les fonctions </a:t>
            </a:r>
            <a:r>
              <a:rPr lang="fr-CA" sz="1200" i="1" dirty="0" err="1"/>
              <a:t>toggleTodo</a:t>
            </a:r>
            <a:r>
              <a:rPr lang="fr-CA" sz="1200" i="1" dirty="0"/>
              <a:t>()</a:t>
            </a:r>
            <a:r>
              <a:rPr lang="fr-CA" sz="1200" dirty="0"/>
              <a:t> et </a:t>
            </a:r>
            <a:r>
              <a:rPr lang="fr-CA" sz="1200" i="1" dirty="0" err="1"/>
              <a:t>deleteTodo</a:t>
            </a:r>
            <a:r>
              <a:rPr lang="fr-CA" sz="1200" i="1" dirty="0"/>
              <a:t>()</a:t>
            </a:r>
            <a:r>
              <a:rPr lang="fr-CA" sz="1200" dirty="0"/>
              <a:t> de </a:t>
            </a:r>
            <a:r>
              <a:rPr lang="fr-CA" sz="1200" dirty="0" err="1"/>
              <a:t>App.jsx</a:t>
            </a:r>
            <a:r>
              <a:rPr lang="fr-CA" sz="1200" dirty="0"/>
              <a:t> vers </a:t>
            </a:r>
            <a:r>
              <a:rPr lang="fr-CA" sz="1200" dirty="0" err="1"/>
              <a:t>TodoItem.jsx</a:t>
            </a:r>
            <a:r>
              <a:rPr lang="fr-CA" sz="1200" dirty="0"/>
              <a:t> dans la fonction du composant</a:t>
            </a:r>
          </a:p>
          <a:p>
            <a:pPr marL="1428750" lvl="2" indent="-514350">
              <a:buFont typeface="+mj-lt"/>
              <a:buAutoNum type="arabicPeriod" startAt="2"/>
            </a:pPr>
            <a:r>
              <a:rPr lang="fr-CA" sz="1200" dirty="0"/>
              <a:t>En paramètre de la fonction </a:t>
            </a:r>
            <a:r>
              <a:rPr lang="fr-CA" sz="1200" i="1" dirty="0" err="1"/>
              <a:t>TodoItem</a:t>
            </a:r>
            <a:r>
              <a:rPr lang="fr-CA" sz="1200" i="1" dirty="0"/>
              <a:t>()</a:t>
            </a:r>
            <a:r>
              <a:rPr lang="fr-CA" sz="1200" dirty="0"/>
              <a:t> mettre {</a:t>
            </a:r>
            <a:r>
              <a:rPr lang="fr-CA" sz="1200" dirty="0" err="1"/>
              <a:t>completed</a:t>
            </a:r>
            <a:r>
              <a:rPr lang="fr-CA" sz="1200" dirty="0"/>
              <a:t>, id, </a:t>
            </a:r>
            <a:r>
              <a:rPr lang="fr-CA" sz="1200" dirty="0" err="1"/>
              <a:t>title</a:t>
            </a:r>
            <a:r>
              <a:rPr lang="fr-CA" sz="1200" dirty="0"/>
              <a:t>, </a:t>
            </a:r>
            <a:r>
              <a:rPr lang="fr-CA" sz="1200" dirty="0" err="1"/>
              <a:t>setTodos</a:t>
            </a:r>
            <a:r>
              <a:rPr lang="fr-CA" sz="1200" dirty="0"/>
              <a:t>}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fr-CA" sz="2000" dirty="0"/>
              <a:t>Ajouter </a:t>
            </a:r>
            <a:r>
              <a:rPr lang="fr-CA" sz="2000" dirty="0" err="1"/>
              <a:t>useEffect</a:t>
            </a:r>
            <a:r>
              <a:rPr lang="fr-CA" sz="2000" dirty="0"/>
              <a:t> pour le </a:t>
            </a:r>
            <a:r>
              <a:rPr lang="fr-CA" sz="2000" dirty="0" err="1"/>
              <a:t>localStorage</a:t>
            </a:r>
            <a:endParaRPr lang="fr-CA" sz="2000" dirty="0"/>
          </a:p>
          <a:p>
            <a:pPr marL="971550" lvl="1" indent="-514350">
              <a:buFont typeface="+mj-lt"/>
              <a:buAutoNum type="arabicPeriod"/>
            </a:pPr>
            <a:r>
              <a:rPr lang="fr-CA" sz="1600" dirty="0"/>
              <a:t>L’importer et le déclarer avec </a:t>
            </a:r>
            <a:r>
              <a:rPr lang="fr-CA" sz="1600" i="1" dirty="0" err="1"/>
              <a:t>todos</a:t>
            </a:r>
            <a:r>
              <a:rPr lang="fr-CA" sz="1600" dirty="0"/>
              <a:t> dans le tableau de dépendances dans </a:t>
            </a:r>
            <a:r>
              <a:rPr lang="fr-CA" sz="1600" dirty="0" err="1"/>
              <a:t>App.jsx</a:t>
            </a:r>
            <a:endParaRPr lang="fr-CA" sz="1600" dirty="0"/>
          </a:p>
          <a:p>
            <a:pPr marL="971550" lvl="1" indent="-514350">
              <a:buFont typeface="+mj-lt"/>
              <a:buAutoNum type="arabicPeriod"/>
            </a:pPr>
            <a:r>
              <a:rPr lang="fr-CA" sz="1600" dirty="0"/>
              <a:t>Modifier la valeur initiale de </a:t>
            </a:r>
            <a:r>
              <a:rPr lang="fr-CA" sz="1600" i="1" dirty="0" err="1"/>
              <a:t>todos</a:t>
            </a:r>
            <a:r>
              <a:rPr lang="fr-CA" sz="1600" dirty="0"/>
              <a:t> dans son </a:t>
            </a:r>
            <a:r>
              <a:rPr lang="fr-CA" sz="1600" dirty="0" err="1"/>
              <a:t>useState</a:t>
            </a:r>
            <a:r>
              <a:rPr lang="fr-CA" sz="1600" dirty="0"/>
              <a:t> pour récupérer la valeur dans </a:t>
            </a:r>
            <a:r>
              <a:rPr lang="fr-CA" sz="1600"/>
              <a:t>localStorage</a:t>
            </a:r>
            <a:endParaRPr lang="fr-CA" sz="1600" dirty="0"/>
          </a:p>
          <a:p>
            <a:pPr marL="971550" lvl="1" indent="-514350">
              <a:buFont typeface="+mj-lt"/>
              <a:buAutoNum type="arabicPeriod"/>
            </a:pPr>
            <a:endParaRPr lang="fr-CA" sz="1600" dirty="0"/>
          </a:p>
          <a:p>
            <a:pPr marL="1428750" lvl="2" indent="-514350">
              <a:buFont typeface="+mj-lt"/>
              <a:buAutoNum type="arabicPeriod"/>
            </a:pP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39302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90ACC34-2FA2-D319-83EC-C0C5F23E0BFE}"/>
              </a:ext>
            </a:extLst>
          </p:cNvPr>
          <p:cNvSpPr txBox="1"/>
          <p:nvPr/>
        </p:nvSpPr>
        <p:spPr>
          <a:xfrm>
            <a:off x="0" y="-16004632"/>
            <a:ext cx="12192000" cy="3887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* {</a:t>
            </a:r>
          </a:p>
          <a:p>
            <a:r>
              <a:rPr lang="fr-CA" dirty="0"/>
              <a:t>  font-</a:t>
            </a:r>
            <a:r>
              <a:rPr lang="fr-CA" dirty="0" err="1"/>
              <a:t>family</a:t>
            </a:r>
            <a:r>
              <a:rPr lang="fr-CA" dirty="0"/>
              <a:t>: Arial, </a:t>
            </a:r>
            <a:r>
              <a:rPr lang="fr-CA" dirty="0" err="1"/>
              <a:t>Helvetica</a:t>
            </a:r>
            <a:r>
              <a:rPr lang="fr-CA" dirty="0"/>
              <a:t>, sans-</a:t>
            </a:r>
            <a:r>
              <a:rPr lang="fr-CA" dirty="0" err="1"/>
              <a:t>serif</a:t>
            </a:r>
            <a:r>
              <a:rPr lang="fr-CA" dirty="0"/>
              <a:t>;</a:t>
            </a:r>
          </a:p>
          <a:p>
            <a:r>
              <a:rPr lang="fr-CA" dirty="0"/>
              <a:t>  box-</a:t>
            </a:r>
            <a:r>
              <a:rPr lang="fr-CA" dirty="0" err="1"/>
              <a:t>sizing</a:t>
            </a:r>
            <a:r>
              <a:rPr lang="fr-CA" dirty="0"/>
              <a:t>: border-box;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body {</a:t>
            </a:r>
          </a:p>
          <a:p>
            <a:r>
              <a:rPr lang="fr-CA" dirty="0"/>
              <a:t>  background: #333;</a:t>
            </a:r>
          </a:p>
          <a:p>
            <a:r>
              <a:rPr lang="fr-CA" dirty="0"/>
              <a:t>  </a:t>
            </a:r>
            <a:r>
              <a:rPr lang="fr-CA" dirty="0" err="1"/>
              <a:t>color</a:t>
            </a:r>
            <a:r>
              <a:rPr lang="fr-CA" dirty="0"/>
              <a:t>: </a:t>
            </a:r>
            <a:r>
              <a:rPr lang="fr-CA" dirty="0" err="1"/>
              <a:t>hsl</a:t>
            </a:r>
            <a:r>
              <a:rPr lang="fr-CA" dirty="0"/>
              <a:t>(200, 100%, 90%);</a:t>
            </a:r>
          </a:p>
          <a:p>
            <a:r>
              <a:rPr lang="fr-CA" dirty="0"/>
              <a:t>  max-</a:t>
            </a:r>
            <a:r>
              <a:rPr lang="fr-CA" dirty="0" err="1"/>
              <a:t>width</a:t>
            </a:r>
            <a:r>
              <a:rPr lang="fr-CA" dirty="0"/>
              <a:t>: 400px;</a:t>
            </a:r>
          </a:p>
          <a:p>
            <a:r>
              <a:rPr lang="fr-CA" dirty="0"/>
              <a:t>  </a:t>
            </a:r>
            <a:r>
              <a:rPr lang="fr-CA" dirty="0" err="1"/>
              <a:t>padding</a:t>
            </a:r>
            <a:r>
              <a:rPr lang="fr-CA" dirty="0"/>
              <a:t>: 1rem;</a:t>
            </a:r>
          </a:p>
          <a:p>
            <a:r>
              <a:rPr lang="fr-CA" dirty="0"/>
              <a:t>  </a:t>
            </a:r>
            <a:r>
              <a:rPr lang="fr-CA" dirty="0" err="1"/>
              <a:t>margin</a:t>
            </a:r>
            <a:r>
              <a:rPr lang="fr-CA" dirty="0"/>
              <a:t>: 0 auto;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.new-item-</a:t>
            </a:r>
            <a:r>
              <a:rPr lang="fr-CA" dirty="0" err="1"/>
              <a:t>form</a:t>
            </a:r>
            <a:r>
              <a:rPr lang="fr-CA" dirty="0"/>
              <a:t> {</a:t>
            </a:r>
          </a:p>
          <a:p>
            <a:r>
              <a:rPr lang="fr-CA" dirty="0"/>
              <a:t>  display: </a:t>
            </a:r>
            <a:r>
              <a:rPr lang="fr-CA" dirty="0" err="1"/>
              <a:t>flex</a:t>
            </a:r>
            <a:r>
              <a:rPr lang="fr-CA" dirty="0"/>
              <a:t>;</a:t>
            </a:r>
          </a:p>
          <a:p>
            <a:r>
              <a:rPr lang="fr-CA" dirty="0"/>
              <a:t>  </a:t>
            </a:r>
            <a:r>
              <a:rPr lang="fr-CA" dirty="0" err="1"/>
              <a:t>flex</a:t>
            </a:r>
            <a:r>
              <a:rPr lang="fr-CA" dirty="0"/>
              <a:t>-direction: </a:t>
            </a:r>
            <a:r>
              <a:rPr lang="fr-CA" dirty="0" err="1"/>
              <a:t>column</a:t>
            </a:r>
            <a:r>
              <a:rPr lang="fr-CA" dirty="0"/>
              <a:t>;</a:t>
            </a:r>
          </a:p>
          <a:p>
            <a:r>
              <a:rPr lang="fr-CA" dirty="0"/>
              <a:t>  gap: 0.5rem;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form-row</a:t>
            </a:r>
            <a:r>
              <a:rPr lang="fr-CA" dirty="0"/>
              <a:t> {</a:t>
            </a:r>
          </a:p>
          <a:p>
            <a:r>
              <a:rPr lang="fr-CA" dirty="0"/>
              <a:t>  display: </a:t>
            </a:r>
            <a:r>
              <a:rPr lang="fr-CA" dirty="0" err="1"/>
              <a:t>flex</a:t>
            </a:r>
            <a:r>
              <a:rPr lang="fr-CA" dirty="0"/>
              <a:t>;</a:t>
            </a:r>
          </a:p>
          <a:p>
            <a:r>
              <a:rPr lang="fr-CA" dirty="0"/>
              <a:t>  </a:t>
            </a:r>
            <a:r>
              <a:rPr lang="fr-CA" dirty="0" err="1"/>
              <a:t>flex</a:t>
            </a:r>
            <a:r>
              <a:rPr lang="fr-CA" dirty="0"/>
              <a:t>-direction: </a:t>
            </a:r>
            <a:r>
              <a:rPr lang="fr-CA" dirty="0" err="1"/>
              <a:t>column</a:t>
            </a:r>
            <a:r>
              <a:rPr lang="fr-CA" dirty="0"/>
              <a:t>;</a:t>
            </a:r>
          </a:p>
          <a:p>
            <a:r>
              <a:rPr lang="fr-CA" dirty="0"/>
              <a:t>  gap: 0.1rem;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btn</a:t>
            </a:r>
            <a:r>
              <a:rPr lang="fr-CA" dirty="0"/>
              <a:t> {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50%, 0.1);</a:t>
            </a:r>
          </a:p>
          <a:p>
            <a:r>
              <a:rPr lang="fr-CA" dirty="0"/>
              <a:t>  border: 1px </a:t>
            </a:r>
            <a:r>
              <a:rPr lang="fr-CA" dirty="0" err="1"/>
              <a:t>solid</a:t>
            </a:r>
            <a:r>
              <a:rPr lang="fr-CA" dirty="0"/>
              <a:t> </a:t>
            </a:r>
            <a:r>
              <a:rPr lang="fr-CA" dirty="0" err="1"/>
              <a:t>hsl</a:t>
            </a:r>
            <a:r>
              <a:rPr lang="fr-CA" dirty="0"/>
              <a:t>(200, 100%, 50%);</a:t>
            </a:r>
          </a:p>
          <a:p>
            <a:r>
              <a:rPr lang="fr-CA" dirty="0"/>
              <a:t>  </a:t>
            </a:r>
            <a:r>
              <a:rPr lang="fr-CA" dirty="0" err="1"/>
              <a:t>color</a:t>
            </a:r>
            <a:r>
              <a:rPr lang="fr-CA" dirty="0"/>
              <a:t>: </a:t>
            </a:r>
            <a:r>
              <a:rPr lang="fr-CA" dirty="0" err="1"/>
              <a:t>hsl</a:t>
            </a:r>
            <a:r>
              <a:rPr lang="fr-CA" dirty="0"/>
              <a:t>(200, 100%, 50%);</a:t>
            </a:r>
          </a:p>
          <a:p>
            <a:r>
              <a:rPr lang="fr-CA" dirty="0"/>
              <a:t>  </a:t>
            </a:r>
            <a:r>
              <a:rPr lang="fr-CA" dirty="0" err="1"/>
              <a:t>padding</a:t>
            </a:r>
            <a:r>
              <a:rPr lang="fr-CA" dirty="0"/>
              <a:t>: 0.25em 0.5em;</a:t>
            </a:r>
          </a:p>
          <a:p>
            <a:r>
              <a:rPr lang="fr-CA" dirty="0"/>
              <a:t>  border-radius: 0.25em;</a:t>
            </a:r>
          </a:p>
          <a:p>
            <a:r>
              <a:rPr lang="fr-CA" dirty="0"/>
              <a:t>  </a:t>
            </a:r>
            <a:r>
              <a:rPr lang="fr-CA" dirty="0" err="1"/>
              <a:t>cursor</a:t>
            </a:r>
            <a:r>
              <a:rPr lang="fr-CA" dirty="0"/>
              <a:t>: pointer;</a:t>
            </a:r>
          </a:p>
          <a:p>
            <a:r>
              <a:rPr lang="fr-CA" dirty="0"/>
              <a:t>  </a:t>
            </a:r>
            <a:r>
              <a:rPr lang="fr-CA" dirty="0" err="1"/>
              <a:t>outline</a:t>
            </a:r>
            <a:r>
              <a:rPr lang="fr-CA" dirty="0"/>
              <a:t>: none;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btn:hover</a:t>
            </a:r>
            <a:r>
              <a:rPr lang="fr-CA" dirty="0"/>
              <a:t>,</a:t>
            </a:r>
          </a:p>
          <a:p>
            <a:r>
              <a:rPr lang="fr-CA" dirty="0"/>
              <a:t>.</a:t>
            </a:r>
            <a:r>
              <a:rPr lang="fr-CA" dirty="0" err="1"/>
              <a:t>btn:focus-visible</a:t>
            </a:r>
            <a:r>
              <a:rPr lang="fr-CA" dirty="0"/>
              <a:t> {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50%, 0.2);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btn.btn</a:t>
            </a:r>
            <a:r>
              <a:rPr lang="fr-CA" dirty="0"/>
              <a:t>-danger {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(0, 100%, 40%, 0.1);</a:t>
            </a:r>
          </a:p>
          <a:p>
            <a:r>
              <a:rPr lang="fr-CA" dirty="0"/>
              <a:t>  border: 1px </a:t>
            </a:r>
            <a:r>
              <a:rPr lang="fr-CA" dirty="0" err="1"/>
              <a:t>solid</a:t>
            </a:r>
            <a:r>
              <a:rPr lang="fr-CA" dirty="0"/>
              <a:t> </a:t>
            </a:r>
            <a:r>
              <a:rPr lang="fr-CA" dirty="0" err="1"/>
              <a:t>hsl</a:t>
            </a:r>
            <a:r>
              <a:rPr lang="fr-CA" dirty="0"/>
              <a:t>(0, 100%, 40%);</a:t>
            </a:r>
          </a:p>
          <a:p>
            <a:r>
              <a:rPr lang="fr-CA" dirty="0"/>
              <a:t>  </a:t>
            </a:r>
            <a:r>
              <a:rPr lang="fr-CA" dirty="0" err="1"/>
              <a:t>color</a:t>
            </a:r>
            <a:r>
              <a:rPr lang="fr-CA" dirty="0"/>
              <a:t>: </a:t>
            </a:r>
            <a:r>
              <a:rPr lang="fr-CA" dirty="0" err="1"/>
              <a:t>hsl</a:t>
            </a:r>
            <a:r>
              <a:rPr lang="fr-CA" dirty="0"/>
              <a:t>(0, 100%, 40%);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btn.btn-danger:hover</a:t>
            </a:r>
            <a:r>
              <a:rPr lang="fr-CA" dirty="0"/>
              <a:t>,</a:t>
            </a:r>
          </a:p>
          <a:p>
            <a:r>
              <a:rPr lang="fr-CA" dirty="0"/>
              <a:t>.</a:t>
            </a:r>
            <a:r>
              <a:rPr lang="fr-CA" dirty="0" err="1"/>
              <a:t>btn.btn-danger:focus-visible</a:t>
            </a:r>
            <a:r>
              <a:rPr lang="fr-CA" dirty="0"/>
              <a:t> {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(0, 100%, 40%, 0.2);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.new-item-</a:t>
            </a:r>
            <a:r>
              <a:rPr lang="fr-CA" dirty="0" err="1"/>
              <a:t>form</a:t>
            </a:r>
            <a:r>
              <a:rPr lang="fr-CA" dirty="0"/>
              <a:t> input {</a:t>
            </a:r>
          </a:p>
          <a:p>
            <a:r>
              <a:rPr lang="fr-CA" dirty="0"/>
              <a:t>  </a:t>
            </a:r>
            <a:r>
              <a:rPr lang="fr-CA" dirty="0" err="1"/>
              <a:t>outline</a:t>
            </a:r>
            <a:r>
              <a:rPr lang="fr-CA" dirty="0"/>
              <a:t>: none;</a:t>
            </a:r>
          </a:p>
          <a:p>
            <a:r>
              <a:rPr lang="fr-CA" dirty="0"/>
              <a:t>  border: 1px </a:t>
            </a:r>
            <a:r>
              <a:rPr lang="fr-CA" dirty="0" err="1"/>
              <a:t>solid</a:t>
            </a:r>
            <a:r>
              <a:rPr lang="fr-CA" dirty="0"/>
              <a:t> </a:t>
            </a:r>
            <a:r>
              <a:rPr lang="fr-CA" dirty="0" err="1"/>
              <a:t>hsl</a:t>
            </a:r>
            <a:r>
              <a:rPr lang="fr-CA" dirty="0"/>
              <a:t>(200, 100%, 40%);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30%);</a:t>
            </a:r>
          </a:p>
          <a:p>
            <a:r>
              <a:rPr lang="fr-CA" dirty="0"/>
              <a:t>  border-radius: 0.25em;</a:t>
            </a:r>
          </a:p>
          <a:p>
            <a:r>
              <a:rPr lang="fr-CA" dirty="0"/>
              <a:t>  </a:t>
            </a:r>
            <a:r>
              <a:rPr lang="fr-CA" dirty="0" err="1"/>
              <a:t>padding</a:t>
            </a:r>
            <a:r>
              <a:rPr lang="fr-CA" dirty="0"/>
              <a:t>: 0.25em 0.5em;</a:t>
            </a:r>
          </a:p>
          <a:p>
            <a:r>
              <a:rPr lang="fr-CA" dirty="0"/>
              <a:t>  </a:t>
            </a:r>
            <a:r>
              <a:rPr lang="fr-CA" dirty="0" err="1"/>
              <a:t>color</a:t>
            </a:r>
            <a:r>
              <a:rPr lang="fr-CA" dirty="0"/>
              <a:t>: </a:t>
            </a:r>
            <a:r>
              <a:rPr lang="fr-CA" dirty="0" err="1"/>
              <a:t>hsl</a:t>
            </a:r>
            <a:r>
              <a:rPr lang="fr-CA" dirty="0"/>
              <a:t>(200, 100%, 90%);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.new-item-</a:t>
            </a:r>
            <a:r>
              <a:rPr lang="fr-CA" dirty="0" err="1"/>
              <a:t>form</a:t>
            </a:r>
            <a:r>
              <a:rPr lang="fr-CA" dirty="0"/>
              <a:t> </a:t>
            </a:r>
            <a:r>
              <a:rPr lang="fr-CA" dirty="0" err="1"/>
              <a:t>input:focus</a:t>
            </a:r>
            <a:r>
              <a:rPr lang="fr-CA" dirty="0"/>
              <a:t> {</a:t>
            </a:r>
          </a:p>
          <a:p>
            <a:r>
              <a:rPr lang="fr-CA" dirty="0"/>
              <a:t>  border: 1px </a:t>
            </a:r>
            <a:r>
              <a:rPr lang="fr-CA" dirty="0" err="1"/>
              <a:t>solid</a:t>
            </a:r>
            <a:r>
              <a:rPr lang="fr-CA" dirty="0"/>
              <a:t> </a:t>
            </a:r>
            <a:r>
              <a:rPr lang="fr-CA" dirty="0" err="1"/>
              <a:t>hsl</a:t>
            </a:r>
            <a:r>
              <a:rPr lang="fr-CA" dirty="0"/>
              <a:t>(200, 100%, 70%);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.header {</a:t>
            </a:r>
          </a:p>
          <a:p>
            <a:r>
              <a:rPr lang="fr-CA" dirty="0"/>
              <a:t>  font-size: 1.5rem;</a:t>
            </a:r>
          </a:p>
          <a:p>
            <a:r>
              <a:rPr lang="fr-CA" dirty="0"/>
              <a:t>  </a:t>
            </a:r>
            <a:r>
              <a:rPr lang="fr-CA" dirty="0" err="1"/>
              <a:t>margin</a:t>
            </a:r>
            <a:r>
              <a:rPr lang="fr-CA" dirty="0"/>
              <a:t>-top: 1.5rem;</a:t>
            </a:r>
          </a:p>
          <a:p>
            <a:r>
              <a:rPr lang="fr-CA" dirty="0"/>
              <a:t>  </a:t>
            </a:r>
            <a:r>
              <a:rPr lang="fr-CA" dirty="0" err="1"/>
              <a:t>margin-bottom</a:t>
            </a:r>
            <a:r>
              <a:rPr lang="fr-CA" dirty="0"/>
              <a:t>: 0.5rem;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{</a:t>
            </a:r>
          </a:p>
          <a:p>
            <a:r>
              <a:rPr lang="fr-CA" dirty="0"/>
              <a:t>  </a:t>
            </a:r>
            <a:r>
              <a:rPr lang="fr-CA" dirty="0" err="1"/>
              <a:t>margin</a:t>
            </a:r>
            <a:r>
              <a:rPr lang="fr-CA" dirty="0"/>
              <a:t>: 0;</a:t>
            </a:r>
          </a:p>
          <a:p>
            <a:r>
              <a:rPr lang="fr-CA" dirty="0"/>
              <a:t>  </a:t>
            </a:r>
            <a:r>
              <a:rPr lang="fr-CA" dirty="0" err="1"/>
              <a:t>padding</a:t>
            </a:r>
            <a:r>
              <a:rPr lang="fr-CA" dirty="0"/>
              <a:t>: 0;</a:t>
            </a:r>
          </a:p>
          <a:p>
            <a:r>
              <a:rPr lang="fr-CA" dirty="0"/>
              <a:t>  </a:t>
            </a:r>
            <a:r>
              <a:rPr lang="fr-CA" dirty="0" err="1"/>
              <a:t>margin-left</a:t>
            </a:r>
            <a:r>
              <a:rPr lang="fr-CA" dirty="0"/>
              <a:t>: 1rem;</a:t>
            </a:r>
          </a:p>
          <a:p>
            <a:r>
              <a:rPr lang="fr-CA" dirty="0"/>
              <a:t>  </a:t>
            </a:r>
            <a:r>
              <a:rPr lang="fr-CA" dirty="0" err="1"/>
              <a:t>list</a:t>
            </a:r>
            <a:r>
              <a:rPr lang="fr-CA" dirty="0"/>
              <a:t>-style: none;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</a:t>
            </a:r>
            <a:r>
              <a:rPr lang="fr-CA" dirty="0" err="1"/>
              <a:t>li:has</a:t>
            </a:r>
            <a:r>
              <a:rPr lang="fr-CA" dirty="0"/>
              <a:t>(</a:t>
            </a:r>
            <a:r>
              <a:rPr lang="fr-CA" dirty="0" err="1"/>
              <a:t>input:checked</a:t>
            </a:r>
            <a:r>
              <a:rPr lang="fr-CA" dirty="0"/>
              <a:t>) label {</a:t>
            </a:r>
          </a:p>
          <a:p>
            <a:r>
              <a:rPr lang="fr-CA" dirty="0"/>
              <a:t>  </a:t>
            </a:r>
            <a:r>
              <a:rPr lang="fr-CA" dirty="0" err="1"/>
              <a:t>color</a:t>
            </a:r>
            <a:r>
              <a:rPr lang="fr-CA" dirty="0"/>
              <a:t>: </a:t>
            </a:r>
            <a:r>
              <a:rPr lang="fr-CA" dirty="0" err="1"/>
              <a:t>hsl</a:t>
            </a:r>
            <a:r>
              <a:rPr lang="fr-CA" dirty="0"/>
              <a:t>(200, 20%, 40%);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{</a:t>
            </a:r>
          </a:p>
          <a:p>
            <a:r>
              <a:rPr lang="fr-CA" dirty="0"/>
              <a:t>  display: </a:t>
            </a:r>
            <a:r>
              <a:rPr lang="fr-CA" dirty="0" err="1"/>
              <a:t>flex</a:t>
            </a:r>
            <a:r>
              <a:rPr lang="fr-CA" dirty="0"/>
              <a:t>;</a:t>
            </a:r>
          </a:p>
          <a:p>
            <a:r>
              <a:rPr lang="fr-CA" dirty="0"/>
              <a:t>  </a:t>
            </a:r>
            <a:r>
              <a:rPr lang="fr-CA" dirty="0" err="1"/>
              <a:t>flex</a:t>
            </a:r>
            <a:r>
              <a:rPr lang="fr-CA" dirty="0"/>
              <a:t>-direction: </a:t>
            </a:r>
            <a:r>
              <a:rPr lang="fr-CA" dirty="0" err="1"/>
              <a:t>column</a:t>
            </a:r>
            <a:r>
              <a:rPr lang="fr-CA" dirty="0"/>
              <a:t>;</a:t>
            </a:r>
          </a:p>
          <a:p>
            <a:r>
              <a:rPr lang="fr-CA" dirty="0"/>
              <a:t>  gap: 0.3rem;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li {</a:t>
            </a:r>
          </a:p>
          <a:p>
            <a:r>
              <a:rPr lang="fr-CA" dirty="0"/>
              <a:t>  display: </a:t>
            </a:r>
            <a:r>
              <a:rPr lang="fr-CA" dirty="0" err="1"/>
              <a:t>flex</a:t>
            </a:r>
            <a:r>
              <a:rPr lang="fr-CA" dirty="0"/>
              <a:t>;</a:t>
            </a:r>
          </a:p>
          <a:p>
            <a:r>
              <a:rPr lang="fr-CA" dirty="0"/>
              <a:t>  gap: 0.5rem;</a:t>
            </a:r>
          </a:p>
          <a:p>
            <a:r>
              <a:rPr lang="fr-CA" dirty="0"/>
              <a:t>  </a:t>
            </a:r>
            <a:r>
              <a:rPr lang="fr-CA" dirty="0" err="1"/>
              <a:t>align</a:t>
            </a:r>
            <a:r>
              <a:rPr lang="fr-CA" dirty="0"/>
              <a:t>-items: center;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li label {</a:t>
            </a:r>
          </a:p>
          <a:p>
            <a:r>
              <a:rPr lang="fr-CA" dirty="0"/>
              <a:t>  display: </a:t>
            </a:r>
            <a:r>
              <a:rPr lang="fr-CA" dirty="0" err="1"/>
              <a:t>flex</a:t>
            </a:r>
            <a:r>
              <a:rPr lang="fr-CA" dirty="0"/>
              <a:t>;</a:t>
            </a:r>
          </a:p>
          <a:p>
            <a:r>
              <a:rPr lang="fr-CA" dirty="0"/>
              <a:t>  gap: 0.25rem;</a:t>
            </a:r>
          </a:p>
          <a:p>
            <a:r>
              <a:rPr lang="fr-CA" dirty="0"/>
              <a:t>  </a:t>
            </a:r>
            <a:r>
              <a:rPr lang="fr-CA" dirty="0" err="1"/>
              <a:t>cursor</a:t>
            </a:r>
            <a:r>
              <a:rPr lang="fr-CA" dirty="0"/>
              <a:t>: pointer;</a:t>
            </a:r>
          </a:p>
          <a:p>
            <a:r>
              <a:rPr lang="fr-CA" dirty="0"/>
              <a:t>  </a:t>
            </a:r>
            <a:r>
              <a:rPr lang="fr-CA" dirty="0" err="1"/>
              <a:t>align</a:t>
            </a:r>
            <a:r>
              <a:rPr lang="fr-CA" dirty="0"/>
              <a:t>-items: center;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</a:t>
            </a:r>
            <a:r>
              <a:rPr lang="fr-CA" dirty="0" err="1"/>
              <a:t>li:has</a:t>
            </a:r>
            <a:r>
              <a:rPr lang="fr-CA" dirty="0"/>
              <a:t>(</a:t>
            </a:r>
            <a:r>
              <a:rPr lang="fr-CA" dirty="0" err="1"/>
              <a:t>input:focus-visible</a:t>
            </a:r>
            <a:r>
              <a:rPr lang="fr-CA" dirty="0"/>
              <a:t>) label {</a:t>
            </a:r>
          </a:p>
          <a:p>
            <a:r>
              <a:rPr lang="fr-CA" dirty="0"/>
              <a:t>  </a:t>
            </a:r>
            <a:r>
              <a:rPr lang="fr-CA" dirty="0" err="1"/>
              <a:t>outline</a:t>
            </a:r>
            <a:r>
              <a:rPr lang="fr-CA" dirty="0"/>
              <a:t>: 1px </a:t>
            </a:r>
            <a:r>
              <a:rPr lang="fr-CA" dirty="0" err="1"/>
              <a:t>solid</a:t>
            </a:r>
            <a:r>
              <a:rPr lang="fr-CA" dirty="0"/>
              <a:t> </a:t>
            </a:r>
            <a:r>
              <a:rPr lang="fr-CA" dirty="0" err="1"/>
              <a:t>hsl</a:t>
            </a:r>
            <a:r>
              <a:rPr lang="fr-CA" dirty="0"/>
              <a:t>(200, 100%, 50%);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li input {</a:t>
            </a:r>
          </a:p>
          <a:p>
            <a:r>
              <a:rPr lang="fr-CA" dirty="0"/>
              <a:t>  </a:t>
            </a:r>
            <a:r>
              <a:rPr lang="fr-CA" dirty="0" err="1"/>
              <a:t>outline</a:t>
            </a:r>
            <a:r>
              <a:rPr lang="fr-CA" dirty="0"/>
              <a:t>: none;</a:t>
            </a:r>
          </a:p>
          <a:p>
            <a:r>
              <a:rPr lang="fr-CA" dirty="0"/>
              <a:t>  </a:t>
            </a:r>
            <a:r>
              <a:rPr lang="fr-CA" dirty="0" err="1"/>
              <a:t>width</a:t>
            </a:r>
            <a:r>
              <a:rPr lang="fr-CA" dirty="0"/>
              <a:t>: 0;</a:t>
            </a:r>
          </a:p>
          <a:p>
            <a:r>
              <a:rPr lang="fr-CA" dirty="0"/>
              <a:t>  </a:t>
            </a:r>
            <a:r>
              <a:rPr lang="fr-CA" dirty="0" err="1"/>
              <a:t>height</a:t>
            </a:r>
            <a:r>
              <a:rPr lang="fr-CA" dirty="0"/>
              <a:t>: 0;</a:t>
            </a:r>
          </a:p>
          <a:p>
            <a:r>
              <a:rPr lang="fr-CA" dirty="0"/>
              <a:t>  </a:t>
            </a:r>
            <a:r>
              <a:rPr lang="fr-CA" dirty="0" err="1"/>
              <a:t>appearance</a:t>
            </a:r>
            <a:r>
              <a:rPr lang="fr-CA" dirty="0"/>
              <a:t>: none;</a:t>
            </a:r>
          </a:p>
          <a:p>
            <a:r>
              <a:rPr lang="fr-CA" dirty="0"/>
              <a:t>  pointer-</a:t>
            </a:r>
            <a:r>
              <a:rPr lang="fr-CA" dirty="0" err="1"/>
              <a:t>events</a:t>
            </a:r>
            <a:r>
              <a:rPr lang="fr-CA" dirty="0"/>
              <a:t>: none;</a:t>
            </a:r>
          </a:p>
          <a:p>
            <a:r>
              <a:rPr lang="fr-CA" dirty="0"/>
              <a:t>  position: </a:t>
            </a:r>
            <a:r>
              <a:rPr lang="fr-CA" dirty="0" err="1"/>
              <a:t>absolute</a:t>
            </a:r>
            <a:r>
              <a:rPr lang="fr-CA" dirty="0"/>
              <a:t>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li label::</a:t>
            </a:r>
            <a:r>
              <a:rPr lang="fr-CA" dirty="0" err="1"/>
              <a:t>before</a:t>
            </a:r>
            <a:r>
              <a:rPr lang="fr-CA" dirty="0"/>
              <a:t> {</a:t>
            </a:r>
          </a:p>
          <a:p>
            <a:r>
              <a:rPr lang="fr-CA" dirty="0"/>
              <a:t>  content: "";</a:t>
            </a:r>
          </a:p>
          <a:p>
            <a:r>
              <a:rPr lang="fr-CA" dirty="0"/>
              <a:t>  display: block;</a:t>
            </a:r>
          </a:p>
          <a:p>
            <a:r>
              <a:rPr lang="fr-CA" dirty="0"/>
              <a:t>  </a:t>
            </a:r>
            <a:r>
              <a:rPr lang="fr-CA" dirty="0" err="1"/>
              <a:t>width</a:t>
            </a:r>
            <a:r>
              <a:rPr lang="fr-CA" dirty="0"/>
              <a:t>: 0.9rem;</a:t>
            </a:r>
          </a:p>
          <a:p>
            <a:r>
              <a:rPr lang="fr-CA" dirty="0"/>
              <a:t>  </a:t>
            </a:r>
            <a:r>
              <a:rPr lang="fr-CA" dirty="0" err="1"/>
              <a:t>height</a:t>
            </a:r>
            <a:r>
              <a:rPr lang="fr-CA" dirty="0"/>
              <a:t>: 0.9rem;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90%);</a:t>
            </a:r>
          </a:p>
          <a:p>
            <a:r>
              <a:rPr lang="fr-CA" dirty="0"/>
              <a:t>  border-radius: 0.25em;</a:t>
            </a:r>
          </a:p>
          <a:p>
            <a:r>
              <a:rPr lang="fr-CA" dirty="0"/>
              <a:t>  display: </a:t>
            </a:r>
            <a:r>
              <a:rPr lang="fr-CA" dirty="0" err="1"/>
              <a:t>flex</a:t>
            </a:r>
            <a:r>
              <a:rPr lang="fr-CA" dirty="0"/>
              <a:t>;</a:t>
            </a:r>
          </a:p>
          <a:p>
            <a:r>
              <a:rPr lang="fr-CA" dirty="0"/>
              <a:t>  </a:t>
            </a:r>
            <a:r>
              <a:rPr lang="fr-CA" dirty="0" err="1"/>
              <a:t>justify</a:t>
            </a:r>
            <a:r>
              <a:rPr lang="fr-CA" dirty="0"/>
              <a:t>-content: center;</a:t>
            </a:r>
          </a:p>
          <a:p>
            <a:r>
              <a:rPr lang="fr-CA" dirty="0"/>
              <a:t>  </a:t>
            </a:r>
            <a:r>
              <a:rPr lang="fr-CA" dirty="0" err="1"/>
              <a:t>align</a:t>
            </a:r>
            <a:r>
              <a:rPr lang="fr-CA" dirty="0"/>
              <a:t>-items: center;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li </a:t>
            </a:r>
            <a:r>
              <a:rPr lang="fr-CA" dirty="0" err="1"/>
              <a:t>label:hover</a:t>
            </a:r>
            <a:r>
              <a:rPr lang="fr-CA" dirty="0"/>
              <a:t>::</a:t>
            </a:r>
            <a:r>
              <a:rPr lang="fr-CA" dirty="0" err="1"/>
              <a:t>before</a:t>
            </a:r>
            <a:r>
              <a:rPr lang="fr-CA" dirty="0"/>
              <a:t> {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80%);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</a:t>
            </a:r>
            <a:r>
              <a:rPr lang="fr-CA" dirty="0" err="1"/>
              <a:t>li:has</a:t>
            </a:r>
            <a:r>
              <a:rPr lang="fr-CA" dirty="0"/>
              <a:t>(</a:t>
            </a:r>
            <a:r>
              <a:rPr lang="fr-CA" dirty="0" err="1"/>
              <a:t>input:checked</a:t>
            </a:r>
            <a:r>
              <a:rPr lang="fr-CA" dirty="0"/>
              <a:t>) label::</a:t>
            </a:r>
            <a:r>
              <a:rPr lang="fr-CA" dirty="0" err="1"/>
              <a:t>before</a:t>
            </a:r>
            <a:r>
              <a:rPr lang="fr-CA" dirty="0"/>
              <a:t> {</a:t>
            </a:r>
          </a:p>
          <a:p>
            <a:r>
              <a:rPr lang="fr-CA" dirty="0"/>
              <a:t>  content: "✔";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40%);</a:t>
            </a:r>
          </a:p>
          <a:p>
            <a:r>
              <a:rPr lang="fr-CA" dirty="0"/>
              <a:t>  </a:t>
            </a:r>
            <a:r>
              <a:rPr lang="fr-CA" dirty="0" err="1"/>
              <a:t>color</a:t>
            </a:r>
            <a:r>
              <a:rPr lang="fr-CA" dirty="0"/>
              <a:t>: </a:t>
            </a:r>
            <a:r>
              <a:rPr lang="fr-CA" dirty="0" err="1"/>
              <a:t>hsl</a:t>
            </a:r>
            <a:r>
              <a:rPr lang="fr-CA" dirty="0"/>
              <a:t>(200, 100%, 90%);</a:t>
            </a:r>
          </a:p>
          <a:p>
            <a:r>
              <a:rPr lang="fr-CA" dirty="0"/>
              <a:t>  font-size: 0.75rem;</a:t>
            </a:r>
          </a:p>
          <a:p>
            <a:r>
              <a:rPr lang="fr-CA" dirty="0"/>
              <a:t>  font-</a:t>
            </a:r>
            <a:r>
              <a:rPr lang="fr-CA" dirty="0" err="1"/>
              <a:t>weight</a:t>
            </a:r>
            <a:r>
              <a:rPr lang="fr-CA" dirty="0"/>
              <a:t>: </a:t>
            </a:r>
            <a:r>
              <a:rPr lang="fr-CA" dirty="0" err="1"/>
              <a:t>bold</a:t>
            </a:r>
            <a:r>
              <a:rPr lang="fr-CA" dirty="0"/>
              <a:t>;</a:t>
            </a:r>
          </a:p>
          <a:p>
            <a:r>
              <a:rPr lang="fr-CA" dirty="0"/>
              <a:t>}</a:t>
            </a:r>
          </a:p>
          <a:p>
            <a:endParaRPr lang="fr-CA" dirty="0"/>
          </a:p>
          <a:p>
            <a:r>
              <a:rPr lang="fr-CA" dirty="0"/>
              <a:t>.</a:t>
            </a:r>
            <a:r>
              <a:rPr lang="fr-CA" dirty="0" err="1"/>
              <a:t>list</a:t>
            </a:r>
            <a:r>
              <a:rPr lang="fr-CA" dirty="0"/>
              <a:t> </a:t>
            </a:r>
            <a:r>
              <a:rPr lang="fr-CA" dirty="0" err="1"/>
              <a:t>li:has</a:t>
            </a:r>
            <a:r>
              <a:rPr lang="fr-CA" dirty="0"/>
              <a:t>(</a:t>
            </a:r>
            <a:r>
              <a:rPr lang="fr-CA" dirty="0" err="1"/>
              <a:t>input:checked</a:t>
            </a:r>
            <a:r>
              <a:rPr lang="fr-CA" dirty="0"/>
              <a:t>) </a:t>
            </a:r>
            <a:r>
              <a:rPr lang="fr-CA" dirty="0" err="1"/>
              <a:t>label:hover</a:t>
            </a:r>
            <a:r>
              <a:rPr lang="fr-CA" dirty="0"/>
              <a:t>::</a:t>
            </a:r>
            <a:r>
              <a:rPr lang="fr-CA" dirty="0" err="1"/>
              <a:t>before</a:t>
            </a:r>
            <a:r>
              <a:rPr lang="fr-CA" dirty="0"/>
              <a:t> {</a:t>
            </a:r>
          </a:p>
          <a:p>
            <a:r>
              <a:rPr lang="fr-CA" dirty="0"/>
              <a:t>  background: </a:t>
            </a:r>
            <a:r>
              <a:rPr lang="fr-CA" dirty="0" err="1"/>
              <a:t>hsl</a:t>
            </a:r>
            <a:r>
              <a:rPr lang="fr-CA" dirty="0"/>
              <a:t>(200, 100%, 30%);</a:t>
            </a:r>
          </a:p>
          <a:p>
            <a:r>
              <a:rPr lang="fr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9333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1560</Words>
  <Application>Microsoft Office PowerPoint</Application>
  <PresentationFormat>Grand écran</PresentationFormat>
  <Paragraphs>202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Times New Roman</vt:lpstr>
      <vt:lpstr>Thème Office</vt:lpstr>
      <vt:lpstr>Exercice – cours 10 (React) </vt:lpstr>
      <vt:lpstr>Étapes à suivre</vt:lpstr>
      <vt:lpstr>Étapes à suivre (suite)</vt:lpstr>
      <vt:lpstr>Étapes à suivre (suite)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SÉRIE EXERCICES – 1 (INTRODUCTION)</dc:title>
  <dc:creator>Étienne Denis</dc:creator>
  <cp:lastModifiedBy>Maxime Faucher</cp:lastModifiedBy>
  <cp:revision>1</cp:revision>
  <dcterms:created xsi:type="dcterms:W3CDTF">2024-01-21T21:01:01Z</dcterms:created>
  <dcterms:modified xsi:type="dcterms:W3CDTF">2025-03-30T20:22:24Z</dcterms:modified>
</cp:coreProperties>
</file>