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0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38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1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7780D-5554-E5FC-7238-F254D9510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8" b="6874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06E55-93C8-28DE-5D9F-85A6219D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Tendency Towards Bias</a:t>
            </a:r>
            <a:b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6505B-3845-DC86-A488-3A126FE11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3525146" cy="172872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 Moss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March, 2024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Assembly: DSI 1211</a:t>
            </a:r>
          </a:p>
        </p:txBody>
      </p:sp>
    </p:spTree>
    <p:extLst>
      <p:ext uri="{BB962C8B-B14F-4D97-AF65-F5344CB8AC3E}">
        <p14:creationId xmlns:p14="http://schemas.microsoft.com/office/powerpoint/2010/main" val="3959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E6A-5CEF-EB8F-7484-1E88444C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8882-BFC6-51B0-8BA3-55421DC0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07C6-E5AD-082E-537B-4A064CEF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346C-09EB-3EA6-2516-B761B311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bias and sentiment be identified from abstracts and headlines of news articles?</a:t>
            </a:r>
          </a:p>
          <a:p>
            <a:r>
              <a:rPr lang="en-US" b="1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present novel methods for determining bias within abstracts/headlines of online articles, label these articles based on relative bias levels, and harness these labels to train a neural network model capable of upscaling this labeling process.</a:t>
            </a:r>
            <a:endParaRPr lang="en-US" b="0" i="0" u="none" strike="noStrike" dirty="0">
              <a:solidFill>
                <a:srgbClr val="E6ED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Interested parties in this research include political party affiliates, media outlets, psychologists and sociologists, and others intrigued by the phenomenon of media influence upon societal thought processes.</a:t>
            </a:r>
          </a:p>
        </p:txBody>
      </p:sp>
    </p:spTree>
    <p:extLst>
      <p:ext uri="{BB962C8B-B14F-4D97-AF65-F5344CB8AC3E}">
        <p14:creationId xmlns:p14="http://schemas.microsoft.com/office/powerpoint/2010/main" val="36229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8AF-2A21-5E25-4366-96D058F7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A21-7AF5-AC75-484E-1AA11799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New York Times API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Binary Classification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Functions with Proprietary Snorkel Functions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 Neural Networks, Word2Vec, Continuous Bag Of Words, and Skip Grams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Sentiment Analyzer validated with 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VADER (Valence Aware Dictionary and </a:t>
            </a:r>
            <a:r>
              <a:rPr lang="en-US" b="0" i="0" u="none" strike="noStrike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</a:t>
            </a:r>
            <a:r>
              <a:rPr lang="en-US" b="0" i="0" u="none" strike="noStrike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Reasoner)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analyzer.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Density Estimation Plots and A/B Analysis on Function and Analyzer Outputs.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Service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7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4F79-5B21-1F82-A34D-CDBAE6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328B-DDE5-9283-C832-039A5886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– articles from United States keyword</a:t>
            </a:r>
          </a:p>
          <a:p>
            <a:r>
              <a:rPr lang="en-US" dirty="0"/>
              <a:t>Binary Classification – based on whether abstract/headline couplings originated from Opinion section of New York Times or other sections. </a:t>
            </a:r>
          </a:p>
          <a:p>
            <a:r>
              <a:rPr lang="en-US" dirty="0"/>
              <a:t>Snorkel Labeling Functions and Linear Weighted Labeling Function Creation</a:t>
            </a:r>
          </a:p>
          <a:p>
            <a:r>
              <a:rPr lang="en-US" dirty="0"/>
              <a:t>Neural Networks and Word Encoding Algorithms</a:t>
            </a:r>
          </a:p>
          <a:p>
            <a:r>
              <a:rPr lang="en-US" dirty="0"/>
              <a:t>Sentiment Analyzing and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384784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91F-9F6A-1D76-ACB7-3DAE9EEB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88B0-D3CC-FA58-8616-7DF3D8D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Preprocessed abstracts and headlines from NYT articles</a:t>
            </a:r>
          </a:p>
          <a:p>
            <a:r>
              <a:rPr lang="en-US" dirty="0"/>
              <a:t>Texts were features</a:t>
            </a:r>
          </a:p>
          <a:p>
            <a:r>
              <a:rPr lang="en-US" dirty="0"/>
              <a:t>Opinion section labeled 1, non-Opinion labeled 0 were targets</a:t>
            </a:r>
          </a:p>
          <a:p>
            <a:r>
              <a:rPr lang="en-US" dirty="0" err="1"/>
              <a:t>GridSearchCV</a:t>
            </a:r>
            <a:r>
              <a:rPr lang="en-US" dirty="0"/>
              <a:t> for multiple binary classification models to find optimal parameters with lowest error metrics, highest specificity, </a:t>
            </a:r>
            <a:r>
              <a:rPr lang="en-US"/>
              <a:t>and balanced F1 Score.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8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1AE0-2E29-3B37-A775-34F14B97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FF605-7212-08E4-D4B5-222DD56D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F96B-DE4C-3F36-887E-46BD99A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AE8-9B89-A4C9-4186-EF3A111A0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9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B92-E462-EF90-4BED-9AFED6FC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9138-DF60-6B49-BB03-E2A7A2E6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C30-8B85-FDF8-AB85-F42AE805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4351-9E2A-DEE3-317F-E48DB869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94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231D3A"/>
      </a:dk2>
      <a:lt2>
        <a:srgbClr val="E2E8E2"/>
      </a:lt2>
      <a:accent1>
        <a:srgbClr val="E729DE"/>
      </a:accent1>
      <a:accent2>
        <a:srgbClr val="8E17D5"/>
      </a:accent2>
      <a:accent3>
        <a:srgbClr val="5129E7"/>
      </a:accent3>
      <a:accent4>
        <a:srgbClr val="173ED5"/>
      </a:accent4>
      <a:accent5>
        <a:srgbClr val="299FE7"/>
      </a:accent5>
      <a:accent6>
        <a:srgbClr val="14B6B0"/>
      </a:accent6>
      <a:hlink>
        <a:srgbClr val="32963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291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Walbaum Display</vt:lpstr>
      <vt:lpstr>RegattaVTI</vt:lpstr>
      <vt:lpstr>Tendency Towards Bias Application</vt:lpstr>
      <vt:lpstr>Introduction</vt:lpstr>
      <vt:lpstr>Methods</vt:lpstr>
      <vt:lpstr>Project Pipeline</vt:lpstr>
      <vt:lpstr>Binary Classification Modeling</vt:lpstr>
      <vt:lpstr>Labeling</vt:lpstr>
      <vt:lpstr>Neural Networks</vt:lpstr>
      <vt:lpstr>Summary of Results and Analysis</vt:lpstr>
      <vt:lpstr>Recommendations and Guidance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Tendency Towards Bias Application</dc:title>
  <dc:creator>Benjamin R Moss 2</dc:creator>
  <cp:lastModifiedBy>Benjamin R Moss 2</cp:lastModifiedBy>
  <cp:revision>16</cp:revision>
  <dcterms:created xsi:type="dcterms:W3CDTF">2024-03-10T00:14:33Z</dcterms:created>
  <dcterms:modified xsi:type="dcterms:W3CDTF">2024-03-10T20:02:53Z</dcterms:modified>
</cp:coreProperties>
</file>