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5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0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4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38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15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7780D-5554-E5FC-7238-F254D9510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8" b="6874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06E55-93C8-28DE-5D9F-85A6219D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Tendency Towards Bias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6505B-3845-DC86-A488-3A126FE11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Ben Moss</a:t>
            </a:r>
          </a:p>
          <a:p>
            <a:r>
              <a:rPr lang="en-US" dirty="0">
                <a:solidFill>
                  <a:srgbClr val="FFFFFF"/>
                </a:solidFill>
              </a:rPr>
              <a:t>March, 2024</a:t>
            </a:r>
          </a:p>
          <a:p>
            <a:r>
              <a:rPr lang="en-US" dirty="0">
                <a:solidFill>
                  <a:srgbClr val="FFFFFF"/>
                </a:solidFill>
              </a:rPr>
              <a:t>General Assembly: DSI 1211</a:t>
            </a:r>
          </a:p>
        </p:txBody>
      </p:sp>
    </p:spTree>
    <p:extLst>
      <p:ext uri="{BB962C8B-B14F-4D97-AF65-F5344CB8AC3E}">
        <p14:creationId xmlns:p14="http://schemas.microsoft.com/office/powerpoint/2010/main" val="39593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7E6A-5CEF-EB8F-7484-1E88444C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8882-BFC6-51B0-8BA3-55421DC0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07C6-E5AD-082E-537B-4A064CEF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346C-09EB-3EA6-2516-B761B311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28AF-2A21-5E25-4366-96D058F7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9A21-7AF5-AC75-484E-1AA11799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4F79-5B21-1F82-A34D-CDBAE6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328B-DDE5-9283-C832-039A58864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91F-9F6A-1D76-ACB7-3DAE9EEB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88B0-D3CC-FA58-8616-7DF3D8DF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1AE0-2E29-3B37-A775-34F14B97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F605-7212-08E4-D4B5-222DD56D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F96B-DE4C-3F36-887E-46BD99A0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5AE8-9B89-A4C9-4186-EF3A111A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3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B92-E462-EF90-4BED-9AFED6FC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9138-DF60-6B49-BB03-E2A7A2E6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FC30-8B85-FDF8-AB85-F42AE805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4351-9E2A-DEE3-317F-E48DB869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946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LeftStep">
      <a:dk1>
        <a:srgbClr val="000000"/>
      </a:dk1>
      <a:lt1>
        <a:srgbClr val="FFFFFF"/>
      </a:lt1>
      <a:dk2>
        <a:srgbClr val="231D3A"/>
      </a:dk2>
      <a:lt2>
        <a:srgbClr val="E2E8E2"/>
      </a:lt2>
      <a:accent1>
        <a:srgbClr val="E729DE"/>
      </a:accent1>
      <a:accent2>
        <a:srgbClr val="8E17D5"/>
      </a:accent2>
      <a:accent3>
        <a:srgbClr val="5129E7"/>
      </a:accent3>
      <a:accent4>
        <a:srgbClr val="173ED5"/>
      </a:accent4>
      <a:accent5>
        <a:srgbClr val="299FE7"/>
      </a:accent5>
      <a:accent6>
        <a:srgbClr val="14B6B0"/>
      </a:accent6>
      <a:hlink>
        <a:srgbClr val="329636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Macintosh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Walbaum Display</vt:lpstr>
      <vt:lpstr>RegattaVTI</vt:lpstr>
      <vt:lpstr>Tendency Towards Bias Application</vt:lpstr>
      <vt:lpstr>Introduction</vt:lpstr>
      <vt:lpstr>Methods</vt:lpstr>
      <vt:lpstr>Project Pipeline</vt:lpstr>
      <vt:lpstr>Binary Classification Modeling</vt:lpstr>
      <vt:lpstr>Labeling</vt:lpstr>
      <vt:lpstr>Neural Networks</vt:lpstr>
      <vt:lpstr>Summary of Results and Analysis</vt:lpstr>
      <vt:lpstr>Recommendations and Guidance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Tendency Towards Bias Application</dc:title>
  <dc:creator>Benjamin R Moss 2</dc:creator>
  <cp:lastModifiedBy>Benjamin R Moss 2</cp:lastModifiedBy>
  <cp:revision>2</cp:revision>
  <dcterms:created xsi:type="dcterms:W3CDTF">2024-03-10T00:14:33Z</dcterms:created>
  <dcterms:modified xsi:type="dcterms:W3CDTF">2024-03-10T00:18:48Z</dcterms:modified>
</cp:coreProperties>
</file>