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3525146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Moss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March, 2024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Assembly: DSI 1211</a:t>
            </a:r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bias and sentiment be identified from abstracts and headlines of news articles?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present novel methods for determining bias within abstracts/headlines of online articles, label these articles based on relative bias levels, and harness these labels to train a neural network model capable of upscaling this labeling process.</a:t>
            </a:r>
            <a:endParaRPr lang="en-US" b="0" i="0" u="none" strike="noStrike" dirty="0">
              <a:solidFill>
                <a:srgbClr val="E6ED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parties in this research include political party affiliates, media outlets, psychologists and sociologists, and others intrigued by the phenomenon of media influence upon societal thought processes.</a:t>
            </a:r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New York Times API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Binary Classification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Functions with Proprietary Snorkel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Neural Networks, Word2Vec, Continuous Bag Of Words, and Skip Grams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Sentiment Analyzer validated with 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(Valence Aware Dictionary and </a:t>
            </a:r>
            <a:r>
              <a:rPr lang="en-US" b="0" i="0" u="none" strike="noStrike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Reasoner)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analyzer.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 Plots and A/B Analysis on Function and Analyzer Outputs.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articles from United States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based on whether abstract/headline couplings originated from Opinion section of New York Times or other sections.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Labeling Functions and Linear Weighted Labeling Function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Word Encoding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Analyzing and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abstracts and headlines from NYT articles with Regular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Texts were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section labeled 1, non-Opinion labeled 0 were targets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multiple binary classification models to find optimal parameters with lowest error metrics, highest specificity, and balanced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Pickled and exported for inclusion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583"/>
            <a:ext cx="9905999" cy="13608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0358"/>
            <a:ext cx="9905999" cy="3567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is a library with proprietary functions that is used to label data based on user input.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used to label different abstract/headline couplings interpreted as having bias versus others which were interpreted to not have bias.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functions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and sentiment analyzers included.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metrics surveyed in order to inform decisions regarding more labeling function creation. </a:t>
            </a:r>
          </a:p>
        </p:txBody>
      </p:sp>
      <p:pic>
        <p:nvPicPr>
          <p:cNvPr id="5" name="Picture 4" descr="A blue octopus with a snorkel mask&#10;&#10;Description automatically generated">
            <a:extLst>
              <a:ext uri="{FF2B5EF4-FFF2-40B4-BE49-F238E27FC236}">
                <a16:creationId xmlns:a16="http://schemas.microsoft.com/office/drawing/2014/main" id="{B148EC45-2A3D-B2A5-39A5-C5FAF633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37" y="107644"/>
            <a:ext cx="1628775" cy="1628775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F37144E-FC84-CE4A-7D3D-AEE89439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24" y="4235450"/>
            <a:ext cx="16319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A8D-041C-082C-6B60-F10DF24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Label Function with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B3D3-C3CC-E721-564D-45D48BCC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Electoral College Comparison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 between 0 and 1 and each had tiers.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 Kappa Score 1-1 correspondence.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– 0.2 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was said to be not-to-slightly-biased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– 0.4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slightly-to-moderately 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 – 0.6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moderately-to-pretty-biased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 – 0.8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pretty-to-mostly-biased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 – 1.0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perfectly-biased.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420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Walbaum Display</vt:lpstr>
      <vt:lpstr>RegattaVTI</vt:lpstr>
      <vt:lpstr>Tendency Towards Bias Application</vt:lpstr>
      <vt:lpstr>Introduction</vt:lpstr>
      <vt:lpstr>Methods</vt:lpstr>
      <vt:lpstr>Project Pipeline</vt:lpstr>
      <vt:lpstr>Binary Classification Modeling</vt:lpstr>
      <vt:lpstr>Labeling</vt:lpstr>
      <vt:lpstr>Linear Label Function with Weights</vt:lpstr>
      <vt:lpstr>Neural Networks</vt:lpstr>
      <vt:lpstr>Summary of Results and Analysis</vt:lpstr>
      <vt:lpstr>Recommendations and Guidance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34</cp:revision>
  <dcterms:created xsi:type="dcterms:W3CDTF">2024-03-10T00:14:33Z</dcterms:created>
  <dcterms:modified xsi:type="dcterms:W3CDTF">2024-03-10T22:16:45Z</dcterms:modified>
</cp:coreProperties>
</file>