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5" y="420397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5118"/>
            <a:ext cx="4071256" cy="1728728"/>
          </a:xfrm>
        </p:spPr>
        <p:txBody>
          <a:bodyPr anchor="b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Moss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March, 2024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Assembly: DSI 1211</a:t>
            </a:r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D4F1-21D3-6C4A-0194-73867BFF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BEAST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6BC7-9703-E071-DCB6-1BDB036F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Clouds, Word Encoding Algorithm Graphs,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Sentiment Analyzer with 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analyzer.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Plots,  A/B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19111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labeling functions and other word encoding algorithms for further optimization.</a:t>
            </a: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Hand Label a greater expanse of samples to acquire more detailed and 		meaningful Snorkel summary statistics.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advance hardware capabilities to develop Neural Network models further.</a:t>
            </a:r>
          </a:p>
          <a:p>
            <a:pPr lvl="2" indent="0">
              <a:buNone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Switch to Microsoft and NVIDIA GPU.</a:t>
            </a:r>
          </a:p>
          <a:p>
            <a:pPr lvl="1"/>
            <a:endParaRPr lang="en-US" sz="2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these labeling functions to other well-defined problems such as customer service evaluations, prescription drug side-effect forms, crowd surfing surveys, etc.</a:t>
            </a:r>
            <a:endParaRPr lang="en-US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labeling functions in our everyday lives!</a:t>
            </a:r>
          </a:p>
          <a:p>
            <a:r>
              <a:rPr lang="en-US" dirty="0"/>
              <a:t>When we harness multiple powerful modeling techniques with these relatively simple primitive fundamental forms, complex and daunting language processing challenges become simpler and more realistic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215-AA8A-CBC0-EA1B-BB0A5A5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F892-389C-2465-81F9-343BF057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`API` Documentation from `NYT`: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developer.nytimes.com</a:t>
            </a:r>
            <a:r>
              <a:rPr lang="en-US" b="0" dirty="0"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apis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Code for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webscraping</a:t>
            </a:r>
            <a:r>
              <a:rPr lang="en-US" b="0" dirty="0">
                <a:effectLst/>
                <a:latin typeface="Menlo" panose="020B0609030804020204" pitchFamily="49" charset="0"/>
              </a:rPr>
              <a:t> adapted from fellow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coursemate's</a:t>
            </a:r>
            <a:r>
              <a:rPr lang="en-US" b="0" dirty="0">
                <a:effectLst/>
                <a:latin typeface="Menlo" panose="020B0609030804020204" pitchFamily="49" charset="0"/>
              </a:rPr>
              <a:t> group project, with their permission this code was included in the pipeline for this project.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Snorkel documentation for Cohen Kappa Score labeling: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www.snorkel.org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Pew Center Article on Bias: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www.pewresearch.org</a:t>
            </a:r>
            <a:r>
              <a:rPr lang="en-US" b="0" dirty="0">
                <a:effectLst/>
                <a:latin typeface="Menlo" panose="020B0609030804020204" pitchFamily="49" charset="0"/>
              </a:rPr>
              <a:t>/internet/2017/10/19/the-future-of-truth-and-misinformation-online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VADER Documentation: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vadersentiment.readthedocs.io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Kaggle GPU Documentation: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www.kaggle.com</a:t>
            </a:r>
            <a:r>
              <a:rPr lang="en-US" b="0" dirty="0">
                <a:effectLst/>
                <a:latin typeface="Menlo" panose="020B0609030804020204" pitchFamily="49" charset="0"/>
              </a:rPr>
              <a:t>/code/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dansbecker</a:t>
            </a:r>
            <a:r>
              <a:rPr lang="en-US" b="0" dirty="0">
                <a:effectLst/>
                <a:latin typeface="Menlo" panose="020B0609030804020204" pitchFamily="49" charset="0"/>
              </a:rPr>
              <a:t>/running-</a:t>
            </a:r>
            <a:r>
              <a:rPr lang="en-US" b="0" dirty="0" err="1">
                <a:effectLst/>
                <a:latin typeface="Menlo" panose="020B0609030804020204" pitchFamily="49" charset="0"/>
              </a:rPr>
              <a:t>kaggle</a:t>
            </a:r>
            <a:r>
              <a:rPr lang="en-US" b="0" dirty="0">
                <a:effectLst/>
                <a:latin typeface="Menlo" panose="020B0609030804020204" pitchFamily="49" charset="0"/>
              </a:rPr>
              <a:t>-kernels-with-a-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gpu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CBOW/Skip Gram: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towardsdatascience.com</a:t>
            </a:r>
            <a:r>
              <a:rPr lang="en-US" b="0" dirty="0">
                <a:effectLst/>
                <a:latin typeface="Menlo" panose="020B0609030804020204" pitchFamily="49" charset="0"/>
              </a:rPr>
              <a:t>/understanding-feature-engineering-part-4-deep-learning-methods-for-text-data-96c44370bbfa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CBOW/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SKip</a:t>
            </a:r>
            <a:r>
              <a:rPr lang="en-US" b="0" dirty="0">
                <a:effectLst/>
                <a:latin typeface="Menlo" panose="020B0609030804020204" pitchFamily="49" charset="0"/>
              </a:rPr>
              <a:t> Gram: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medium.com</a:t>
            </a:r>
            <a:r>
              <a:rPr lang="en-US" b="0" dirty="0">
                <a:effectLst/>
                <a:latin typeface="Menlo" panose="020B0609030804020204" pitchFamily="49" charset="0"/>
              </a:rPr>
              <a:t>/@dube.aditya8/word2vec-skip-gram-cbow-b5e802b00390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KDE Plot Documentation: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seaborn.pydata.org</a:t>
            </a:r>
            <a:r>
              <a:rPr lang="en-US" b="0" dirty="0">
                <a:effectLst/>
                <a:latin typeface="Menlo" panose="020B0609030804020204" pitchFamily="49" charset="0"/>
              </a:rPr>
              <a:t>/generated/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seaborn.kdeplot.html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686" y="110935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1833"/>
            <a:ext cx="9905999" cy="422139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bias and sentiment be identified from abstracts and headlines of news articles?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present novel methods for determining bias within abstracts/headlines of online articles, label these articles based on relative bias levels, and harness these labels to train a neural network model capable of upscaling this labeling process.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was a </a:t>
            </a:r>
            <a:r>
              <a:rPr lang="en-US" b="1" i="0" u="none" strike="noStrike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with a Bias Estimator and Analyzer of Sentiment Tendency (BEAST) Engine, capable of scoring bias on a 0 to 1 scale and returning a sentiment score from -1 to 1.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parties in this research include political party affiliates, media outlets, psychologists and sociologists, and others intrigued by the phenomenon of media influence upon societal thought processes.</a:t>
            </a:r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58856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Binary Classification Modeling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Functions with Proprietary Snorkel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Neural Networks,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Word2Vec, Continuous Bag Of Words, and Skip Gram word encoding algorithms.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articles from United States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based on whether abstract/headline couplings originated from Opinion section of New York Times or other sections.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Labeling Functions and Linear Weighted Labeling Function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Word Encoding Algorithms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abstracts and headlines from NYT articles with Regular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Texts were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section labeled 1, non-Opinion labeled 0 were targets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multiple binary classification models to find optimal parameters with lowest error metrics, highest specificity, and balanced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Pickled and exported for inclusion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583"/>
            <a:ext cx="9905999" cy="13608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0358"/>
            <a:ext cx="9905999" cy="3567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is a library with proprietary functions that is used to label data based on user input.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used to label different abstract/headline couplings interpreted as having bias versus others which were interpreted to not have bias.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functions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and sentiment analyzers included.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metrics surveyed in order to inform decisions regarding more labeling function creation. </a:t>
            </a:r>
          </a:p>
        </p:txBody>
      </p:sp>
      <p:pic>
        <p:nvPicPr>
          <p:cNvPr id="5" name="Picture 4" descr="A blue octopus with a snorkel mask&#10;&#10;Description automatically generated">
            <a:extLst>
              <a:ext uri="{FF2B5EF4-FFF2-40B4-BE49-F238E27FC236}">
                <a16:creationId xmlns:a16="http://schemas.microsoft.com/office/drawing/2014/main" id="{B148EC45-2A3D-B2A5-39A5-C5FAF633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37" y="107644"/>
            <a:ext cx="1628775" cy="1628775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F37144E-FC84-CE4A-7D3D-AEE89439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24" y="4235450"/>
            <a:ext cx="16319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A8D-041C-082C-6B60-F10DF24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Label Function with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B3D3-C3CC-E721-564D-45D48BCC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Electoral College Comparison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 between 0 and 1 and each had tiers.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 Kappa Score 1-1 correspondence.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– 0.2 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was said to be not-to-slightly-biased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– 0.4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slightly-to-moderately 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 – 0.6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moderately-to-pretty-biased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 – 0.8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pretty-to-mostly-biased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 – 1.0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perfectly-biased.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Categorical model with multiple layers.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Word2Vec, Continuous Bag of Words, Skip Grams word encoding algorithms with neural networks.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Interspersed were Cosine Similarity, Clustering, PCA. [Insert Plots]</a:t>
            </a:r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0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243233"/>
            <a:ext cx="9905999" cy="47547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Binary Classification Model (Support Vector Machine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Train | 0.88 Test |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0.66 | Specificity 0.95 | Accuracy 0.88 | Precision 0.800 |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Miscalculation Rate 0.12 | F1 Score 0.72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Neural Network Model: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0.13 - Accuracy: 0.95 - MSE: 0.006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idation 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2.34 – Validation Accuracy: 0.72 – Validation MSE: 0.05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 Scoring App runs on…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Estimator and Analyzer of Sentiment Tendency 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(BEAST) Engine</a:t>
            </a:r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848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Menlo</vt:lpstr>
      <vt:lpstr>Times New Roman</vt:lpstr>
      <vt:lpstr>Walbaum Display</vt:lpstr>
      <vt:lpstr>RegattaVTI</vt:lpstr>
      <vt:lpstr>Tendency Towards Bias Scoring Application</vt:lpstr>
      <vt:lpstr>Introduction</vt:lpstr>
      <vt:lpstr>Methods</vt:lpstr>
      <vt:lpstr>Project Pipeline</vt:lpstr>
      <vt:lpstr>Binary Classification Modeling</vt:lpstr>
      <vt:lpstr>Labeling</vt:lpstr>
      <vt:lpstr>Linear Label Function with Weights</vt:lpstr>
      <vt:lpstr>Neural Networks</vt:lpstr>
      <vt:lpstr>Summary of Results and Analysis</vt:lpstr>
      <vt:lpstr>BEAST Performance</vt:lpstr>
      <vt:lpstr>Recommendations and Guidance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78</cp:revision>
  <dcterms:created xsi:type="dcterms:W3CDTF">2024-03-10T00:14:33Z</dcterms:created>
  <dcterms:modified xsi:type="dcterms:W3CDTF">2024-03-11T02:02:02Z</dcterms:modified>
</cp:coreProperties>
</file>