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40AB0B9-9316-E84E-85DD-7133458B30F1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BB55F67-0B01-384E-B394-625608B2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2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B0B9-9316-E84E-85DD-7133458B30F1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5F67-0B01-384E-B394-625608B2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0AB0B9-9316-E84E-85DD-7133458B30F1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BB55F67-0B01-384E-B394-625608B2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2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B0B9-9316-E84E-85DD-7133458B30F1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5F67-0B01-384E-B394-625608B2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6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0AB0B9-9316-E84E-85DD-7133458B30F1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BB55F67-0B01-384E-B394-625608B2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5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0AB0B9-9316-E84E-85DD-7133458B30F1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BB55F67-0B01-384E-B394-625608B2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7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0AB0B9-9316-E84E-85DD-7133458B30F1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BB55F67-0B01-384E-B394-625608B2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B0B9-9316-E84E-85DD-7133458B30F1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5F67-0B01-384E-B394-625608B2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2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0AB0B9-9316-E84E-85DD-7133458B30F1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BB55F67-0B01-384E-B394-625608B2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B0B9-9316-E84E-85DD-7133458B30F1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5F67-0B01-384E-B394-625608B2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1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0AB0B9-9316-E84E-85DD-7133458B30F1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BB55F67-0B01-384E-B394-625608B2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B0B9-9316-E84E-85DD-7133458B30F1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55F67-0B01-384E-B394-625608B2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8E58-6A41-14BC-D844-A7EF23A22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Correlation Between Participation Rates and Test Scores in the 2017-2019 SAT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2BF3E-8580-286F-7408-2897615E5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Moss</a:t>
            </a:r>
          </a:p>
          <a:p>
            <a:r>
              <a:rPr lang="en-US" dirty="0"/>
              <a:t>General Assembly </a:t>
            </a:r>
          </a:p>
          <a:p>
            <a:r>
              <a:rPr lang="en-US" dirty="0"/>
              <a:t>January, 2024</a:t>
            </a:r>
          </a:p>
        </p:txBody>
      </p:sp>
    </p:spTree>
    <p:extLst>
      <p:ext uri="{BB962C8B-B14F-4D97-AF65-F5344CB8AC3E}">
        <p14:creationId xmlns:p14="http://schemas.microsoft.com/office/powerpoint/2010/main" val="69642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E0AB11C-E5B7-0F8C-7510-5270C18CD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81" y="0"/>
            <a:ext cx="11272838" cy="67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3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A8DFBAE-3753-9BE2-B0E1-E3F5C95AD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52" y="0"/>
            <a:ext cx="11478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1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C7DF-0950-8175-E54F-7F9E8EB3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C46E-93BB-F0C0-BDF2-9780C4CB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b="0" dirty="0">
                <a:effectLst/>
                <a:latin typeface="Menlo" panose="020B0609030804020204" pitchFamily="49" charset="0"/>
              </a:rPr>
              <a:t>We examined trends in SAT scores and participation rates from 2017 through 2019. </a:t>
            </a:r>
          </a:p>
          <a:p>
            <a:pPr>
              <a:lnSpc>
                <a:spcPct val="170000"/>
              </a:lnSpc>
            </a:pPr>
            <a:r>
              <a:rPr lang="en-US" b="0" dirty="0">
                <a:effectLst/>
                <a:latin typeface="Menlo" panose="020B0609030804020204" pitchFamily="49" charset="0"/>
              </a:rPr>
              <a:t>We looked at trends in intended major SAT scores and participation in 2019. </a:t>
            </a:r>
          </a:p>
          <a:p>
            <a:pPr>
              <a:lnSpc>
                <a:spcPct val="170000"/>
              </a:lnSpc>
            </a:pPr>
            <a:r>
              <a:rPr lang="en-US" b="0" dirty="0">
                <a:effectLst/>
                <a:latin typeface="Menlo" panose="020B0609030804020204" pitchFamily="49" charset="0"/>
              </a:rPr>
              <a:t>We found that, although participation increased in these years, SAT scores declined slightly as a result of new test takers entering the pool, i.e. participation did not lead to preparedness and these variables were negatively correlated. </a:t>
            </a:r>
          </a:p>
          <a:p>
            <a:pPr>
              <a:lnSpc>
                <a:spcPct val="170000"/>
              </a:lnSpc>
            </a:pPr>
            <a:r>
              <a:rPr lang="en-US" b="0" dirty="0">
                <a:effectLst/>
                <a:latin typeface="Menlo" panose="020B0609030804020204" pitchFamily="49" charset="0"/>
              </a:rPr>
              <a:t>Intended majors performed better in their areas of expertise compared with those not in that area. </a:t>
            </a:r>
          </a:p>
          <a:p>
            <a:pPr>
              <a:lnSpc>
                <a:spcPct val="170000"/>
              </a:lnSpc>
            </a:pPr>
            <a:r>
              <a:rPr lang="en-US" b="0" dirty="0">
                <a:effectLst/>
                <a:latin typeface="Menlo" panose="020B0609030804020204" pitchFamily="49" charset="0"/>
              </a:rPr>
              <a:t>Those in the sciences performed better overall, most likely due to objectivity of mathematics questions / multi-interpretability of reading and writing questions, as well as cultural factors and disparities in resources.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9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B326-A6B1-014D-ECBC-0526D994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5638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4B2A-ED69-8AE9-0CBF-82087878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191C-4BA7-8BC2-C10B-0A187CB5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b="0" dirty="0">
                <a:effectLst/>
                <a:latin typeface="Menlo" panose="020B0609030804020204" pitchFamily="49" charset="0"/>
              </a:rPr>
              <a:t>Analyze trends in SAT scores among test takers from 2017 to 2019. </a:t>
            </a:r>
          </a:p>
          <a:p>
            <a:pPr>
              <a:lnSpc>
                <a:spcPct val="170000"/>
              </a:lnSpc>
            </a:pPr>
            <a:r>
              <a:rPr lang="en-US" b="0" dirty="0">
                <a:effectLst/>
                <a:latin typeface="Menlo" panose="020B0609030804020204" pitchFamily="49" charset="0"/>
              </a:rPr>
              <a:t>In general, although participation levels increased in the SATs from 2017 to 2019, test scores decreased slightly across these years in all areas. T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latin typeface="Menlo" panose="020B0609030804020204" pitchFamily="49" charset="0"/>
              </a:rPr>
              <a:t>T</a:t>
            </a:r>
            <a:r>
              <a:rPr lang="en-US" b="0" dirty="0">
                <a:effectLst/>
                <a:latin typeface="Menlo" panose="020B0609030804020204" pitchFamily="49" charset="0"/>
              </a:rPr>
              <a:t>hese two variables were negatively correlated and a linear regression line may be observed across these years. 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n-US" dirty="0">
              <a:latin typeface="Menlo" panose="020B0609030804020204" pitchFamily="49" charset="0"/>
            </a:endParaRPr>
          </a:p>
          <a:p>
            <a:pPr lvl="1">
              <a:lnSpc>
                <a:spcPct val="170000"/>
              </a:lnSpc>
            </a:pPr>
            <a:r>
              <a:rPr lang="en-US" b="0" dirty="0">
                <a:effectLst/>
                <a:latin typeface="Menlo" panose="020B0609030804020204" pitchFamily="49" charset="0"/>
              </a:rPr>
              <a:t>Additionally, we observe trends in 2019 scores among intended majors and perform statistical analysis methods to to analyze various features of these scores. </a:t>
            </a:r>
          </a:p>
          <a:p>
            <a:pPr lvl="1">
              <a:lnSpc>
                <a:spcPct val="170000"/>
              </a:lnSpc>
            </a:pPr>
            <a:r>
              <a:rPr lang="en-US" b="0" dirty="0">
                <a:effectLst/>
                <a:latin typeface="Menlo" panose="020B0609030804020204" pitchFamily="49" charset="0"/>
              </a:rPr>
              <a:t>Those in intended majors relevant to test subjects performed better in those areas.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latin typeface="Menlo" panose="020B0609030804020204" pitchFamily="49" charset="0"/>
              </a:rPr>
              <a:t>T</a:t>
            </a:r>
            <a:r>
              <a:rPr lang="en-US" b="0" dirty="0">
                <a:effectLst/>
                <a:latin typeface="Menlo" panose="020B0609030804020204" pitchFamily="49" charset="0"/>
              </a:rPr>
              <a:t>hose with non-academic intended majors, in general, performed under the average of 2019 general SAT standards.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4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9F69-6428-9393-A890-2BA40177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27FF-F922-038B-BC7E-E5F7E862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Discussing the layout of the CSV Files.</a:t>
            </a:r>
          </a:p>
        </p:txBody>
      </p:sp>
    </p:spTree>
    <p:extLst>
      <p:ext uri="{BB962C8B-B14F-4D97-AF65-F5344CB8AC3E}">
        <p14:creationId xmlns:p14="http://schemas.microsoft.com/office/powerpoint/2010/main" val="141713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5848-7EB3-53CD-FD9F-9C317D0E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3811-C877-1CCD-BA99-C744B272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Discussing significant figures.</a:t>
            </a:r>
          </a:p>
        </p:txBody>
      </p:sp>
    </p:spTree>
    <p:extLst>
      <p:ext uri="{BB962C8B-B14F-4D97-AF65-F5344CB8AC3E}">
        <p14:creationId xmlns:p14="http://schemas.microsoft.com/office/powerpoint/2010/main" val="21684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3C94-BA84-A801-F41C-5D7204EF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Figures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E8AD9A-F261-09BC-943D-96AD921AD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4" y="1078170"/>
            <a:ext cx="8472486" cy="563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1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1EFE68-6E78-304F-3B59-B9FA0E835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444" y="220473"/>
            <a:ext cx="8897111" cy="663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5971DCA-1450-BEC9-53D9-420671380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7" y="1257300"/>
            <a:ext cx="12137113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0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0153660-94A0-BCB3-7B98-A0BB7F584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" y="0"/>
            <a:ext cx="10915650" cy="658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6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73BE46D-9DCE-1194-6075-FA3CCE387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288" y="119799"/>
            <a:ext cx="11309423" cy="67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8348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{32509176-3FA3-634F-B1D7-0D8941991473}tf16401369</Template>
  <TotalTime>13</TotalTime>
  <Words>277</Words>
  <Application>Microsoft Macintosh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 Light</vt:lpstr>
      <vt:lpstr>Menlo</vt:lpstr>
      <vt:lpstr>Rockwell</vt:lpstr>
      <vt:lpstr>Wingdings</vt:lpstr>
      <vt:lpstr>Atlas</vt:lpstr>
      <vt:lpstr>Negative Correlation Between Participation Rates and Test Scores in the 2017-2019 SAT</vt:lpstr>
      <vt:lpstr>Objective</vt:lpstr>
      <vt:lpstr>Data</vt:lpstr>
      <vt:lpstr>Analysis</vt:lpstr>
      <vt:lpstr>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Negative Correlation Between Participation Rates and Test Scores in the 2017-2019 SAT</dc:title>
  <dc:creator>Benjamin R Moss 2</dc:creator>
  <cp:lastModifiedBy>Benjamin R Moss 2</cp:lastModifiedBy>
  <cp:revision>10</cp:revision>
  <dcterms:created xsi:type="dcterms:W3CDTF">2024-01-02T14:57:15Z</dcterms:created>
  <dcterms:modified xsi:type="dcterms:W3CDTF">2024-01-02T15:10:31Z</dcterms:modified>
</cp:coreProperties>
</file>