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72"/>
  </p:normalViewPr>
  <p:slideViewPr>
    <p:cSldViewPr snapToGrid="0">
      <p:cViewPr varScale="1">
        <p:scale>
          <a:sx n="111" d="100"/>
          <a:sy n="111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82D2-4F30-4C4E-BD95-E8F3E5497B6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D49A990-2E6D-E040-8893-9A1A7414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8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82D2-4F30-4C4E-BD95-E8F3E5497B6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990-2E6D-E040-8893-9A1A7414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82D2-4F30-4C4E-BD95-E8F3E5497B6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990-2E6D-E040-8893-9A1A7414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82D2-4F30-4C4E-BD95-E8F3E5497B6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990-2E6D-E040-8893-9A1A7414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8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26C82D2-4F30-4C4E-BD95-E8F3E5497B6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D49A990-2E6D-E040-8893-9A1A7414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5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82D2-4F30-4C4E-BD95-E8F3E5497B6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990-2E6D-E040-8893-9A1A7414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1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82D2-4F30-4C4E-BD95-E8F3E5497B6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990-2E6D-E040-8893-9A1A741429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3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82D2-4F30-4C4E-BD95-E8F3E5497B6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990-2E6D-E040-8893-9A1A741429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499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82D2-4F30-4C4E-BD95-E8F3E5497B6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990-2E6D-E040-8893-9A1A7414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82D2-4F30-4C4E-BD95-E8F3E5497B6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990-2E6D-E040-8893-9A1A7414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6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82D2-4F30-4C4E-BD95-E8F3E5497B6B}" type="datetimeFigureOut">
              <a:rPr lang="en-US" smtClean="0"/>
              <a:t>1/12/24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9A990-2E6D-E040-8893-9A1A7414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1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26C82D2-4F30-4C4E-BD95-E8F3E5497B6B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D49A990-2E6D-E040-8893-9A1A74142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6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D2B3-62BF-BC7B-D514-BDCDE2BDB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Housing Sale Prices</a:t>
            </a:r>
            <a:br>
              <a:rPr lang="en-US" dirty="0"/>
            </a:br>
            <a:r>
              <a:rPr lang="en-US" dirty="0"/>
              <a:t>With Python Modeling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BCD1-8232-4030-4C2B-0795162A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5016908"/>
            <a:ext cx="7891272" cy="1696407"/>
          </a:xfrm>
        </p:spPr>
        <p:txBody>
          <a:bodyPr>
            <a:noAutofit/>
          </a:bodyPr>
          <a:lstStyle/>
          <a:p>
            <a:r>
              <a:rPr lang="en-US" sz="2000" dirty="0"/>
              <a:t>Ben Moss</a:t>
            </a:r>
          </a:p>
          <a:p>
            <a:r>
              <a:rPr lang="en-US" sz="2000" dirty="0"/>
              <a:t>Data Science Immersive Program</a:t>
            </a:r>
          </a:p>
          <a:p>
            <a:r>
              <a:rPr lang="en-US" sz="2000" dirty="0"/>
              <a:t>General Assembly</a:t>
            </a:r>
          </a:p>
          <a:p>
            <a:r>
              <a:rPr lang="en-US" sz="2000" dirty="0"/>
              <a:t>January, 2024</a:t>
            </a:r>
          </a:p>
        </p:txBody>
      </p:sp>
    </p:spTree>
    <p:extLst>
      <p:ext uri="{BB962C8B-B14F-4D97-AF65-F5344CB8AC3E}">
        <p14:creationId xmlns:p14="http://schemas.microsoft.com/office/powerpoint/2010/main" val="203815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1E74-475E-E3C9-C39D-C0AC1182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83473-6D2B-7724-5CE9-7115155FC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Datasets; </a:t>
            </a:r>
            <a:r>
              <a:rPr lang="en-US" dirty="0" err="1"/>
              <a:t>train.csv</a:t>
            </a:r>
            <a:r>
              <a:rPr lang="en-US" dirty="0"/>
              <a:t> and </a:t>
            </a:r>
            <a:r>
              <a:rPr lang="en-US" dirty="0" err="1"/>
              <a:t>test.csv</a:t>
            </a:r>
            <a:endParaRPr lang="en-US" dirty="0"/>
          </a:p>
          <a:p>
            <a:r>
              <a:rPr lang="en-US" dirty="0"/>
              <a:t>Objective: Effectively utilize Data Munging, EDA, and modeling techniques to predict the house sales prices from an unknown dataset.</a:t>
            </a:r>
          </a:p>
        </p:txBody>
      </p:sp>
    </p:spTree>
    <p:extLst>
      <p:ext uri="{BB962C8B-B14F-4D97-AF65-F5344CB8AC3E}">
        <p14:creationId xmlns:p14="http://schemas.microsoft.com/office/powerpoint/2010/main" val="146376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2327-3715-85AD-AFC7-5AA48BB3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A062-5905-7C11-87AD-E28F7943A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Munge; dropping only columns with minimal NA values, filling others with too many values </a:t>
            </a:r>
            <a:r>
              <a:rPr lang="en-US" dirty="0" err="1"/>
              <a:t>NaNs</a:t>
            </a:r>
            <a:r>
              <a:rPr lang="en-US" dirty="0"/>
              <a:t> with 0s. </a:t>
            </a:r>
          </a:p>
          <a:p>
            <a:r>
              <a:rPr lang="en-US" dirty="0"/>
              <a:t>EDA: Heatmaps, histograms, </a:t>
            </a:r>
            <a:r>
              <a:rPr lang="en-US" dirty="0" err="1"/>
              <a:t>pairplots</a:t>
            </a:r>
            <a:r>
              <a:rPr lang="en-US" dirty="0"/>
              <a:t> to discover: </a:t>
            </a:r>
          </a:p>
          <a:p>
            <a:pPr lvl="1"/>
            <a:r>
              <a:rPr lang="en-US" dirty="0"/>
              <a:t>Which numerical variables were correlated closely with sales price?</a:t>
            </a:r>
          </a:p>
          <a:p>
            <a:pPr lvl="1"/>
            <a:r>
              <a:rPr lang="en-US" dirty="0"/>
              <a:t>Which numerical variables were normally distributed?</a:t>
            </a:r>
          </a:p>
          <a:p>
            <a:pPr lvl="1"/>
            <a:r>
              <a:rPr lang="en-US" dirty="0"/>
              <a:t>Which numerical variables had a linear correlation with minimal </a:t>
            </a:r>
            <a:r>
              <a:rPr lang="en-US" dirty="0" err="1"/>
              <a:t>heterskedastacity</a:t>
            </a:r>
            <a:r>
              <a:rPr lang="en-US" dirty="0"/>
              <a:t>? </a:t>
            </a:r>
          </a:p>
          <a:p>
            <a:r>
              <a:rPr lang="en-US" dirty="0"/>
              <a:t>Creating Dummy variables and Feature variables that based on commonplace parameters that affected sale price (exterior condition, year build and remodeled etc.) </a:t>
            </a:r>
          </a:p>
        </p:txBody>
      </p:sp>
    </p:spTree>
    <p:extLst>
      <p:ext uri="{BB962C8B-B14F-4D97-AF65-F5344CB8AC3E}">
        <p14:creationId xmlns:p14="http://schemas.microsoft.com/office/powerpoint/2010/main" val="224777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9FC6-C738-1793-5DFA-6BEC16BA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Train-Test-Split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67E9-7D98-34E8-01F2-526A1ABB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trial and error with training size. </a:t>
            </a:r>
          </a:p>
          <a:p>
            <a:r>
              <a:rPr lang="en-US" dirty="0"/>
              <a:t>Feature variables were the best fit correlations, the dummy columns, and feature columns. </a:t>
            </a:r>
          </a:p>
          <a:p>
            <a:r>
              <a:rPr lang="en-US" dirty="0"/>
              <a:t>Rescale for uniformity. </a:t>
            </a:r>
          </a:p>
          <a:p>
            <a:r>
              <a:rPr lang="en-US" dirty="0"/>
              <a:t>Try Linear, Lasso, Ridge. </a:t>
            </a:r>
          </a:p>
          <a:p>
            <a:r>
              <a:rPr lang="en-US" dirty="0"/>
              <a:t>Utilize Polynomial Features for better R^2 and less error. </a:t>
            </a:r>
          </a:p>
          <a:p>
            <a:r>
              <a:rPr lang="en-US" dirty="0"/>
              <a:t>Achieved </a:t>
            </a:r>
            <a:r>
              <a:rPr lang="en-US" b="1" dirty="0"/>
              <a:t>R</a:t>
            </a:r>
            <a:r>
              <a:rPr lang="en-US" b="1" baseline="30000" dirty="0"/>
              <a:t>2</a:t>
            </a:r>
            <a:r>
              <a:rPr lang="en-US" b="1" dirty="0"/>
              <a:t> </a:t>
            </a:r>
            <a:r>
              <a:rPr lang="en-US" dirty="0"/>
              <a:t>less than ~2% difference between test and train. </a:t>
            </a:r>
          </a:p>
          <a:p>
            <a:r>
              <a:rPr lang="en-US" b="1" i="1" dirty="0"/>
              <a:t>RMSE</a:t>
            </a:r>
            <a:r>
              <a:rPr lang="en-US" dirty="0"/>
              <a:t> a little over a tenth of the expected mean (181k) </a:t>
            </a:r>
          </a:p>
        </p:txBody>
      </p:sp>
    </p:spTree>
    <p:extLst>
      <p:ext uri="{BB962C8B-B14F-4D97-AF65-F5344CB8AC3E}">
        <p14:creationId xmlns:p14="http://schemas.microsoft.com/office/powerpoint/2010/main" val="287913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A65F-25AC-AE11-0775-D05F7989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Characteristic (Polynomial)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3C36-7E3E-AF1B-6E04-5B86B2385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9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BDF5-B005-4691-3CE3-0B307DC8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Error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F497-4057-E215-29D1-FCA8561C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0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611C-C799-92A1-35A9-463AD6B7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8B21-F0D8-0A7B-AE8E-D13743A7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79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{B5E447A8-CBA7-614B-8113-A21B6B9BA6BB}tf10001070</Template>
  <TotalTime>666</TotalTime>
  <Words>222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Predicting Housing Sale Prices With Python Modeling Techniques</vt:lpstr>
      <vt:lpstr>Introduction</vt:lpstr>
      <vt:lpstr>Modeling Pipeline</vt:lpstr>
      <vt:lpstr>Train-Test-Split</vt:lpstr>
      <vt:lpstr>Characteristic (Polynomial) Equation</vt:lpstr>
      <vt:lpstr>Error 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Housing Prices With Python Modeling Techniques</dc:title>
  <dc:creator>Benjamin R Moss 2</dc:creator>
  <cp:lastModifiedBy>Benjamin R Moss 2</cp:lastModifiedBy>
  <cp:revision>12</cp:revision>
  <dcterms:created xsi:type="dcterms:W3CDTF">2024-01-12T15:28:10Z</dcterms:created>
  <dcterms:modified xsi:type="dcterms:W3CDTF">2024-01-13T02:34:42Z</dcterms:modified>
</cp:coreProperties>
</file>