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4875-24EA-695D-2332-76E5AA33F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2345B-6A74-B798-DF2F-98366082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40D1-8F2B-64E3-EAB9-EA1E3742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4322-C563-2D48-9628-B36F201A73F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AC27-6D1E-54AE-67EA-0652CD59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64CD-240A-4BA8-716E-54328411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6940-F727-EB42-BBC5-1DA19389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A620-920B-F153-3054-397F597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BA1F6-05EB-C070-137E-4C4443F5A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E9E34-83EB-BEA9-F869-6E257189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4322-C563-2D48-9628-B36F201A73F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9F75-C24E-E871-3CFC-EF943DC1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4B4C-F569-8CC8-B4DD-9245978D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6940-F727-EB42-BBC5-1DA19389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1D7A7-7B22-46DF-88F9-6520D2BAC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E3FF0-1B84-B29B-7928-3A222F927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B7987-5460-0DE1-54BC-321A0F47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4322-C563-2D48-9628-B36F201A73F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E7858-9E39-24F2-6087-71D296B2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8628F-C4B7-D0EA-6A6D-A84471F2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6940-F727-EB42-BBC5-1DA19389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80EA-BCA9-52C6-6F7E-A7706C79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6F64-4B97-9232-589F-27B9B513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C3A1D-903D-2997-0A8F-25F7445C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4322-C563-2D48-9628-B36F201A73F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879B-EF17-9EBC-072F-720AA408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3F7F-0EFD-AD0A-0F20-9C7138F5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6940-F727-EB42-BBC5-1DA19389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A9A1-0BFC-6007-3F00-7A9BA838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87B6B-0163-3144-37D7-6FEB388E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DE03D-A045-DCAA-059A-51F5F6C7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4322-C563-2D48-9628-B36F201A73F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3278-91CE-5586-D31D-ED4D6CB0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0BA7-72EC-3A9F-8E29-D6BA9BC1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6940-F727-EB42-BBC5-1DA19389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F72F-F17A-67BA-2C92-3C382A3B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79A78-987E-C7E4-5079-8B8538DA8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C11E1-B1B4-84C9-4B3F-AA53557B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9051-D8C6-855A-7507-448C22E8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4322-C563-2D48-9628-B36F201A73F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1AB25-82B1-D105-E11E-B13485E7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7A3E6-7A7E-0829-0348-9789BEAF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6940-F727-EB42-BBC5-1DA19389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322E-088E-6116-637A-B25D1D84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3853-355A-5AB3-3581-09DD43048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30604-8FD3-CAB4-6EA4-40AC9C15B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86120-5629-E14B-42B1-EB7568751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7D8BC-CC1A-9156-4B68-26471CFF7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AC607-CE12-6EFF-56C4-9C7A5CAB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4322-C563-2D48-9628-B36F201A73F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EBFBF-2C15-6AB9-13E7-891B0250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87B23-533C-3B5D-C67B-2BB35323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6940-F727-EB42-BBC5-1DA19389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C416-7A89-B3C1-54F0-5C24A0AC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D3D13-FB4F-9F1F-4349-21A1B887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4322-C563-2D48-9628-B36F201A73F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350A0-F532-8E10-C031-A891E795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6B85E-655C-F18C-352F-4A5CD65F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6940-F727-EB42-BBC5-1DA19389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4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BA4F4-9F60-7E26-B0BD-85B07571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4322-C563-2D48-9628-B36F201A73F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F22F4-E347-400D-14FF-9F798425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B8914-E8F0-624D-4A62-BA18CE35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6940-F727-EB42-BBC5-1DA19389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7D4D-166A-BB0A-2882-66CB4544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37C3-0466-F5D2-6AA2-F9864C29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7CCC3-79DA-1F9F-0EAF-E8090FB5D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843B4-BF71-EAEF-AAED-E1460895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4322-C563-2D48-9628-B36F201A73F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6997-8EF8-FCE8-30EB-6E8399EF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5085-DED3-5A70-223D-0C6456C4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6940-F727-EB42-BBC5-1DA19389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4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5BA-7EB6-5811-FFCB-78BD576A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3385B-C55E-7B1D-DAEB-EB71D506A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AC2E4-DBDE-5050-B9E6-B51517E9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C66BB-2778-D85F-CA9C-726C1C36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74322-C563-2D48-9628-B36F201A73F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33F52-94D2-79E9-13F2-2AE919CC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0756D-31E0-F4B5-A591-D934A652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6940-F727-EB42-BBC5-1DA19389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1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6C999-D382-66DA-E9F4-DDCFBECD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5FDB3-4178-E451-4DE2-CBF1AA0B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6D46-1E21-6362-2E39-F7CD9AACB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4322-C563-2D48-9628-B36F201A73FB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6BAE1-1ADB-F9EE-647E-28247A78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21EC-DB28-E4FA-4266-2A395DC1A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A6940-F727-EB42-BBC5-1DA19389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9E11-C76C-D83D-49A8-679F6B37D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277DF-4C27-BAD3-5BA3-DCA6A07B6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R Moss 2</dc:creator>
  <cp:lastModifiedBy>Benjamin R Moss 2</cp:lastModifiedBy>
  <cp:revision>1</cp:revision>
  <dcterms:created xsi:type="dcterms:W3CDTF">2024-02-19T16:56:14Z</dcterms:created>
  <dcterms:modified xsi:type="dcterms:W3CDTF">2024-02-19T16:56:34Z</dcterms:modified>
</cp:coreProperties>
</file>