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 showGuides="1">
      <p:cViewPr>
        <p:scale>
          <a:sx n="115" d="100"/>
          <a:sy n="115" d="100"/>
        </p:scale>
        <p:origin x="-849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34D2-888C-43F1-84F8-01AD401A8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FF28C-B2E2-4340-B8D6-03ECED849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BC3CC-D422-4AFE-9640-F9DE150F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E445-886C-4DAC-8003-830F7834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1D471-733F-4CD2-B479-2AEF12AD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9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AA7A-8F18-4E4A-8477-9646717C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A9FD4-FE78-4055-A588-3F32B7F40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D529D-4CD0-43DD-AD56-9593A9F5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46F53-EC54-45B9-8D8A-7AC87B74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1163E-2909-4A2C-872F-B1CB80B4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E81DC-BC17-4AB0-8CE5-08EAAEB07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ADA63-31C1-47FB-B752-2285967EF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5B1C-3EC8-4255-B573-73362F0B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8085-1BF5-4DA3-A73B-D0D432BE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234B1-0685-4005-AE54-95C7C600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0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1CFA-769A-4522-8309-55BD9E3D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F21-1E3E-470F-A55D-D1F43266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31F5-A677-4185-8E22-AA3B6229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C2CE7-53F4-4974-B500-A2B8D2E0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CAB1-61E7-4A5C-B5E4-EB1D6A6E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7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2A99-1DD7-4440-8C23-6B517419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2CCD-B0C8-43FE-A4BA-7FD59457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5075-40B0-48D9-A817-1038959B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93928-C9C7-4ED1-8847-6AF412FA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7608-B38D-476F-BC7F-4B2308CF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61A2-95B6-41A4-B490-B70C574E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519A0-F748-4891-AF91-468127983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7EBF6-945E-433F-8826-B8D56754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627ED-E897-443C-AA98-D51AE05F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2A54-A67F-491C-A0D3-6B8E89F2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1E2E2-3A54-4530-AE48-CA58FE6E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A5D6-5FC5-4B48-88A4-524B250C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99463-36FE-4030-9B1F-0C3FDEDB9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BF18A-4261-45B1-B39F-366A61F98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9801F-DAEB-4C98-B813-5B2626932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49034-0CA7-410A-B416-FE07CEABE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19FE2-2287-4AC0-A6AB-2EFCAE27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6B99C-914B-4659-A2D6-AA4A4A5F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6F350-02A1-4390-842F-B2C4CF4E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2EA2-171B-44F7-BE39-B3774406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3ACFD-F099-4C8D-91C1-38C498AA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9FF15-92F0-445B-8A0B-E0236F3E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A2A94-65EA-43B4-BDC2-EE9EE09E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1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6DE40-FAC0-4739-8E18-EF240A38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C7F93-226D-4533-BA55-5E8BBA1A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BEF45-03A0-43AE-B2EE-2C1D080A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7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A817-B68F-4F88-B757-98E68FF6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B132-D11C-405C-9671-BEB5C4B6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03933-5F13-4D33-AC6A-3B765476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60354-3E63-4F24-AE78-8458451A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85E59-7D89-4F02-A08B-642037DC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BF1E9-2E32-443B-80CD-4A6C100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1F8E-5939-4C34-BA51-567E1847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B4688-9B04-4B40-9D5E-E5724229D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8FF0E-48CA-431D-93DF-C017D7CC9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3797-A313-4C19-9E6A-2EEFA23C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F3A2F-D8C2-4CF8-9C8A-0D4138AF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E8998-39CA-40C1-A0F6-D686EC60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3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D6899-59D4-46DE-8C88-7F0CDBC9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375C1-3A7D-43BD-92C9-C75628394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A8BF-E4C8-4C9E-B847-DC3ED3B9D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58C27-6D57-4357-97ED-06032166D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039F-80E4-4AD7-A136-E8A8CBD6B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4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63FE-DC0A-4390-AFF2-CC070FE89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B3EFC-5A22-4724-86D4-28DCBB662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6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630375-29C8-4EC8-B254-7C39CE905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34"/>
          <a:stretch/>
        </p:blipFill>
        <p:spPr>
          <a:xfrm>
            <a:off x="1745563" y="471466"/>
            <a:ext cx="3114698" cy="522690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452CCFE-5B23-4202-AFA3-C2DD3F1FDE2D}"/>
              </a:ext>
            </a:extLst>
          </p:cNvPr>
          <p:cNvSpPr/>
          <p:nvPr/>
        </p:nvSpPr>
        <p:spPr>
          <a:xfrm>
            <a:off x="2975944" y="705197"/>
            <a:ext cx="440576" cy="4045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05A7F-0CC8-4026-BBDE-487A0E9F5062}"/>
              </a:ext>
            </a:extLst>
          </p:cNvPr>
          <p:cNvSpPr txBox="1"/>
          <p:nvPr/>
        </p:nvSpPr>
        <p:spPr>
          <a:xfrm>
            <a:off x="2890129" y="974959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B79B5-E8FB-40D8-9AE9-D2110A510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228" y="456749"/>
            <a:ext cx="1762138" cy="157163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2D028D0-C236-4818-B4A4-A7316948A895}"/>
              </a:ext>
            </a:extLst>
          </p:cNvPr>
          <p:cNvSpPr/>
          <p:nvPr/>
        </p:nvSpPr>
        <p:spPr>
          <a:xfrm>
            <a:off x="6458999" y="1395379"/>
            <a:ext cx="220289" cy="2078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422AD-D8E3-40ED-B65A-79638D483C02}"/>
              </a:ext>
            </a:extLst>
          </p:cNvPr>
          <p:cNvSpPr txBox="1"/>
          <p:nvPr/>
        </p:nvSpPr>
        <p:spPr>
          <a:xfrm>
            <a:off x="6068297" y="1057901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329C80-54BB-45CC-8E94-01CEEEF99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250" y="449328"/>
            <a:ext cx="1600212" cy="176213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7189C0-EBCC-4320-8D30-8D8C7D870DA6}"/>
              </a:ext>
            </a:extLst>
          </p:cNvPr>
          <p:cNvSpPr/>
          <p:nvPr/>
        </p:nvSpPr>
        <p:spPr>
          <a:xfrm>
            <a:off x="8598684" y="1122579"/>
            <a:ext cx="220289" cy="2078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D3835-36F9-4857-9505-DA5CEF78EBAB}"/>
              </a:ext>
            </a:extLst>
          </p:cNvPr>
          <p:cNvSpPr txBox="1"/>
          <p:nvPr/>
        </p:nvSpPr>
        <p:spPr>
          <a:xfrm>
            <a:off x="8427044" y="1041822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C1789D-B055-4423-A4F8-B3E9703463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938" b="32365"/>
          <a:stretch/>
        </p:blipFill>
        <p:spPr>
          <a:xfrm>
            <a:off x="4913850" y="2872817"/>
            <a:ext cx="4296831" cy="258980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E8554C-230D-42E2-B2BC-2685A7A4A0F2}"/>
              </a:ext>
            </a:extLst>
          </p:cNvPr>
          <p:cNvCxnSpPr/>
          <p:nvPr/>
        </p:nvCxnSpPr>
        <p:spPr>
          <a:xfrm>
            <a:off x="4813069" y="1479665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16F15E-1170-409F-BA98-311C4BAD8AC5}"/>
              </a:ext>
            </a:extLst>
          </p:cNvPr>
          <p:cNvCxnSpPr/>
          <p:nvPr/>
        </p:nvCxnSpPr>
        <p:spPr>
          <a:xfrm>
            <a:off x="7003473" y="1427233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97FCD8-3492-496A-8352-CC095D46EBE5}"/>
              </a:ext>
            </a:extLst>
          </p:cNvPr>
          <p:cNvCxnSpPr>
            <a:cxnSpLocks/>
          </p:cNvCxnSpPr>
          <p:nvPr/>
        </p:nvCxnSpPr>
        <p:spPr>
          <a:xfrm>
            <a:off x="8134005" y="2315095"/>
            <a:ext cx="0" cy="340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4718E77-E22A-4F0D-80C5-80CA81B71AD0}"/>
              </a:ext>
            </a:extLst>
          </p:cNvPr>
          <p:cNvSpPr/>
          <p:nvPr/>
        </p:nvSpPr>
        <p:spPr>
          <a:xfrm>
            <a:off x="4987604" y="4979324"/>
            <a:ext cx="594392" cy="1496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3F91E-A15F-4F9D-8136-8EFC7A42E06E}"/>
              </a:ext>
            </a:extLst>
          </p:cNvPr>
          <p:cNvSpPr txBox="1"/>
          <p:nvPr/>
        </p:nvSpPr>
        <p:spPr>
          <a:xfrm>
            <a:off x="5187228" y="4686721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6668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BCA82A-828C-435C-BABF-BD9550F08FB7}"/>
              </a:ext>
            </a:extLst>
          </p:cNvPr>
          <p:cNvSpPr/>
          <p:nvPr/>
        </p:nvSpPr>
        <p:spPr>
          <a:xfrm>
            <a:off x="2624866" y="2226833"/>
            <a:ext cx="5577840" cy="5494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25D388-9657-4E7D-9605-1872C2338773}"/>
              </a:ext>
            </a:extLst>
          </p:cNvPr>
          <p:cNvCxnSpPr>
            <a:cxnSpLocks/>
          </p:cNvCxnSpPr>
          <p:nvPr/>
        </p:nvCxnSpPr>
        <p:spPr>
          <a:xfrm flipH="1" flipV="1">
            <a:off x="2490033" y="2116944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FE3B9B-E40E-4ABA-A6F3-815B66AD37E7}"/>
              </a:ext>
            </a:extLst>
          </p:cNvPr>
          <p:cNvCxnSpPr>
            <a:cxnSpLocks/>
          </p:cNvCxnSpPr>
          <p:nvPr/>
        </p:nvCxnSpPr>
        <p:spPr>
          <a:xfrm flipH="1" flipV="1">
            <a:off x="2480852" y="2226833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5836C-2FB8-44B7-9FC9-0DF40FAF85B3}"/>
              </a:ext>
            </a:extLst>
          </p:cNvPr>
          <p:cNvCxnSpPr>
            <a:cxnSpLocks/>
          </p:cNvCxnSpPr>
          <p:nvPr/>
        </p:nvCxnSpPr>
        <p:spPr>
          <a:xfrm flipH="1" flipV="1">
            <a:off x="2480852" y="2336722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6A75E4-AD4A-4977-B765-B8C322BD7DA9}"/>
              </a:ext>
            </a:extLst>
          </p:cNvPr>
          <p:cNvCxnSpPr>
            <a:cxnSpLocks/>
          </p:cNvCxnSpPr>
          <p:nvPr/>
        </p:nvCxnSpPr>
        <p:spPr>
          <a:xfrm flipH="1" flipV="1">
            <a:off x="2480852" y="2446611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B56486-0C54-4F45-AD6B-E7D9743015C2}"/>
              </a:ext>
            </a:extLst>
          </p:cNvPr>
          <p:cNvCxnSpPr>
            <a:cxnSpLocks/>
          </p:cNvCxnSpPr>
          <p:nvPr/>
        </p:nvCxnSpPr>
        <p:spPr>
          <a:xfrm flipH="1" flipV="1">
            <a:off x="2480852" y="2556500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45A0B6-57F6-4D2D-B8A9-F75B09CE0494}"/>
              </a:ext>
            </a:extLst>
          </p:cNvPr>
          <p:cNvCxnSpPr>
            <a:cxnSpLocks/>
          </p:cNvCxnSpPr>
          <p:nvPr/>
        </p:nvCxnSpPr>
        <p:spPr>
          <a:xfrm flipH="1" flipV="1">
            <a:off x="2480852" y="2666389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29ED71-E2DF-41B3-A77C-2C4D713D0D02}"/>
              </a:ext>
            </a:extLst>
          </p:cNvPr>
          <p:cNvCxnSpPr>
            <a:cxnSpLocks/>
          </p:cNvCxnSpPr>
          <p:nvPr/>
        </p:nvCxnSpPr>
        <p:spPr>
          <a:xfrm flipH="1" flipV="1">
            <a:off x="8211887" y="2226833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1678FA-8C95-4778-BEE1-F461EDBD5EEC}"/>
              </a:ext>
            </a:extLst>
          </p:cNvPr>
          <p:cNvCxnSpPr>
            <a:cxnSpLocks/>
          </p:cNvCxnSpPr>
          <p:nvPr/>
        </p:nvCxnSpPr>
        <p:spPr>
          <a:xfrm flipH="1" flipV="1">
            <a:off x="8202706" y="2336722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9AEC5D-8C71-4CD2-A80C-4CFDBA246745}"/>
              </a:ext>
            </a:extLst>
          </p:cNvPr>
          <p:cNvCxnSpPr>
            <a:cxnSpLocks/>
          </p:cNvCxnSpPr>
          <p:nvPr/>
        </p:nvCxnSpPr>
        <p:spPr>
          <a:xfrm flipH="1" flipV="1">
            <a:off x="8202706" y="2446611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1873B5-47B4-4BE0-92BC-F2F86543B9D2}"/>
              </a:ext>
            </a:extLst>
          </p:cNvPr>
          <p:cNvCxnSpPr>
            <a:cxnSpLocks/>
          </p:cNvCxnSpPr>
          <p:nvPr/>
        </p:nvCxnSpPr>
        <p:spPr>
          <a:xfrm flipH="1" flipV="1">
            <a:off x="8202706" y="2556500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4BDAA9-B418-43F6-A307-47D47D6B541B}"/>
              </a:ext>
            </a:extLst>
          </p:cNvPr>
          <p:cNvCxnSpPr>
            <a:cxnSpLocks/>
          </p:cNvCxnSpPr>
          <p:nvPr/>
        </p:nvCxnSpPr>
        <p:spPr>
          <a:xfrm flipH="1" flipV="1">
            <a:off x="8202706" y="2666389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EFA98F-927C-4ABF-B0F8-6E260282A3C7}"/>
              </a:ext>
            </a:extLst>
          </p:cNvPr>
          <p:cNvCxnSpPr>
            <a:cxnSpLocks/>
          </p:cNvCxnSpPr>
          <p:nvPr/>
        </p:nvCxnSpPr>
        <p:spPr>
          <a:xfrm flipH="1" flipV="1">
            <a:off x="8202706" y="2776278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670CD8-58EE-453C-8935-5E9342C29A6A}"/>
              </a:ext>
            </a:extLst>
          </p:cNvPr>
          <p:cNvCxnSpPr/>
          <p:nvPr/>
        </p:nvCxnSpPr>
        <p:spPr>
          <a:xfrm>
            <a:off x="2813858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B7BA71-B011-49E3-AD73-87703D5A1622}"/>
              </a:ext>
            </a:extLst>
          </p:cNvPr>
          <p:cNvCxnSpPr/>
          <p:nvPr/>
        </p:nvCxnSpPr>
        <p:spPr>
          <a:xfrm>
            <a:off x="3090949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FB8F59-C847-4D68-A33E-3F6F1A665EC9}"/>
              </a:ext>
            </a:extLst>
          </p:cNvPr>
          <p:cNvCxnSpPr/>
          <p:nvPr/>
        </p:nvCxnSpPr>
        <p:spPr>
          <a:xfrm>
            <a:off x="3388821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9CED6-EEED-4C84-A20A-DFBB74A6AF85}"/>
              </a:ext>
            </a:extLst>
          </p:cNvPr>
          <p:cNvCxnSpPr/>
          <p:nvPr/>
        </p:nvCxnSpPr>
        <p:spPr>
          <a:xfrm>
            <a:off x="3678381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737128-FC4B-4B74-B391-98E106D3798D}"/>
              </a:ext>
            </a:extLst>
          </p:cNvPr>
          <p:cNvCxnSpPr/>
          <p:nvPr/>
        </p:nvCxnSpPr>
        <p:spPr>
          <a:xfrm>
            <a:off x="3959628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1730DA-A587-4CFD-B70A-FADC0CCAAF4B}"/>
              </a:ext>
            </a:extLst>
          </p:cNvPr>
          <p:cNvCxnSpPr/>
          <p:nvPr/>
        </p:nvCxnSpPr>
        <p:spPr>
          <a:xfrm>
            <a:off x="4236719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67AACD-2871-4B8F-BB63-E235A3716637}"/>
              </a:ext>
            </a:extLst>
          </p:cNvPr>
          <p:cNvCxnSpPr/>
          <p:nvPr/>
        </p:nvCxnSpPr>
        <p:spPr>
          <a:xfrm>
            <a:off x="4534591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64B820-389D-47AC-8996-624A3EC40DA2}"/>
              </a:ext>
            </a:extLst>
          </p:cNvPr>
          <p:cNvCxnSpPr/>
          <p:nvPr/>
        </p:nvCxnSpPr>
        <p:spPr>
          <a:xfrm>
            <a:off x="4824151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2F3F39-67DB-47FF-9369-4E789B160F3B}"/>
              </a:ext>
            </a:extLst>
          </p:cNvPr>
          <p:cNvCxnSpPr/>
          <p:nvPr/>
        </p:nvCxnSpPr>
        <p:spPr>
          <a:xfrm>
            <a:off x="5072148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9DFAD2-4ED5-4E77-8D3E-22E43A75E41A}"/>
              </a:ext>
            </a:extLst>
          </p:cNvPr>
          <p:cNvCxnSpPr/>
          <p:nvPr/>
        </p:nvCxnSpPr>
        <p:spPr>
          <a:xfrm>
            <a:off x="5349239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85639D-26C1-4D97-9F4C-064E302FF14D}"/>
              </a:ext>
            </a:extLst>
          </p:cNvPr>
          <p:cNvCxnSpPr/>
          <p:nvPr/>
        </p:nvCxnSpPr>
        <p:spPr>
          <a:xfrm>
            <a:off x="5647111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377F5A-6B79-45B1-8D8D-F6F5D2F84149}"/>
              </a:ext>
            </a:extLst>
          </p:cNvPr>
          <p:cNvCxnSpPr/>
          <p:nvPr/>
        </p:nvCxnSpPr>
        <p:spPr>
          <a:xfrm>
            <a:off x="5936671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EB810E-FF60-4BEF-8E36-20538C4FF6F3}"/>
              </a:ext>
            </a:extLst>
          </p:cNvPr>
          <p:cNvCxnSpPr/>
          <p:nvPr/>
        </p:nvCxnSpPr>
        <p:spPr>
          <a:xfrm>
            <a:off x="6226232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E02238-26E2-4128-9938-37245832E73F}"/>
              </a:ext>
            </a:extLst>
          </p:cNvPr>
          <p:cNvCxnSpPr/>
          <p:nvPr/>
        </p:nvCxnSpPr>
        <p:spPr>
          <a:xfrm>
            <a:off x="6503323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F5DC92-AC5F-428F-B8FC-99A9B09DC9C1}"/>
              </a:ext>
            </a:extLst>
          </p:cNvPr>
          <p:cNvCxnSpPr/>
          <p:nvPr/>
        </p:nvCxnSpPr>
        <p:spPr>
          <a:xfrm>
            <a:off x="6801195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9BF4DC-BE6D-4F08-8CC2-8BACEA135D2C}"/>
              </a:ext>
            </a:extLst>
          </p:cNvPr>
          <p:cNvCxnSpPr/>
          <p:nvPr/>
        </p:nvCxnSpPr>
        <p:spPr>
          <a:xfrm>
            <a:off x="7090755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9D37B5-2CF5-4F7B-94E7-D603042A5A1C}"/>
              </a:ext>
            </a:extLst>
          </p:cNvPr>
          <p:cNvCxnSpPr/>
          <p:nvPr/>
        </p:nvCxnSpPr>
        <p:spPr>
          <a:xfrm>
            <a:off x="7338183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2A4D87-262B-4C10-8D8D-9CE8987E6DE0}"/>
              </a:ext>
            </a:extLst>
          </p:cNvPr>
          <p:cNvCxnSpPr/>
          <p:nvPr/>
        </p:nvCxnSpPr>
        <p:spPr>
          <a:xfrm>
            <a:off x="7615274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3BA0C8E-FE28-487C-9D78-8740D82507B3}"/>
              </a:ext>
            </a:extLst>
          </p:cNvPr>
          <p:cNvCxnSpPr/>
          <p:nvPr/>
        </p:nvCxnSpPr>
        <p:spPr>
          <a:xfrm>
            <a:off x="7913146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AAF217-756A-4127-AF79-1CEE01185725}"/>
              </a:ext>
            </a:extLst>
          </p:cNvPr>
          <p:cNvCxnSpPr/>
          <p:nvPr/>
        </p:nvCxnSpPr>
        <p:spPr>
          <a:xfrm>
            <a:off x="8202706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D50FB0A-36D2-4D0F-94E6-7F23257B7492}"/>
              </a:ext>
            </a:extLst>
          </p:cNvPr>
          <p:cNvSpPr txBox="1"/>
          <p:nvPr/>
        </p:nvSpPr>
        <p:spPr>
          <a:xfrm>
            <a:off x="5516622" y="1476093"/>
            <a:ext cx="53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40E780-E607-475F-88AD-515142E412BD}"/>
              </a:ext>
            </a:extLst>
          </p:cNvPr>
          <p:cNvCxnSpPr/>
          <p:nvPr/>
        </p:nvCxnSpPr>
        <p:spPr>
          <a:xfrm>
            <a:off x="2634047" y="2946862"/>
            <a:ext cx="557784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17CFE-4DEF-4F5A-B56C-D424E8E5E8DB}"/>
              </a:ext>
            </a:extLst>
          </p:cNvPr>
          <p:cNvSpPr txBox="1"/>
          <p:nvPr/>
        </p:nvSpPr>
        <p:spPr>
          <a:xfrm>
            <a:off x="5514979" y="2946862"/>
            <a:ext cx="53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5EEDA-86A3-4DEB-B091-28FAAA751B9D}"/>
              </a:ext>
            </a:extLst>
          </p:cNvPr>
          <p:cNvCxnSpPr/>
          <p:nvPr/>
        </p:nvCxnSpPr>
        <p:spPr>
          <a:xfrm>
            <a:off x="4738255" y="2214757"/>
            <a:ext cx="0" cy="56152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6007113-24D2-487D-946F-23A3C6B6B4DD}"/>
              </a:ext>
            </a:extLst>
          </p:cNvPr>
          <p:cNvSpPr txBox="1"/>
          <p:nvPr/>
        </p:nvSpPr>
        <p:spPr>
          <a:xfrm>
            <a:off x="4738255" y="2316889"/>
            <a:ext cx="53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5920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4CB6FE-D97D-4CD2-8ABD-667A110D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81" y="1948982"/>
            <a:ext cx="1152533" cy="16383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45DFED8-2235-4A55-B78A-FE101C31A0EA}"/>
              </a:ext>
            </a:extLst>
          </p:cNvPr>
          <p:cNvSpPr/>
          <p:nvPr/>
        </p:nvSpPr>
        <p:spPr>
          <a:xfrm>
            <a:off x="2536241" y="2078181"/>
            <a:ext cx="465513" cy="2119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EB7AC-70AA-46AC-843F-7F3BD285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86" y="1948982"/>
            <a:ext cx="1152533" cy="163831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D2DFB2A-B311-49B2-A793-5CE3F9FF5D60}"/>
              </a:ext>
            </a:extLst>
          </p:cNvPr>
          <p:cNvSpPr/>
          <p:nvPr/>
        </p:nvSpPr>
        <p:spPr>
          <a:xfrm>
            <a:off x="4342015" y="2226424"/>
            <a:ext cx="465513" cy="2119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3B2D11-58B1-4A3F-AF67-AA99ADF9418C}"/>
              </a:ext>
            </a:extLst>
          </p:cNvPr>
          <p:cNvCxnSpPr/>
          <p:nvPr/>
        </p:nvCxnSpPr>
        <p:spPr>
          <a:xfrm>
            <a:off x="3944389" y="2763982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646F49-6D71-428D-8538-A597AFFCCDDE}"/>
              </a:ext>
            </a:extLst>
          </p:cNvPr>
          <p:cNvSpPr txBox="1"/>
          <p:nvPr/>
        </p:nvSpPr>
        <p:spPr>
          <a:xfrm>
            <a:off x="2606981" y="1515051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1AD7A-AB91-41F3-AF62-DE44433D4325}"/>
              </a:ext>
            </a:extLst>
          </p:cNvPr>
          <p:cNvSpPr txBox="1"/>
          <p:nvPr/>
        </p:nvSpPr>
        <p:spPr>
          <a:xfrm>
            <a:off x="4400285" y="1533705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2763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75D41A-F80C-45D2-9715-36945709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517" y="1192172"/>
            <a:ext cx="4352957" cy="327662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EFD04FD-851D-4C78-84EA-4B55C0CB4C97}"/>
              </a:ext>
            </a:extLst>
          </p:cNvPr>
          <p:cNvSpPr/>
          <p:nvPr/>
        </p:nvSpPr>
        <p:spPr>
          <a:xfrm>
            <a:off x="3891215" y="1999211"/>
            <a:ext cx="360745" cy="1745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0EE2A5-364C-4CE8-B75A-FAF049030C74}"/>
              </a:ext>
            </a:extLst>
          </p:cNvPr>
          <p:cNvSpPr/>
          <p:nvPr/>
        </p:nvSpPr>
        <p:spPr>
          <a:xfrm>
            <a:off x="4071587" y="3462252"/>
            <a:ext cx="492100" cy="206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5FC150-22FE-4D3B-991F-BA55D3D59409}"/>
              </a:ext>
            </a:extLst>
          </p:cNvPr>
          <p:cNvSpPr/>
          <p:nvPr/>
        </p:nvSpPr>
        <p:spPr>
          <a:xfrm>
            <a:off x="4071586" y="3622965"/>
            <a:ext cx="1115555" cy="206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7CB43-DD27-49F2-A220-73EDA34B0F03}"/>
              </a:ext>
            </a:extLst>
          </p:cNvPr>
          <p:cNvSpPr txBox="1"/>
          <p:nvPr/>
        </p:nvSpPr>
        <p:spPr>
          <a:xfrm>
            <a:off x="3849734" y="1877524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B25BC-516B-45BA-B15D-AB024C2506F6}"/>
              </a:ext>
            </a:extLst>
          </p:cNvPr>
          <p:cNvSpPr txBox="1"/>
          <p:nvPr/>
        </p:nvSpPr>
        <p:spPr>
          <a:xfrm>
            <a:off x="3987420" y="3160984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67AA3-CD49-4782-8207-B5F6D992FDDB}"/>
              </a:ext>
            </a:extLst>
          </p:cNvPr>
          <p:cNvSpPr txBox="1"/>
          <p:nvPr/>
        </p:nvSpPr>
        <p:spPr>
          <a:xfrm>
            <a:off x="4368420" y="3803717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1059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438A0-F631-4095-96A9-F26F86BBD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49" y="468916"/>
            <a:ext cx="6396084" cy="468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BC885-D1FA-41A8-87D6-2CECF582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85" y="2505333"/>
            <a:ext cx="4038630" cy="73343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A0D912-3416-425A-B9A8-D52A68BB7341}"/>
              </a:ext>
            </a:extLst>
          </p:cNvPr>
          <p:cNvSpPr/>
          <p:nvPr/>
        </p:nvSpPr>
        <p:spPr>
          <a:xfrm>
            <a:off x="7030918" y="2592186"/>
            <a:ext cx="627198" cy="206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932659-4B89-49D5-800C-619A3750812F}"/>
              </a:ext>
            </a:extLst>
          </p:cNvPr>
          <p:cNvSpPr/>
          <p:nvPr/>
        </p:nvSpPr>
        <p:spPr>
          <a:xfrm>
            <a:off x="4139737" y="2768832"/>
            <a:ext cx="311727" cy="3359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838EB-407E-439F-A832-5AA93EDFAC89}"/>
              </a:ext>
            </a:extLst>
          </p:cNvPr>
          <p:cNvSpPr txBox="1"/>
          <p:nvPr/>
        </p:nvSpPr>
        <p:spPr>
          <a:xfrm>
            <a:off x="6800752" y="2222854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67C17-22B2-43FB-B19B-1CEC11B16169}"/>
              </a:ext>
            </a:extLst>
          </p:cNvPr>
          <p:cNvSpPr txBox="1"/>
          <p:nvPr/>
        </p:nvSpPr>
        <p:spPr>
          <a:xfrm>
            <a:off x="3993821" y="2920138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8556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A0A24-E4E5-4F77-ADEE-B0D7CF0B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79" y="2657469"/>
            <a:ext cx="2181241" cy="1543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26385A-BA8C-4F60-AF0B-D85CA5C3EE32}"/>
              </a:ext>
            </a:extLst>
          </p:cNvPr>
          <p:cNvSpPr txBox="1"/>
          <p:nvPr/>
        </p:nvSpPr>
        <p:spPr>
          <a:xfrm>
            <a:off x="4308930" y="2657469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C7F3A4-8C2D-4FD5-9395-B49DF5C2CE1B}"/>
              </a:ext>
            </a:extLst>
          </p:cNvPr>
          <p:cNvSpPr/>
          <p:nvPr/>
        </p:nvSpPr>
        <p:spPr>
          <a:xfrm>
            <a:off x="5005379" y="2816921"/>
            <a:ext cx="456084" cy="4167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1E34DB-005F-4BA4-902C-C4413D499420}"/>
              </a:ext>
            </a:extLst>
          </p:cNvPr>
          <p:cNvSpPr/>
          <p:nvPr/>
        </p:nvSpPr>
        <p:spPr>
          <a:xfrm>
            <a:off x="5078807" y="3372528"/>
            <a:ext cx="848167" cy="210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0B55B-22A0-4EAD-8FC2-2F6D3F8702B4}"/>
              </a:ext>
            </a:extLst>
          </p:cNvPr>
          <p:cNvSpPr txBox="1"/>
          <p:nvPr/>
        </p:nvSpPr>
        <p:spPr>
          <a:xfrm>
            <a:off x="5502890" y="3292991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1900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8D3B2-5297-4CF5-BFC6-45C90083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20" y="1089818"/>
            <a:ext cx="1628787" cy="390527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A355235-CD56-47A1-B3C7-494AC232A36D}"/>
              </a:ext>
            </a:extLst>
          </p:cNvPr>
          <p:cNvSpPr/>
          <p:nvPr/>
        </p:nvSpPr>
        <p:spPr>
          <a:xfrm>
            <a:off x="4139738" y="3582785"/>
            <a:ext cx="1245269" cy="3325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8D85C-14E9-4092-9AF9-91D2BE09852B}"/>
              </a:ext>
            </a:extLst>
          </p:cNvPr>
          <p:cNvSpPr txBox="1"/>
          <p:nvPr/>
        </p:nvSpPr>
        <p:spPr>
          <a:xfrm>
            <a:off x="4688242" y="3313773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69AF1-1ACF-434E-A09F-CCDDBB26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09" y="2255601"/>
            <a:ext cx="2619394" cy="14573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0254D8-55E4-46FF-AEA7-D576183D44D9}"/>
              </a:ext>
            </a:extLst>
          </p:cNvPr>
          <p:cNvCxnSpPr/>
          <p:nvPr/>
        </p:nvCxnSpPr>
        <p:spPr>
          <a:xfrm>
            <a:off x="5636029" y="3009207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32465BA-BDCD-4B20-B1E0-3E27821824DA}"/>
              </a:ext>
            </a:extLst>
          </p:cNvPr>
          <p:cNvSpPr/>
          <p:nvPr/>
        </p:nvSpPr>
        <p:spPr>
          <a:xfrm>
            <a:off x="6708371" y="2797234"/>
            <a:ext cx="552796" cy="1205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202F20-DE29-44DA-81BE-FC04AE53C506}"/>
              </a:ext>
            </a:extLst>
          </p:cNvPr>
          <p:cNvSpPr/>
          <p:nvPr/>
        </p:nvSpPr>
        <p:spPr>
          <a:xfrm>
            <a:off x="6708371" y="3009207"/>
            <a:ext cx="806334" cy="1537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1BC7B-8B6B-4FA0-9301-F35180C2A385}"/>
              </a:ext>
            </a:extLst>
          </p:cNvPr>
          <p:cNvSpPr txBox="1"/>
          <p:nvPr/>
        </p:nvSpPr>
        <p:spPr>
          <a:xfrm>
            <a:off x="6827384" y="2488169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CFDEA-4BD5-41B4-830B-4D095BB574FA}"/>
              </a:ext>
            </a:extLst>
          </p:cNvPr>
          <p:cNvSpPr txBox="1"/>
          <p:nvPr/>
        </p:nvSpPr>
        <p:spPr>
          <a:xfrm>
            <a:off x="6928739" y="3129107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1902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3DA08-FD91-40E5-9140-1054B19F4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34"/>
          <a:stretch/>
        </p:blipFill>
        <p:spPr>
          <a:xfrm>
            <a:off x="4538651" y="471466"/>
            <a:ext cx="3114698" cy="522690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F24AB83-6037-47F0-A583-E60E2D2B60B4}"/>
              </a:ext>
            </a:extLst>
          </p:cNvPr>
          <p:cNvSpPr/>
          <p:nvPr/>
        </p:nvSpPr>
        <p:spPr>
          <a:xfrm>
            <a:off x="4916978" y="5016731"/>
            <a:ext cx="806334" cy="112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61B44-1FD9-4F27-9E77-E1A6A34DD1C4}"/>
              </a:ext>
            </a:extLst>
          </p:cNvPr>
          <p:cNvSpPr/>
          <p:nvPr/>
        </p:nvSpPr>
        <p:spPr>
          <a:xfrm>
            <a:off x="7107382" y="717666"/>
            <a:ext cx="440576" cy="4045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16FF1-F1FF-4245-96FD-660BFDFFC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932" y="1763716"/>
            <a:ext cx="2181241" cy="301468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215CEE-D9FB-4FC8-AA1F-EEA580C9BD97}"/>
              </a:ext>
            </a:extLst>
          </p:cNvPr>
          <p:cNvCxnSpPr/>
          <p:nvPr/>
        </p:nvCxnSpPr>
        <p:spPr>
          <a:xfrm>
            <a:off x="7653349" y="3217025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F8B1849-4029-41FA-8C32-7666D0B6B13D}"/>
              </a:ext>
            </a:extLst>
          </p:cNvPr>
          <p:cNvSpPr/>
          <p:nvPr/>
        </p:nvSpPr>
        <p:spPr>
          <a:xfrm>
            <a:off x="8078232" y="2157153"/>
            <a:ext cx="2117328" cy="282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73BE1-405E-46E1-AB8B-A6617CD99A78}"/>
              </a:ext>
            </a:extLst>
          </p:cNvPr>
          <p:cNvSpPr/>
          <p:nvPr/>
        </p:nvSpPr>
        <p:spPr>
          <a:xfrm>
            <a:off x="9220102" y="2500746"/>
            <a:ext cx="917270" cy="282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91EB4C-2E6F-45C4-8C08-33F3CE816164}"/>
              </a:ext>
            </a:extLst>
          </p:cNvPr>
          <p:cNvSpPr/>
          <p:nvPr/>
        </p:nvSpPr>
        <p:spPr>
          <a:xfrm>
            <a:off x="9220102" y="2971069"/>
            <a:ext cx="884019" cy="227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DD1FD-DE0D-406F-96B3-A6FC13634A68}"/>
              </a:ext>
            </a:extLst>
          </p:cNvPr>
          <p:cNvSpPr txBox="1"/>
          <p:nvPr/>
        </p:nvSpPr>
        <p:spPr>
          <a:xfrm>
            <a:off x="6805435" y="1122218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DA7F3-6835-4357-ADAC-5C90C2FC7192}"/>
              </a:ext>
            </a:extLst>
          </p:cNvPr>
          <p:cNvSpPr txBox="1"/>
          <p:nvPr/>
        </p:nvSpPr>
        <p:spPr>
          <a:xfrm>
            <a:off x="5358837" y="4888176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D9348-C74D-42B4-B921-6D9E636A75E2}"/>
              </a:ext>
            </a:extLst>
          </p:cNvPr>
          <p:cNvSpPr txBox="1"/>
          <p:nvPr/>
        </p:nvSpPr>
        <p:spPr>
          <a:xfrm>
            <a:off x="7322045" y="2142302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CEA6D3-3706-4AA3-B674-37FAFC73234A}"/>
              </a:ext>
            </a:extLst>
          </p:cNvPr>
          <p:cNvSpPr txBox="1"/>
          <p:nvPr/>
        </p:nvSpPr>
        <p:spPr>
          <a:xfrm>
            <a:off x="8465215" y="2439785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13552-CC96-47B3-ABAE-06D562654AC4}"/>
              </a:ext>
            </a:extLst>
          </p:cNvPr>
          <p:cNvSpPr txBox="1"/>
          <p:nvPr/>
        </p:nvSpPr>
        <p:spPr>
          <a:xfrm>
            <a:off x="8474578" y="2890220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66988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Suneth Warnakulasuriya</dc:creator>
  <cp:lastModifiedBy>Suneth Warnakulasuriya</cp:lastModifiedBy>
  <cp:revision>11</cp:revision>
  <dcterms:created xsi:type="dcterms:W3CDTF">2022-11-03T17:43:04Z</dcterms:created>
  <dcterms:modified xsi:type="dcterms:W3CDTF">2022-11-03T19:17:05Z</dcterms:modified>
</cp:coreProperties>
</file>