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" y="2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4D2-888C-43F1-84F8-01AD401A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FF28C-B2E2-4340-B8D6-03ECED84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BC3CC-D422-4AFE-9640-F9DE150F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E445-886C-4DAC-8003-830F7834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D471-733F-4CD2-B479-2AEF12AD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7A-8F18-4E4A-8477-9646717C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9FD4-FE78-4055-A588-3F32B7F40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529D-4CD0-43DD-AD56-9593A9F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6F53-EC54-45B9-8D8A-7AC87B7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163E-2909-4A2C-872F-B1CB80B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E81DC-BC17-4AB0-8CE5-08EAAEB07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DA63-31C1-47FB-B752-2285967E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5B1C-3EC8-4255-B573-73362F0B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8085-1BF5-4DA3-A73B-D0D432B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34B1-0685-4005-AE54-95C7C600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1CFA-769A-4522-8309-55BD9E3D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F21-1E3E-470F-A55D-D1F43266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31F5-A677-4185-8E22-AA3B6229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2CE7-53F4-4974-B500-A2B8D2E0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CAB1-61E7-4A5C-B5E4-EB1D6A6E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2A99-1DD7-4440-8C23-6B517419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2CCD-B0C8-43FE-A4BA-7FD5945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5075-40B0-48D9-A817-1038959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3928-C9C7-4ED1-8847-6AF412FA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7608-B38D-476F-BC7F-4B2308C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61A2-95B6-41A4-B490-B70C574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19A0-F748-4891-AF91-468127983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EBF6-945E-433F-8826-B8D56754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27ED-E897-443C-AA98-D51AE05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2A54-A67F-491C-A0D3-6B8E89F2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E2E2-3A54-4530-AE48-CA58FE6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A5D6-5FC5-4B48-88A4-524B250C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9463-36FE-4030-9B1F-0C3FDEDB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BF18A-4261-45B1-B39F-366A61F9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9801F-DAEB-4C98-B813-5B262693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49034-0CA7-410A-B416-FE07CEAB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19FE2-2287-4AC0-A6AB-2EFCAE27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6B99C-914B-4659-A2D6-AA4A4A5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6F350-02A1-4390-842F-B2C4CF4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2EA2-171B-44F7-BE39-B377440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3ACFD-F099-4C8D-91C1-38C498AA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9FF15-92F0-445B-8A0B-E0236F3E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2A94-65EA-43B4-BDC2-EE9EE09E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6DE40-FAC0-4739-8E18-EF240A3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7F93-226D-4533-BA55-5E8BBA1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EF45-03A0-43AE-B2EE-2C1D080A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A817-B68F-4F88-B757-98E68FF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B132-D11C-405C-9671-BEB5C4B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03933-5F13-4D33-AC6A-3B765476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0354-3E63-4F24-AE78-8458451A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5E59-7D89-4F02-A08B-642037DC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F1E9-2E32-443B-80CD-4A6C100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F8E-5939-4C34-BA51-567E184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B4688-9B04-4B40-9D5E-E5724229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FF0E-48CA-431D-93DF-C017D7CC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3797-A313-4C19-9E6A-2EEFA23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3A2F-D8C2-4CF8-9C8A-0D4138AF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8998-39CA-40C1-A0F6-D686EC6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D6899-59D4-46DE-8C88-7F0CDBC9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75C1-3A7D-43BD-92C9-C7562839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8BF-E4C8-4C9E-B847-DC3ED3B9D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A9F-916C-4B88-995A-CF2A4050DEC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8C27-6D57-4357-97ED-06032166D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39F-80E4-4AD7-A136-E8A8CBD6B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E708-33FB-4AA6-A3A6-17E12C1F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63FE-DC0A-4390-AFF2-CC070FE89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3EFC-5A22-4724-86D4-28DCBB662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30375-29C8-4EC8-B254-7C39CE905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34"/>
          <a:stretch/>
        </p:blipFill>
        <p:spPr>
          <a:xfrm>
            <a:off x="1745563" y="471466"/>
            <a:ext cx="3114698" cy="522690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452CCFE-5B23-4202-AFA3-C2DD3F1FDE2D}"/>
              </a:ext>
            </a:extLst>
          </p:cNvPr>
          <p:cNvSpPr/>
          <p:nvPr/>
        </p:nvSpPr>
        <p:spPr>
          <a:xfrm>
            <a:off x="2975944" y="705197"/>
            <a:ext cx="440576" cy="404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05A7F-0CC8-4026-BBDE-487A0E9F5062}"/>
              </a:ext>
            </a:extLst>
          </p:cNvPr>
          <p:cNvSpPr txBox="1"/>
          <p:nvPr/>
        </p:nvSpPr>
        <p:spPr>
          <a:xfrm>
            <a:off x="2890129" y="97495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B79B5-E8FB-40D8-9AE9-D2110A51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28" y="456749"/>
            <a:ext cx="1762138" cy="15716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D028D0-C236-4818-B4A4-A7316948A895}"/>
              </a:ext>
            </a:extLst>
          </p:cNvPr>
          <p:cNvSpPr/>
          <p:nvPr/>
        </p:nvSpPr>
        <p:spPr>
          <a:xfrm>
            <a:off x="6458999" y="1395379"/>
            <a:ext cx="220289" cy="207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422AD-D8E3-40ED-B65A-79638D483C02}"/>
              </a:ext>
            </a:extLst>
          </p:cNvPr>
          <p:cNvSpPr txBox="1"/>
          <p:nvPr/>
        </p:nvSpPr>
        <p:spPr>
          <a:xfrm>
            <a:off x="6068297" y="105790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29C80-54BB-45CC-8E94-01CEEEF9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250" y="449328"/>
            <a:ext cx="1600212" cy="17621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7189C0-EBCC-4320-8D30-8D8C7D870DA6}"/>
              </a:ext>
            </a:extLst>
          </p:cNvPr>
          <p:cNvSpPr/>
          <p:nvPr/>
        </p:nvSpPr>
        <p:spPr>
          <a:xfrm>
            <a:off x="8598684" y="1122579"/>
            <a:ext cx="220289" cy="207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D3835-36F9-4857-9505-DA5CEF78EBAB}"/>
              </a:ext>
            </a:extLst>
          </p:cNvPr>
          <p:cNvSpPr txBox="1"/>
          <p:nvPr/>
        </p:nvSpPr>
        <p:spPr>
          <a:xfrm>
            <a:off x="8427044" y="104182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1789D-B055-4423-A4F8-B3E9703463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38" b="32365"/>
          <a:stretch/>
        </p:blipFill>
        <p:spPr>
          <a:xfrm>
            <a:off x="4913850" y="2872817"/>
            <a:ext cx="4296831" cy="25898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554C-230D-42E2-B2BC-2685A7A4A0F2}"/>
              </a:ext>
            </a:extLst>
          </p:cNvPr>
          <p:cNvCxnSpPr/>
          <p:nvPr/>
        </p:nvCxnSpPr>
        <p:spPr>
          <a:xfrm>
            <a:off x="4817193" y="1479665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6F15E-1170-409F-BA98-311C4BAD8AC5}"/>
              </a:ext>
            </a:extLst>
          </p:cNvPr>
          <p:cNvCxnSpPr/>
          <p:nvPr/>
        </p:nvCxnSpPr>
        <p:spPr>
          <a:xfrm>
            <a:off x="7003473" y="1427233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97FCD8-3492-496A-8352-CC095D46EBE5}"/>
              </a:ext>
            </a:extLst>
          </p:cNvPr>
          <p:cNvCxnSpPr>
            <a:cxnSpLocks/>
          </p:cNvCxnSpPr>
          <p:nvPr/>
        </p:nvCxnSpPr>
        <p:spPr>
          <a:xfrm>
            <a:off x="8134005" y="2315095"/>
            <a:ext cx="0" cy="340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4718E77-E22A-4F0D-80C5-80CA81B71AD0}"/>
              </a:ext>
            </a:extLst>
          </p:cNvPr>
          <p:cNvSpPr/>
          <p:nvPr/>
        </p:nvSpPr>
        <p:spPr>
          <a:xfrm>
            <a:off x="4987604" y="4979324"/>
            <a:ext cx="594392" cy="1496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3F91E-A15F-4F9D-8136-8EFC7A42E06E}"/>
              </a:ext>
            </a:extLst>
          </p:cNvPr>
          <p:cNvSpPr txBox="1"/>
          <p:nvPr/>
        </p:nvSpPr>
        <p:spPr>
          <a:xfrm>
            <a:off x="5187228" y="468672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6668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CFBAD-28E5-46ED-9077-06BDAD20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66" y="867883"/>
            <a:ext cx="3309962" cy="47149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505357-24D9-4A16-B7DC-524BC4565A86}"/>
              </a:ext>
            </a:extLst>
          </p:cNvPr>
          <p:cNvSpPr/>
          <p:nvPr/>
        </p:nvSpPr>
        <p:spPr>
          <a:xfrm>
            <a:off x="2165432" y="5282738"/>
            <a:ext cx="631799" cy="137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661CB-E3AB-43BE-995B-E042F3ACE027}"/>
              </a:ext>
            </a:extLst>
          </p:cNvPr>
          <p:cNvSpPr txBox="1"/>
          <p:nvPr/>
        </p:nvSpPr>
        <p:spPr>
          <a:xfrm>
            <a:off x="2389994" y="516665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E0AE1F-934B-48DB-A68A-810165DB264D}"/>
              </a:ext>
            </a:extLst>
          </p:cNvPr>
          <p:cNvSpPr/>
          <p:nvPr/>
        </p:nvSpPr>
        <p:spPr>
          <a:xfrm>
            <a:off x="3865418" y="1112518"/>
            <a:ext cx="465513" cy="37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0DCC-602C-4865-935E-AA731D4E7135}"/>
              </a:ext>
            </a:extLst>
          </p:cNvPr>
          <p:cNvSpPr txBox="1"/>
          <p:nvPr/>
        </p:nvSpPr>
        <p:spPr>
          <a:xfrm>
            <a:off x="3754664" y="74318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25494-02E1-49E1-8C13-E1F29649380E}"/>
              </a:ext>
            </a:extLst>
          </p:cNvPr>
          <p:cNvSpPr/>
          <p:nvPr/>
        </p:nvSpPr>
        <p:spPr>
          <a:xfrm>
            <a:off x="3905596" y="1683327"/>
            <a:ext cx="640121" cy="166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89B60-42A6-4EEA-8A08-1100206691B7}"/>
              </a:ext>
            </a:extLst>
          </p:cNvPr>
          <p:cNvSpPr txBox="1"/>
          <p:nvPr/>
        </p:nvSpPr>
        <p:spPr>
          <a:xfrm>
            <a:off x="4139820" y="158178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81CF49-0624-485E-B8B8-A7319D66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79" y="1849583"/>
            <a:ext cx="4509770" cy="2869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BE805-A7AE-49B0-B291-393B6F411803}"/>
              </a:ext>
            </a:extLst>
          </p:cNvPr>
          <p:cNvCxnSpPr/>
          <p:nvPr/>
        </p:nvCxnSpPr>
        <p:spPr>
          <a:xfrm>
            <a:off x="5292353" y="2739043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0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BB7B7-C262-4E91-9D98-A884A1D6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5" y="823672"/>
            <a:ext cx="3028972" cy="47911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1F7354-1FAD-4F36-A363-15C9398CA09A}"/>
              </a:ext>
            </a:extLst>
          </p:cNvPr>
          <p:cNvSpPr/>
          <p:nvPr/>
        </p:nvSpPr>
        <p:spPr>
          <a:xfrm>
            <a:off x="2095785" y="1107140"/>
            <a:ext cx="465513" cy="37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968F1-7CA7-47CF-B875-257B2C2954AD}"/>
              </a:ext>
            </a:extLst>
          </p:cNvPr>
          <p:cNvSpPr/>
          <p:nvPr/>
        </p:nvSpPr>
        <p:spPr>
          <a:xfrm>
            <a:off x="2200509" y="1538100"/>
            <a:ext cx="640121" cy="166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57FBF-A740-411C-869A-96676751D211}"/>
              </a:ext>
            </a:extLst>
          </p:cNvPr>
          <p:cNvSpPr txBox="1"/>
          <p:nvPr/>
        </p:nvSpPr>
        <p:spPr>
          <a:xfrm>
            <a:off x="2447891" y="143656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9F835-077D-4136-83AC-7B1A7A49FB45}"/>
              </a:ext>
            </a:extLst>
          </p:cNvPr>
          <p:cNvSpPr txBox="1"/>
          <p:nvPr/>
        </p:nvSpPr>
        <p:spPr>
          <a:xfrm>
            <a:off x="1831163" y="73756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2921A-A174-4942-8D48-0C096EE0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12" y="2031310"/>
            <a:ext cx="1704987" cy="254795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CEBCEC5-18DF-49B5-9B47-B38C590532DB}"/>
              </a:ext>
            </a:extLst>
          </p:cNvPr>
          <p:cNvSpPr/>
          <p:nvPr/>
        </p:nvSpPr>
        <p:spPr>
          <a:xfrm>
            <a:off x="3829487" y="3052971"/>
            <a:ext cx="737134" cy="142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BCB7-C8FE-4586-9F36-040EA721E18D}"/>
              </a:ext>
            </a:extLst>
          </p:cNvPr>
          <p:cNvSpPr/>
          <p:nvPr/>
        </p:nvSpPr>
        <p:spPr>
          <a:xfrm>
            <a:off x="4394499" y="3479691"/>
            <a:ext cx="306594" cy="142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522AB-6EE8-4D04-A5AF-CBF40376A4D7}"/>
              </a:ext>
            </a:extLst>
          </p:cNvPr>
          <p:cNvSpPr/>
          <p:nvPr/>
        </p:nvSpPr>
        <p:spPr>
          <a:xfrm>
            <a:off x="3891460" y="3938684"/>
            <a:ext cx="599858" cy="142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E6DF1-8389-47C9-90D5-BFBDFB8321B6}"/>
              </a:ext>
            </a:extLst>
          </p:cNvPr>
          <p:cNvSpPr txBox="1"/>
          <p:nvPr/>
        </p:nvSpPr>
        <p:spPr>
          <a:xfrm>
            <a:off x="4191389" y="292319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1A177-1112-4B85-ACF2-21BFB6667D5C}"/>
              </a:ext>
            </a:extLst>
          </p:cNvPr>
          <p:cNvSpPr txBox="1"/>
          <p:nvPr/>
        </p:nvSpPr>
        <p:spPr>
          <a:xfrm>
            <a:off x="4343789" y="338189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1BC14-DA6C-4118-87DE-E58223E028B2}"/>
              </a:ext>
            </a:extLst>
          </p:cNvPr>
          <p:cNvSpPr txBox="1"/>
          <p:nvPr/>
        </p:nvSpPr>
        <p:spPr>
          <a:xfrm>
            <a:off x="3113831" y="381824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D50AF0-C1DD-4558-9CD2-436FF23E5A3A}"/>
              </a:ext>
            </a:extLst>
          </p:cNvPr>
          <p:cNvCxnSpPr/>
          <p:nvPr/>
        </p:nvCxnSpPr>
        <p:spPr>
          <a:xfrm>
            <a:off x="3430013" y="3376930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480EFC5-F508-4A85-BD37-417D3353A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5"/>
          <a:stretch/>
        </p:blipFill>
        <p:spPr>
          <a:xfrm>
            <a:off x="5842699" y="1626652"/>
            <a:ext cx="5401556" cy="384812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39B55D-6A69-47D0-8DF9-2FE7E2D6706F}"/>
              </a:ext>
            </a:extLst>
          </p:cNvPr>
          <p:cNvCxnSpPr/>
          <p:nvPr/>
        </p:nvCxnSpPr>
        <p:spPr>
          <a:xfrm>
            <a:off x="5620987" y="3376930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EBD20-AEB5-4886-866D-ECA8F0A6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22" y="2197884"/>
            <a:ext cx="6005556" cy="246223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898566-C6A2-44A8-A96D-8A77F1A823CC}"/>
              </a:ext>
            </a:extLst>
          </p:cNvPr>
          <p:cNvSpPr/>
          <p:nvPr/>
        </p:nvSpPr>
        <p:spPr>
          <a:xfrm>
            <a:off x="6271708" y="2333512"/>
            <a:ext cx="355981" cy="37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22EA-2A46-49C2-80F5-FA3FB14C3005}"/>
              </a:ext>
            </a:extLst>
          </p:cNvPr>
          <p:cNvSpPr/>
          <p:nvPr/>
        </p:nvSpPr>
        <p:spPr>
          <a:xfrm>
            <a:off x="6096000" y="4284656"/>
            <a:ext cx="355981" cy="37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289E8-722F-4A42-AC8C-3A884AF71417}"/>
              </a:ext>
            </a:extLst>
          </p:cNvPr>
          <p:cNvSpPr txBox="1"/>
          <p:nvPr/>
        </p:nvSpPr>
        <p:spPr>
          <a:xfrm>
            <a:off x="5873431" y="189636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DFEBD-13E4-417A-91C3-701F0F9E47CB}"/>
              </a:ext>
            </a:extLst>
          </p:cNvPr>
          <p:cNvSpPr txBox="1"/>
          <p:nvPr/>
        </p:nvSpPr>
        <p:spPr>
          <a:xfrm>
            <a:off x="5982801" y="4543263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440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22673-3B11-4C89-A66A-94F1B1A4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10" y="1195371"/>
            <a:ext cx="7400979" cy="44672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7B91F4-CA8B-4F15-89C8-6E1BF51FE2DD}"/>
              </a:ext>
            </a:extLst>
          </p:cNvPr>
          <p:cNvSpPr/>
          <p:nvPr/>
        </p:nvSpPr>
        <p:spPr>
          <a:xfrm>
            <a:off x="2280621" y="2215178"/>
            <a:ext cx="355981" cy="37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C87E7-D6E1-4912-B56D-218F100DAFA2}"/>
              </a:ext>
            </a:extLst>
          </p:cNvPr>
          <p:cNvSpPr txBox="1"/>
          <p:nvPr/>
        </p:nvSpPr>
        <p:spPr>
          <a:xfrm>
            <a:off x="1532720" y="221517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72F2F-3DF3-4935-9729-1D3001E0AF55}"/>
              </a:ext>
            </a:extLst>
          </p:cNvPr>
          <p:cNvSpPr/>
          <p:nvPr/>
        </p:nvSpPr>
        <p:spPr>
          <a:xfrm>
            <a:off x="2917115" y="3994200"/>
            <a:ext cx="355981" cy="1474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46170-9378-44EC-BCB4-F5ED30229C1D}"/>
              </a:ext>
            </a:extLst>
          </p:cNvPr>
          <p:cNvSpPr txBox="1"/>
          <p:nvPr/>
        </p:nvSpPr>
        <p:spPr>
          <a:xfrm>
            <a:off x="2174593" y="380953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75499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0AF42-56B5-4E09-B368-950F1DE9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2" y="766800"/>
            <a:ext cx="4829210" cy="47434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DCFFB3-7555-4E38-BF07-85646324AAD6}"/>
              </a:ext>
            </a:extLst>
          </p:cNvPr>
          <p:cNvSpPr/>
          <p:nvPr/>
        </p:nvSpPr>
        <p:spPr>
          <a:xfrm>
            <a:off x="763793" y="5195944"/>
            <a:ext cx="683111" cy="1559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0EB354-E8F6-431D-B7A2-306439F55760}"/>
              </a:ext>
            </a:extLst>
          </p:cNvPr>
          <p:cNvSpPr/>
          <p:nvPr/>
        </p:nvSpPr>
        <p:spPr>
          <a:xfrm>
            <a:off x="4487732" y="894678"/>
            <a:ext cx="683111" cy="1559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EFFE8-4E39-45D3-983D-6A92F9558521}"/>
              </a:ext>
            </a:extLst>
          </p:cNvPr>
          <p:cNvSpPr/>
          <p:nvPr/>
        </p:nvSpPr>
        <p:spPr>
          <a:xfrm>
            <a:off x="405689" y="1034526"/>
            <a:ext cx="390376" cy="363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43F2D-4774-4B9D-BA5E-612EFD807033}"/>
              </a:ext>
            </a:extLst>
          </p:cNvPr>
          <p:cNvSpPr txBox="1"/>
          <p:nvPr/>
        </p:nvSpPr>
        <p:spPr>
          <a:xfrm>
            <a:off x="75059" y="508927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0F3BD-33FB-47EF-9305-F6389012EE1D}"/>
              </a:ext>
            </a:extLst>
          </p:cNvPr>
          <p:cNvSpPr txBox="1"/>
          <p:nvPr/>
        </p:nvSpPr>
        <p:spPr>
          <a:xfrm>
            <a:off x="4207788" y="51067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99A06-0D56-4224-8016-95CBC1C47B08}"/>
              </a:ext>
            </a:extLst>
          </p:cNvPr>
          <p:cNvSpPr txBox="1"/>
          <p:nvPr/>
        </p:nvSpPr>
        <p:spPr>
          <a:xfrm>
            <a:off x="-297917" y="1120023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0A769-8442-405A-9F89-C9634394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11" y="2369059"/>
            <a:ext cx="1452573" cy="13668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1CC3D-AB9D-4EEF-A600-92154EEBB5F0}"/>
              </a:ext>
            </a:extLst>
          </p:cNvPr>
          <p:cNvCxnSpPr/>
          <p:nvPr/>
        </p:nvCxnSpPr>
        <p:spPr>
          <a:xfrm>
            <a:off x="5527754" y="3005791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7C1EC57-604D-4F50-8892-0C9BF0A4D08E}"/>
              </a:ext>
            </a:extLst>
          </p:cNvPr>
          <p:cNvSpPr/>
          <p:nvPr/>
        </p:nvSpPr>
        <p:spPr>
          <a:xfrm>
            <a:off x="6632090" y="2603351"/>
            <a:ext cx="909022" cy="319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66F4E-3426-477E-8EF3-D7D3117A01ED}"/>
              </a:ext>
            </a:extLst>
          </p:cNvPr>
          <p:cNvSpPr txBox="1"/>
          <p:nvPr/>
        </p:nvSpPr>
        <p:spPr>
          <a:xfrm>
            <a:off x="7126653" y="257825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99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99852-43FE-46F5-8030-C9FC7DD8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2" y="766800"/>
            <a:ext cx="4829210" cy="474348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EE4004-F4F7-4FA6-A29C-66684C4F0620}"/>
              </a:ext>
            </a:extLst>
          </p:cNvPr>
          <p:cNvSpPr/>
          <p:nvPr/>
        </p:nvSpPr>
        <p:spPr>
          <a:xfrm>
            <a:off x="723039" y="1034526"/>
            <a:ext cx="390376" cy="363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E6AA5-2AE3-45D0-A230-0FBA94C6B350}"/>
              </a:ext>
            </a:extLst>
          </p:cNvPr>
          <p:cNvSpPr txBox="1"/>
          <p:nvPr/>
        </p:nvSpPr>
        <p:spPr>
          <a:xfrm>
            <a:off x="58879" y="121622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8938-788E-446F-9694-61124629B248}"/>
              </a:ext>
            </a:extLst>
          </p:cNvPr>
          <p:cNvCxnSpPr/>
          <p:nvPr/>
        </p:nvCxnSpPr>
        <p:spPr>
          <a:xfrm>
            <a:off x="5527754" y="3005791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A5274E-C0E1-4829-8B82-A6D42E73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47" y="2066971"/>
            <a:ext cx="1447811" cy="21431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754597-E5FF-4FE4-884B-9395DF27D251}"/>
              </a:ext>
            </a:extLst>
          </p:cNvPr>
          <p:cNvSpPr/>
          <p:nvPr/>
        </p:nvSpPr>
        <p:spPr>
          <a:xfrm>
            <a:off x="6035482" y="2176629"/>
            <a:ext cx="205705" cy="2330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CEAAA3-5E71-4B77-9AFF-B18E1B37692D}"/>
              </a:ext>
            </a:extLst>
          </p:cNvPr>
          <p:cNvSpPr/>
          <p:nvPr/>
        </p:nvSpPr>
        <p:spPr>
          <a:xfrm>
            <a:off x="6680499" y="2409712"/>
            <a:ext cx="919779" cy="4464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4D057-2165-4CDD-8070-50ADA5A2CA56}"/>
              </a:ext>
            </a:extLst>
          </p:cNvPr>
          <p:cNvSpPr txBox="1"/>
          <p:nvPr/>
        </p:nvSpPr>
        <p:spPr>
          <a:xfrm>
            <a:off x="5332337" y="210850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28977-01D7-4D51-A075-F269EE040BD8}"/>
              </a:ext>
            </a:extLst>
          </p:cNvPr>
          <p:cNvSpPr txBox="1"/>
          <p:nvPr/>
        </p:nvSpPr>
        <p:spPr>
          <a:xfrm>
            <a:off x="7219640" y="244826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528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361E55-22EF-4BED-9C8A-C967B561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2" y="766800"/>
            <a:ext cx="4829210" cy="4743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CF26D-84A8-404D-B18F-D7879BE6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64" y="2495600"/>
            <a:ext cx="1466861" cy="12858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F4DB3-1976-4612-8024-17775FCE6B31}"/>
              </a:ext>
            </a:extLst>
          </p:cNvPr>
          <p:cNvCxnSpPr/>
          <p:nvPr/>
        </p:nvCxnSpPr>
        <p:spPr>
          <a:xfrm>
            <a:off x="5527754" y="3005791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211DAF3-1611-4D93-B8CF-B0CD5E7D9D78}"/>
              </a:ext>
            </a:extLst>
          </p:cNvPr>
          <p:cNvSpPr/>
          <p:nvPr/>
        </p:nvSpPr>
        <p:spPr>
          <a:xfrm>
            <a:off x="1008116" y="1066800"/>
            <a:ext cx="390376" cy="363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1BE0-E6A4-4849-B2A3-591B664D3254}"/>
              </a:ext>
            </a:extLst>
          </p:cNvPr>
          <p:cNvSpPr txBox="1"/>
          <p:nvPr/>
        </p:nvSpPr>
        <p:spPr>
          <a:xfrm>
            <a:off x="343956" y="124849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E7FA99-9785-4C65-A094-0FBF12443F59}"/>
              </a:ext>
            </a:extLst>
          </p:cNvPr>
          <p:cNvSpPr/>
          <p:nvPr/>
        </p:nvSpPr>
        <p:spPr>
          <a:xfrm>
            <a:off x="6620187" y="2709134"/>
            <a:ext cx="910165" cy="5127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010AC-DAA4-4645-A367-E208E5B70E3E}"/>
              </a:ext>
            </a:extLst>
          </p:cNvPr>
          <p:cNvSpPr/>
          <p:nvPr/>
        </p:nvSpPr>
        <p:spPr>
          <a:xfrm>
            <a:off x="6024164" y="3351007"/>
            <a:ext cx="173866" cy="155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44467-8B23-40D4-9AD7-473C06851778}"/>
              </a:ext>
            </a:extLst>
          </p:cNvPr>
          <p:cNvSpPr txBox="1"/>
          <p:nvPr/>
        </p:nvSpPr>
        <p:spPr>
          <a:xfrm>
            <a:off x="7090104" y="276921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9B472-7155-4F58-BBE0-E14AADF0BF29}"/>
              </a:ext>
            </a:extLst>
          </p:cNvPr>
          <p:cNvSpPr txBox="1"/>
          <p:nvPr/>
        </p:nvSpPr>
        <p:spPr>
          <a:xfrm>
            <a:off x="5292309" y="324433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2190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3BC4C1-82B4-44ED-95CB-C408010F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6101"/>
            <a:ext cx="1466861" cy="20764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361E55-22EF-4BED-9C8A-C967B561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2" y="766800"/>
            <a:ext cx="4829210" cy="47434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F4DB3-1976-4612-8024-17775FCE6B31}"/>
              </a:ext>
            </a:extLst>
          </p:cNvPr>
          <p:cNvCxnSpPr/>
          <p:nvPr/>
        </p:nvCxnSpPr>
        <p:spPr>
          <a:xfrm>
            <a:off x="5527754" y="3005791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211DAF3-1611-4D93-B8CF-B0CD5E7D9D78}"/>
              </a:ext>
            </a:extLst>
          </p:cNvPr>
          <p:cNvSpPr/>
          <p:nvPr/>
        </p:nvSpPr>
        <p:spPr>
          <a:xfrm>
            <a:off x="1336223" y="1050663"/>
            <a:ext cx="390376" cy="363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1BE0-E6A4-4849-B2A3-591B664D3254}"/>
              </a:ext>
            </a:extLst>
          </p:cNvPr>
          <p:cNvSpPr txBox="1"/>
          <p:nvPr/>
        </p:nvSpPr>
        <p:spPr>
          <a:xfrm>
            <a:off x="672063" y="123235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E7FA99-9785-4C65-A094-0FBF12443F59}"/>
              </a:ext>
            </a:extLst>
          </p:cNvPr>
          <p:cNvSpPr/>
          <p:nvPr/>
        </p:nvSpPr>
        <p:spPr>
          <a:xfrm>
            <a:off x="6724532" y="2428545"/>
            <a:ext cx="910165" cy="3406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44467-8B23-40D4-9AD7-473C06851778}"/>
              </a:ext>
            </a:extLst>
          </p:cNvPr>
          <p:cNvSpPr txBox="1"/>
          <p:nvPr/>
        </p:nvSpPr>
        <p:spPr>
          <a:xfrm>
            <a:off x="7179614" y="2428545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9B472-7155-4F58-BBE0-E14AADF0BF29}"/>
              </a:ext>
            </a:extLst>
          </p:cNvPr>
          <p:cNvSpPr txBox="1"/>
          <p:nvPr/>
        </p:nvSpPr>
        <p:spPr>
          <a:xfrm>
            <a:off x="5676866" y="343359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47EB9E-B6BA-4B85-88F8-F3FEE2FA7786}"/>
              </a:ext>
            </a:extLst>
          </p:cNvPr>
          <p:cNvSpPr/>
          <p:nvPr/>
        </p:nvSpPr>
        <p:spPr>
          <a:xfrm>
            <a:off x="6410265" y="3496235"/>
            <a:ext cx="838329" cy="1775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361E55-22EF-4BED-9C8A-C967B561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2" y="766800"/>
            <a:ext cx="4829210" cy="47434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F4DB3-1976-4612-8024-17775FCE6B31}"/>
              </a:ext>
            </a:extLst>
          </p:cNvPr>
          <p:cNvCxnSpPr/>
          <p:nvPr/>
        </p:nvCxnSpPr>
        <p:spPr>
          <a:xfrm>
            <a:off x="5527754" y="3005791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211DAF3-1611-4D93-B8CF-B0CD5E7D9D78}"/>
              </a:ext>
            </a:extLst>
          </p:cNvPr>
          <p:cNvSpPr/>
          <p:nvPr/>
        </p:nvSpPr>
        <p:spPr>
          <a:xfrm>
            <a:off x="1784631" y="1061421"/>
            <a:ext cx="390376" cy="363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1BE0-E6A4-4849-B2A3-591B664D3254}"/>
              </a:ext>
            </a:extLst>
          </p:cNvPr>
          <p:cNvSpPr txBox="1"/>
          <p:nvPr/>
        </p:nvSpPr>
        <p:spPr>
          <a:xfrm>
            <a:off x="1091613" y="124014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FCDA-81C9-40C1-9C3C-DD061575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41" y="2641457"/>
            <a:ext cx="1452573" cy="72866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1697F6B-189D-4D7D-80A5-595EBF2E5739}"/>
              </a:ext>
            </a:extLst>
          </p:cNvPr>
          <p:cNvSpPr/>
          <p:nvPr/>
        </p:nvSpPr>
        <p:spPr>
          <a:xfrm>
            <a:off x="6636159" y="2877671"/>
            <a:ext cx="727450" cy="225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DF0FA-8721-4A94-9023-6DD76456B340}"/>
              </a:ext>
            </a:extLst>
          </p:cNvPr>
          <p:cNvSpPr txBox="1"/>
          <p:nvPr/>
        </p:nvSpPr>
        <p:spPr>
          <a:xfrm>
            <a:off x="6999884" y="280596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1135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CA82A-828C-435C-BABF-BD9550F08FB7}"/>
              </a:ext>
            </a:extLst>
          </p:cNvPr>
          <p:cNvSpPr/>
          <p:nvPr/>
        </p:nvSpPr>
        <p:spPr>
          <a:xfrm>
            <a:off x="2624866" y="2226833"/>
            <a:ext cx="5577840" cy="549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5D388-9657-4E7D-9605-1872C2338773}"/>
              </a:ext>
            </a:extLst>
          </p:cNvPr>
          <p:cNvCxnSpPr>
            <a:cxnSpLocks/>
          </p:cNvCxnSpPr>
          <p:nvPr/>
        </p:nvCxnSpPr>
        <p:spPr>
          <a:xfrm flipH="1" flipV="1">
            <a:off x="2490033" y="2116944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FE3B9B-E40E-4ABA-A6F3-815B66AD37E7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226833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5836C-2FB8-44B7-9FC9-0DF40FAF85B3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336722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6A75E4-AD4A-4977-B765-B8C322BD7DA9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446611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B56486-0C54-4F45-AD6B-E7D9743015C2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556500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45A0B6-57F6-4D2D-B8A9-F75B09CE0494}"/>
              </a:ext>
            </a:extLst>
          </p:cNvPr>
          <p:cNvCxnSpPr>
            <a:cxnSpLocks/>
          </p:cNvCxnSpPr>
          <p:nvPr/>
        </p:nvCxnSpPr>
        <p:spPr>
          <a:xfrm flipH="1" flipV="1">
            <a:off x="2480852" y="2666389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29ED71-E2DF-41B3-A77C-2C4D713D0D02}"/>
              </a:ext>
            </a:extLst>
          </p:cNvPr>
          <p:cNvCxnSpPr>
            <a:cxnSpLocks/>
          </p:cNvCxnSpPr>
          <p:nvPr/>
        </p:nvCxnSpPr>
        <p:spPr>
          <a:xfrm flipH="1" flipV="1">
            <a:off x="8211887" y="2226833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1678FA-8C95-4778-BEE1-F461EDBD5EEC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336722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9AEC5D-8C71-4CD2-A80C-4CFDBA246745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446611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1873B5-47B4-4BE0-92BC-F2F86543B9D2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556500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4BDAA9-B418-43F6-A307-47D47D6B541B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666389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FA98F-927C-4ABF-B0F8-6E260282A3C7}"/>
              </a:ext>
            </a:extLst>
          </p:cNvPr>
          <p:cNvCxnSpPr>
            <a:cxnSpLocks/>
          </p:cNvCxnSpPr>
          <p:nvPr/>
        </p:nvCxnSpPr>
        <p:spPr>
          <a:xfrm flipH="1" flipV="1">
            <a:off x="8202706" y="2776278"/>
            <a:ext cx="144014" cy="1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670CD8-58EE-453C-8935-5E9342C29A6A}"/>
              </a:ext>
            </a:extLst>
          </p:cNvPr>
          <p:cNvCxnSpPr/>
          <p:nvPr/>
        </p:nvCxnSpPr>
        <p:spPr>
          <a:xfrm>
            <a:off x="281385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B7BA71-B011-49E3-AD73-87703D5A1622}"/>
              </a:ext>
            </a:extLst>
          </p:cNvPr>
          <p:cNvCxnSpPr/>
          <p:nvPr/>
        </p:nvCxnSpPr>
        <p:spPr>
          <a:xfrm>
            <a:off x="309094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FB8F59-C847-4D68-A33E-3F6F1A665EC9}"/>
              </a:ext>
            </a:extLst>
          </p:cNvPr>
          <p:cNvCxnSpPr/>
          <p:nvPr/>
        </p:nvCxnSpPr>
        <p:spPr>
          <a:xfrm>
            <a:off x="338882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ED6-EEED-4C84-A20A-DFBB74A6AF85}"/>
              </a:ext>
            </a:extLst>
          </p:cNvPr>
          <p:cNvCxnSpPr/>
          <p:nvPr/>
        </p:nvCxnSpPr>
        <p:spPr>
          <a:xfrm>
            <a:off x="367838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737128-FC4B-4B74-B391-98E106D3798D}"/>
              </a:ext>
            </a:extLst>
          </p:cNvPr>
          <p:cNvCxnSpPr/>
          <p:nvPr/>
        </p:nvCxnSpPr>
        <p:spPr>
          <a:xfrm>
            <a:off x="395962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730DA-A587-4CFD-B70A-FADC0CCAAF4B}"/>
              </a:ext>
            </a:extLst>
          </p:cNvPr>
          <p:cNvCxnSpPr/>
          <p:nvPr/>
        </p:nvCxnSpPr>
        <p:spPr>
          <a:xfrm>
            <a:off x="423671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67AACD-2871-4B8F-BB63-E235A3716637}"/>
              </a:ext>
            </a:extLst>
          </p:cNvPr>
          <p:cNvCxnSpPr/>
          <p:nvPr/>
        </p:nvCxnSpPr>
        <p:spPr>
          <a:xfrm>
            <a:off x="453459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4B820-389D-47AC-8996-624A3EC40DA2}"/>
              </a:ext>
            </a:extLst>
          </p:cNvPr>
          <p:cNvCxnSpPr/>
          <p:nvPr/>
        </p:nvCxnSpPr>
        <p:spPr>
          <a:xfrm>
            <a:off x="482415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2F3F39-67DB-47FF-9369-4E789B160F3B}"/>
              </a:ext>
            </a:extLst>
          </p:cNvPr>
          <p:cNvCxnSpPr/>
          <p:nvPr/>
        </p:nvCxnSpPr>
        <p:spPr>
          <a:xfrm>
            <a:off x="5072148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DFAD2-4ED5-4E77-8D3E-22E43A75E41A}"/>
              </a:ext>
            </a:extLst>
          </p:cNvPr>
          <p:cNvCxnSpPr/>
          <p:nvPr/>
        </p:nvCxnSpPr>
        <p:spPr>
          <a:xfrm>
            <a:off x="5349239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85639D-26C1-4D97-9F4C-064E302FF14D}"/>
              </a:ext>
            </a:extLst>
          </p:cNvPr>
          <p:cNvCxnSpPr/>
          <p:nvPr/>
        </p:nvCxnSpPr>
        <p:spPr>
          <a:xfrm>
            <a:off x="564711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377F5A-6B79-45B1-8D8D-F6F5D2F84149}"/>
              </a:ext>
            </a:extLst>
          </p:cNvPr>
          <p:cNvCxnSpPr/>
          <p:nvPr/>
        </p:nvCxnSpPr>
        <p:spPr>
          <a:xfrm>
            <a:off x="5936671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EB810E-FF60-4BEF-8E36-20538C4FF6F3}"/>
              </a:ext>
            </a:extLst>
          </p:cNvPr>
          <p:cNvCxnSpPr/>
          <p:nvPr/>
        </p:nvCxnSpPr>
        <p:spPr>
          <a:xfrm>
            <a:off x="6226232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02238-26E2-4128-9938-37245832E73F}"/>
              </a:ext>
            </a:extLst>
          </p:cNvPr>
          <p:cNvCxnSpPr/>
          <p:nvPr/>
        </p:nvCxnSpPr>
        <p:spPr>
          <a:xfrm>
            <a:off x="6503323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F5DC92-AC5F-428F-B8FC-99A9B09DC9C1}"/>
              </a:ext>
            </a:extLst>
          </p:cNvPr>
          <p:cNvCxnSpPr/>
          <p:nvPr/>
        </p:nvCxnSpPr>
        <p:spPr>
          <a:xfrm>
            <a:off x="6801195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9BF4DC-BE6D-4F08-8CC2-8BACEA135D2C}"/>
              </a:ext>
            </a:extLst>
          </p:cNvPr>
          <p:cNvCxnSpPr/>
          <p:nvPr/>
        </p:nvCxnSpPr>
        <p:spPr>
          <a:xfrm>
            <a:off x="7090755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9D37B5-2CF5-4F7B-94E7-D603042A5A1C}"/>
              </a:ext>
            </a:extLst>
          </p:cNvPr>
          <p:cNvCxnSpPr/>
          <p:nvPr/>
        </p:nvCxnSpPr>
        <p:spPr>
          <a:xfrm>
            <a:off x="7338183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2A4D87-262B-4C10-8D8D-9CE8987E6DE0}"/>
              </a:ext>
            </a:extLst>
          </p:cNvPr>
          <p:cNvCxnSpPr/>
          <p:nvPr/>
        </p:nvCxnSpPr>
        <p:spPr>
          <a:xfrm>
            <a:off x="7615274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BA0C8E-FE28-487C-9D78-8740D82507B3}"/>
              </a:ext>
            </a:extLst>
          </p:cNvPr>
          <p:cNvCxnSpPr/>
          <p:nvPr/>
        </p:nvCxnSpPr>
        <p:spPr>
          <a:xfrm>
            <a:off x="7913146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AAF217-756A-4127-AF79-1CEE01185725}"/>
              </a:ext>
            </a:extLst>
          </p:cNvPr>
          <p:cNvCxnSpPr/>
          <p:nvPr/>
        </p:nvCxnSpPr>
        <p:spPr>
          <a:xfrm>
            <a:off x="8202706" y="1845425"/>
            <a:ext cx="0" cy="381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50FB0A-36D2-4D0F-94E6-7F23257B7492}"/>
              </a:ext>
            </a:extLst>
          </p:cNvPr>
          <p:cNvSpPr txBox="1"/>
          <p:nvPr/>
        </p:nvSpPr>
        <p:spPr>
          <a:xfrm>
            <a:off x="5516622" y="1476093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40E780-E607-475F-88AD-515142E412BD}"/>
              </a:ext>
            </a:extLst>
          </p:cNvPr>
          <p:cNvCxnSpPr/>
          <p:nvPr/>
        </p:nvCxnSpPr>
        <p:spPr>
          <a:xfrm>
            <a:off x="2634047" y="2946862"/>
            <a:ext cx="55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17CFE-4DEF-4F5A-B56C-D424E8E5E8DB}"/>
              </a:ext>
            </a:extLst>
          </p:cNvPr>
          <p:cNvSpPr txBox="1"/>
          <p:nvPr/>
        </p:nvSpPr>
        <p:spPr>
          <a:xfrm>
            <a:off x="5514979" y="2946862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5EEDA-86A3-4DEB-B091-28FAAA751B9D}"/>
              </a:ext>
            </a:extLst>
          </p:cNvPr>
          <p:cNvCxnSpPr/>
          <p:nvPr/>
        </p:nvCxnSpPr>
        <p:spPr>
          <a:xfrm>
            <a:off x="4738255" y="2214757"/>
            <a:ext cx="0" cy="5615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007113-24D2-487D-946F-23A3C6B6B4DD}"/>
              </a:ext>
            </a:extLst>
          </p:cNvPr>
          <p:cNvSpPr txBox="1"/>
          <p:nvPr/>
        </p:nvSpPr>
        <p:spPr>
          <a:xfrm>
            <a:off x="4738255" y="2316889"/>
            <a:ext cx="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5920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11920-F8B7-4ABB-A81B-D4DD54CD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4" y="1169177"/>
            <a:ext cx="5657891" cy="45196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63A7E7-7E21-4B87-B939-EF1A69EFF4BF}"/>
              </a:ext>
            </a:extLst>
          </p:cNvPr>
          <p:cNvSpPr/>
          <p:nvPr/>
        </p:nvSpPr>
        <p:spPr>
          <a:xfrm>
            <a:off x="2770094" y="1418388"/>
            <a:ext cx="297943" cy="3936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4565E-648A-4534-BEF9-B11508EBBDC2}"/>
              </a:ext>
            </a:extLst>
          </p:cNvPr>
          <p:cNvSpPr txBox="1"/>
          <p:nvPr/>
        </p:nvSpPr>
        <p:spPr>
          <a:xfrm>
            <a:off x="2038286" y="163039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C23FB0-33FB-43FC-A6AF-4BAD08A1FE09}"/>
              </a:ext>
            </a:extLst>
          </p:cNvPr>
          <p:cNvSpPr/>
          <p:nvPr/>
        </p:nvSpPr>
        <p:spPr>
          <a:xfrm>
            <a:off x="817581" y="2289585"/>
            <a:ext cx="3130475" cy="1185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178F7-4AEC-4E28-8439-2501C16FAB5E}"/>
              </a:ext>
            </a:extLst>
          </p:cNvPr>
          <p:cNvSpPr/>
          <p:nvPr/>
        </p:nvSpPr>
        <p:spPr>
          <a:xfrm>
            <a:off x="614978" y="3856615"/>
            <a:ext cx="3130475" cy="15526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DD72B-4E6F-4F85-8253-C725C9B081AE}"/>
              </a:ext>
            </a:extLst>
          </p:cNvPr>
          <p:cNvSpPr txBox="1"/>
          <p:nvPr/>
        </p:nvSpPr>
        <p:spPr>
          <a:xfrm>
            <a:off x="3121680" y="269748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6C51C-02F3-46C2-8118-8438F242C114}"/>
              </a:ext>
            </a:extLst>
          </p:cNvPr>
          <p:cNvSpPr txBox="1"/>
          <p:nvPr/>
        </p:nvSpPr>
        <p:spPr>
          <a:xfrm>
            <a:off x="2926492" y="4448293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B1F313-CDC6-4C28-8A15-8A1D49A8658E}"/>
              </a:ext>
            </a:extLst>
          </p:cNvPr>
          <p:cNvSpPr/>
          <p:nvPr/>
        </p:nvSpPr>
        <p:spPr>
          <a:xfrm>
            <a:off x="3094784" y="1361629"/>
            <a:ext cx="297943" cy="4592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DA44E-1C11-4ACE-9069-8E43A7C2B94C}"/>
              </a:ext>
            </a:extLst>
          </p:cNvPr>
          <p:cNvSpPr txBox="1"/>
          <p:nvPr/>
        </p:nvSpPr>
        <p:spPr>
          <a:xfrm>
            <a:off x="2648168" y="107543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8021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11920-F8B7-4ABB-A81B-D4DD54CD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4" y="1169177"/>
            <a:ext cx="5657891" cy="45196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63A7E7-7E21-4B87-B939-EF1A69EFF4BF}"/>
              </a:ext>
            </a:extLst>
          </p:cNvPr>
          <p:cNvSpPr/>
          <p:nvPr/>
        </p:nvSpPr>
        <p:spPr>
          <a:xfrm>
            <a:off x="3496234" y="1418388"/>
            <a:ext cx="297943" cy="3936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4565E-648A-4534-BEF9-B11508EBBDC2}"/>
              </a:ext>
            </a:extLst>
          </p:cNvPr>
          <p:cNvSpPr txBox="1"/>
          <p:nvPr/>
        </p:nvSpPr>
        <p:spPr>
          <a:xfrm>
            <a:off x="2764426" y="162742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B1F313-CDC6-4C28-8A15-8A1D49A8658E}"/>
              </a:ext>
            </a:extLst>
          </p:cNvPr>
          <p:cNvSpPr/>
          <p:nvPr/>
        </p:nvSpPr>
        <p:spPr>
          <a:xfrm>
            <a:off x="3976910" y="1361629"/>
            <a:ext cx="297943" cy="4592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DA44E-1C11-4ACE-9069-8E43A7C2B94C}"/>
              </a:ext>
            </a:extLst>
          </p:cNvPr>
          <p:cNvSpPr txBox="1"/>
          <p:nvPr/>
        </p:nvSpPr>
        <p:spPr>
          <a:xfrm>
            <a:off x="3530294" y="107543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846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4CB6FE-D97D-4CD2-8ABD-667A110D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1" y="1948982"/>
            <a:ext cx="1152533" cy="16383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45DFED8-2235-4A55-B78A-FE101C31A0EA}"/>
              </a:ext>
            </a:extLst>
          </p:cNvPr>
          <p:cNvSpPr/>
          <p:nvPr/>
        </p:nvSpPr>
        <p:spPr>
          <a:xfrm>
            <a:off x="2536241" y="2078181"/>
            <a:ext cx="465513" cy="211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EB7AC-70AA-46AC-843F-7F3BD285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6" y="1948982"/>
            <a:ext cx="1152533" cy="16383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2DFB2A-B311-49B2-A793-5CE3F9FF5D60}"/>
              </a:ext>
            </a:extLst>
          </p:cNvPr>
          <p:cNvSpPr/>
          <p:nvPr/>
        </p:nvSpPr>
        <p:spPr>
          <a:xfrm>
            <a:off x="4342015" y="2226424"/>
            <a:ext cx="465513" cy="211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3B2D11-58B1-4A3F-AF67-AA99ADF9418C}"/>
              </a:ext>
            </a:extLst>
          </p:cNvPr>
          <p:cNvCxnSpPr/>
          <p:nvPr/>
        </p:nvCxnSpPr>
        <p:spPr>
          <a:xfrm>
            <a:off x="3944389" y="2763982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646F49-6D71-428D-8538-A597AFFCCDDE}"/>
              </a:ext>
            </a:extLst>
          </p:cNvPr>
          <p:cNvSpPr txBox="1"/>
          <p:nvPr/>
        </p:nvSpPr>
        <p:spPr>
          <a:xfrm>
            <a:off x="2606981" y="151505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1AD7A-AB91-41F3-AF62-DE44433D4325}"/>
              </a:ext>
            </a:extLst>
          </p:cNvPr>
          <p:cNvSpPr txBox="1"/>
          <p:nvPr/>
        </p:nvSpPr>
        <p:spPr>
          <a:xfrm>
            <a:off x="4400285" y="1533705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76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5D41A-F80C-45D2-9715-3694570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17" y="1192172"/>
            <a:ext cx="4352957" cy="327662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EFD04FD-851D-4C78-84EA-4B55C0CB4C97}"/>
              </a:ext>
            </a:extLst>
          </p:cNvPr>
          <p:cNvSpPr/>
          <p:nvPr/>
        </p:nvSpPr>
        <p:spPr>
          <a:xfrm>
            <a:off x="3891215" y="1999211"/>
            <a:ext cx="360745" cy="1745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0EE2A5-364C-4CE8-B75A-FAF049030C74}"/>
              </a:ext>
            </a:extLst>
          </p:cNvPr>
          <p:cNvSpPr/>
          <p:nvPr/>
        </p:nvSpPr>
        <p:spPr>
          <a:xfrm>
            <a:off x="4071587" y="3462252"/>
            <a:ext cx="492100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FC150-22FE-4D3B-991F-BA55D3D59409}"/>
              </a:ext>
            </a:extLst>
          </p:cNvPr>
          <p:cNvSpPr/>
          <p:nvPr/>
        </p:nvSpPr>
        <p:spPr>
          <a:xfrm>
            <a:off x="4071586" y="3622965"/>
            <a:ext cx="1115555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7CB43-DD27-49F2-A220-73EDA34B0F03}"/>
              </a:ext>
            </a:extLst>
          </p:cNvPr>
          <p:cNvSpPr txBox="1"/>
          <p:nvPr/>
        </p:nvSpPr>
        <p:spPr>
          <a:xfrm>
            <a:off x="3849734" y="187752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B25BC-516B-45BA-B15D-AB024C2506F6}"/>
              </a:ext>
            </a:extLst>
          </p:cNvPr>
          <p:cNvSpPr txBox="1"/>
          <p:nvPr/>
        </p:nvSpPr>
        <p:spPr>
          <a:xfrm>
            <a:off x="3987420" y="316098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67AA3-CD49-4782-8207-B5F6D992FDDB}"/>
              </a:ext>
            </a:extLst>
          </p:cNvPr>
          <p:cNvSpPr txBox="1"/>
          <p:nvPr/>
        </p:nvSpPr>
        <p:spPr>
          <a:xfrm>
            <a:off x="4368420" y="380371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05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438A0-F631-4095-96A9-F26F86BB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49" y="468916"/>
            <a:ext cx="6396084" cy="46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BC885-D1FA-41A8-87D6-2CECF582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5" y="2505333"/>
            <a:ext cx="4038630" cy="7334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A0D912-3416-425A-B9A8-D52A68BB7341}"/>
              </a:ext>
            </a:extLst>
          </p:cNvPr>
          <p:cNvSpPr/>
          <p:nvPr/>
        </p:nvSpPr>
        <p:spPr>
          <a:xfrm>
            <a:off x="7030918" y="2592186"/>
            <a:ext cx="627198" cy="20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932659-4B89-49D5-800C-619A3750812F}"/>
              </a:ext>
            </a:extLst>
          </p:cNvPr>
          <p:cNvSpPr/>
          <p:nvPr/>
        </p:nvSpPr>
        <p:spPr>
          <a:xfrm>
            <a:off x="4139737" y="2768832"/>
            <a:ext cx="311727" cy="335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838EB-407E-439F-A832-5AA93EDFAC89}"/>
              </a:ext>
            </a:extLst>
          </p:cNvPr>
          <p:cNvSpPr txBox="1"/>
          <p:nvPr/>
        </p:nvSpPr>
        <p:spPr>
          <a:xfrm>
            <a:off x="6800752" y="2222854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67C17-22B2-43FB-B19B-1CEC11B16169}"/>
              </a:ext>
            </a:extLst>
          </p:cNvPr>
          <p:cNvSpPr txBox="1"/>
          <p:nvPr/>
        </p:nvSpPr>
        <p:spPr>
          <a:xfrm>
            <a:off x="3993821" y="292013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55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A0A24-E4E5-4F77-ADEE-B0D7CF0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79" y="2657469"/>
            <a:ext cx="2181241" cy="154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6385A-BA8C-4F60-AF0B-D85CA5C3EE32}"/>
              </a:ext>
            </a:extLst>
          </p:cNvPr>
          <p:cNvSpPr txBox="1"/>
          <p:nvPr/>
        </p:nvSpPr>
        <p:spPr>
          <a:xfrm>
            <a:off x="4308930" y="265746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7F3A4-8C2D-4FD5-9395-B49DF5C2CE1B}"/>
              </a:ext>
            </a:extLst>
          </p:cNvPr>
          <p:cNvSpPr/>
          <p:nvPr/>
        </p:nvSpPr>
        <p:spPr>
          <a:xfrm>
            <a:off x="5005379" y="2816921"/>
            <a:ext cx="456084" cy="416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E34DB-005F-4BA4-902C-C4413D499420}"/>
              </a:ext>
            </a:extLst>
          </p:cNvPr>
          <p:cNvSpPr/>
          <p:nvPr/>
        </p:nvSpPr>
        <p:spPr>
          <a:xfrm>
            <a:off x="5078807" y="3372528"/>
            <a:ext cx="848167" cy="210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0B55B-22A0-4EAD-8FC2-2F6D3F8702B4}"/>
              </a:ext>
            </a:extLst>
          </p:cNvPr>
          <p:cNvSpPr txBox="1"/>
          <p:nvPr/>
        </p:nvSpPr>
        <p:spPr>
          <a:xfrm>
            <a:off x="5502890" y="3292991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190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8D3B2-5297-4CF5-BFC6-45C90083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20" y="1089818"/>
            <a:ext cx="1628787" cy="390527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355235-CD56-47A1-B3C7-494AC232A36D}"/>
              </a:ext>
            </a:extLst>
          </p:cNvPr>
          <p:cNvSpPr/>
          <p:nvPr/>
        </p:nvSpPr>
        <p:spPr>
          <a:xfrm>
            <a:off x="4139738" y="3582785"/>
            <a:ext cx="1245269" cy="33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8D85C-14E9-4092-9AF9-91D2BE09852B}"/>
              </a:ext>
            </a:extLst>
          </p:cNvPr>
          <p:cNvSpPr txBox="1"/>
          <p:nvPr/>
        </p:nvSpPr>
        <p:spPr>
          <a:xfrm>
            <a:off x="4688242" y="3313773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69AF1-1ACF-434E-A09F-CCDDBB26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09" y="2255601"/>
            <a:ext cx="2619394" cy="14573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254D8-55E4-46FF-AEA7-D576183D44D9}"/>
              </a:ext>
            </a:extLst>
          </p:cNvPr>
          <p:cNvCxnSpPr/>
          <p:nvPr/>
        </p:nvCxnSpPr>
        <p:spPr>
          <a:xfrm>
            <a:off x="5636029" y="3009207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2465BA-BDCD-4B20-B1E0-3E27821824DA}"/>
              </a:ext>
            </a:extLst>
          </p:cNvPr>
          <p:cNvSpPr/>
          <p:nvPr/>
        </p:nvSpPr>
        <p:spPr>
          <a:xfrm>
            <a:off x="6708371" y="2797234"/>
            <a:ext cx="552796" cy="120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202F20-DE29-44DA-81BE-FC04AE53C506}"/>
              </a:ext>
            </a:extLst>
          </p:cNvPr>
          <p:cNvSpPr/>
          <p:nvPr/>
        </p:nvSpPr>
        <p:spPr>
          <a:xfrm>
            <a:off x="6708371" y="3009207"/>
            <a:ext cx="806334" cy="1537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1BC7B-8B6B-4FA0-9301-F35180C2A385}"/>
              </a:ext>
            </a:extLst>
          </p:cNvPr>
          <p:cNvSpPr txBox="1"/>
          <p:nvPr/>
        </p:nvSpPr>
        <p:spPr>
          <a:xfrm>
            <a:off x="6827384" y="2488169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CFDEA-4BD5-41B4-830B-4D095BB574FA}"/>
              </a:ext>
            </a:extLst>
          </p:cNvPr>
          <p:cNvSpPr txBox="1"/>
          <p:nvPr/>
        </p:nvSpPr>
        <p:spPr>
          <a:xfrm>
            <a:off x="6928739" y="3129107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190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3DA08-FD91-40E5-9140-1054B19F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34"/>
          <a:stretch/>
        </p:blipFill>
        <p:spPr>
          <a:xfrm>
            <a:off x="4538651" y="471466"/>
            <a:ext cx="3114698" cy="52269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24AB83-6037-47F0-A583-E60E2D2B60B4}"/>
              </a:ext>
            </a:extLst>
          </p:cNvPr>
          <p:cNvSpPr/>
          <p:nvPr/>
        </p:nvSpPr>
        <p:spPr>
          <a:xfrm>
            <a:off x="4916978" y="5016731"/>
            <a:ext cx="806334" cy="112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61B44-1FD9-4F27-9E77-E1A6A34DD1C4}"/>
              </a:ext>
            </a:extLst>
          </p:cNvPr>
          <p:cNvSpPr/>
          <p:nvPr/>
        </p:nvSpPr>
        <p:spPr>
          <a:xfrm>
            <a:off x="7107382" y="717666"/>
            <a:ext cx="440576" cy="404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16FF1-F1FF-4245-96FD-660BFDFF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932" y="1763716"/>
            <a:ext cx="2181241" cy="30146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215CEE-D9FB-4FC8-AA1F-EEA580C9BD97}"/>
              </a:ext>
            </a:extLst>
          </p:cNvPr>
          <p:cNvCxnSpPr/>
          <p:nvPr/>
        </p:nvCxnSpPr>
        <p:spPr>
          <a:xfrm>
            <a:off x="7653349" y="3217025"/>
            <a:ext cx="340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F8B1849-4029-41FA-8C32-7666D0B6B13D}"/>
              </a:ext>
            </a:extLst>
          </p:cNvPr>
          <p:cNvSpPr/>
          <p:nvPr/>
        </p:nvSpPr>
        <p:spPr>
          <a:xfrm>
            <a:off x="8078232" y="2157153"/>
            <a:ext cx="2117328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973BE1-405E-46E1-AB8B-A6617CD99A78}"/>
              </a:ext>
            </a:extLst>
          </p:cNvPr>
          <p:cNvSpPr/>
          <p:nvPr/>
        </p:nvSpPr>
        <p:spPr>
          <a:xfrm>
            <a:off x="9220102" y="2500746"/>
            <a:ext cx="917270" cy="282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1EB4C-2E6F-45C4-8C08-33F3CE816164}"/>
              </a:ext>
            </a:extLst>
          </p:cNvPr>
          <p:cNvSpPr/>
          <p:nvPr/>
        </p:nvSpPr>
        <p:spPr>
          <a:xfrm>
            <a:off x="9220102" y="2971069"/>
            <a:ext cx="884019" cy="227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D1FD-DE0D-406F-96B3-A6FC13634A68}"/>
              </a:ext>
            </a:extLst>
          </p:cNvPr>
          <p:cNvSpPr txBox="1"/>
          <p:nvPr/>
        </p:nvSpPr>
        <p:spPr>
          <a:xfrm>
            <a:off x="6805435" y="1122218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DA7F3-6835-4357-ADAC-5C90C2FC7192}"/>
              </a:ext>
            </a:extLst>
          </p:cNvPr>
          <p:cNvSpPr txBox="1"/>
          <p:nvPr/>
        </p:nvSpPr>
        <p:spPr>
          <a:xfrm>
            <a:off x="5358837" y="4888176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D9348-C74D-42B4-B921-6D9E636A75E2}"/>
              </a:ext>
            </a:extLst>
          </p:cNvPr>
          <p:cNvSpPr txBox="1"/>
          <p:nvPr/>
        </p:nvSpPr>
        <p:spPr>
          <a:xfrm>
            <a:off x="7322045" y="2142302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EA6D3-3706-4AA3-B674-37FAFC73234A}"/>
              </a:ext>
            </a:extLst>
          </p:cNvPr>
          <p:cNvSpPr txBox="1"/>
          <p:nvPr/>
        </p:nvSpPr>
        <p:spPr>
          <a:xfrm>
            <a:off x="8465215" y="2439785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13552-CC96-47B3-ABAE-06D562654AC4}"/>
              </a:ext>
            </a:extLst>
          </p:cNvPr>
          <p:cNvSpPr txBox="1"/>
          <p:nvPr/>
        </p:nvSpPr>
        <p:spPr>
          <a:xfrm>
            <a:off x="8474578" y="2890220"/>
            <a:ext cx="11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6988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Suneth Warnakulasuriya</dc:creator>
  <cp:lastModifiedBy>Suneth Warnakulasuriya</cp:lastModifiedBy>
  <cp:revision>33</cp:revision>
  <dcterms:created xsi:type="dcterms:W3CDTF">2022-11-03T17:43:04Z</dcterms:created>
  <dcterms:modified xsi:type="dcterms:W3CDTF">2022-11-03T22:12:13Z</dcterms:modified>
</cp:coreProperties>
</file>