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818" y="-198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228" y="-2182"/>
            <a:ext cx="3314700" cy="106886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/>
              <a:t>          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3847225" y="2116056"/>
            <a:ext cx="1781305" cy="3775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FORMATIONS</a:t>
            </a:r>
          </a:p>
        </p:txBody>
      </p:sp>
      <p:cxnSp>
        <p:nvCxnSpPr>
          <p:cNvPr id="9" name="Straight Connector 19"/>
          <p:cNvCxnSpPr>
            <a:stCxn id="8" idx="3"/>
          </p:cNvCxnSpPr>
          <p:nvPr/>
        </p:nvCxnSpPr>
        <p:spPr>
          <a:xfrm>
            <a:off x="5628530" y="2304827"/>
            <a:ext cx="1915286" cy="1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28190" y="2546186"/>
            <a:ext cx="3547563" cy="1116205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"/>
              </a:rPr>
              <a:t>BTS SIO – Option SLAM	 </a:t>
            </a:r>
            <a:r>
              <a:rPr lang="fr-FR" sz="1100" b="1" dirty="0">
                <a:solidFill>
                  <a:srgbClr val="000000"/>
                </a:solidFill>
                <a:effectLst/>
                <a:latin typeface="+mn-lt"/>
                <a:cs typeface="Calibri"/>
              </a:rPr>
              <a:t>| 2014 – 2016</a:t>
            </a:r>
          </a:p>
          <a:p>
            <a:pPr marL="171450" indent="-171450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effectLst/>
                <a:latin typeface="+mn-lt"/>
                <a:cs typeface="Calibri"/>
              </a:rPr>
              <a:t>Validation des années </a:t>
            </a:r>
          </a:p>
          <a:p>
            <a:pPr marL="171450" indent="-171450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effectLst/>
                <a:latin typeface="+mn-lt"/>
                <a:cs typeface="Calibri"/>
              </a:rPr>
              <a:t>Option développement, axé Web</a:t>
            </a:r>
          </a:p>
          <a:p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"/>
              </a:rPr>
              <a:t>BAC STI2D - ITEC </a:t>
            </a:r>
            <a:r>
              <a:rPr lang="fr-FR" sz="1100" b="1" dirty="0">
                <a:solidFill>
                  <a:srgbClr val="000000"/>
                </a:solidFill>
                <a:effectLst/>
                <a:latin typeface="+mn-lt"/>
                <a:cs typeface="Calibri"/>
              </a:rPr>
              <a:t>| 2011 – 2016</a:t>
            </a:r>
          </a:p>
          <a:p>
            <a:pPr marL="171450" indent="-171450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cs typeface="Calibri"/>
              </a:rPr>
              <a:t>Bac mention assez bien </a:t>
            </a:r>
          </a:p>
          <a:p>
            <a:pPr marL="171450" indent="-171450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effectLst/>
                <a:latin typeface="+mn-lt"/>
                <a:cs typeface="Calibri"/>
              </a:rPr>
              <a:t>Option industrie, conception de prototype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086" y="3778452"/>
            <a:ext cx="1842558" cy="377541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r>
              <a:rPr lang="en-PH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EXPÉRIENCES</a:t>
            </a:r>
          </a:p>
        </p:txBody>
      </p:sp>
      <p:cxnSp>
        <p:nvCxnSpPr>
          <p:cNvPr id="13" name="Straight Connector 144"/>
          <p:cNvCxnSpPr>
            <a:stCxn id="12" idx="3"/>
          </p:cNvCxnSpPr>
          <p:nvPr/>
        </p:nvCxnSpPr>
        <p:spPr>
          <a:xfrm>
            <a:off x="5698644" y="3967223"/>
            <a:ext cx="1854035" cy="10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89"/>
          <p:cNvSpPr txBox="1"/>
          <p:nvPr/>
        </p:nvSpPr>
        <p:spPr>
          <a:xfrm>
            <a:off x="3732275" y="4282604"/>
            <a:ext cx="3830576" cy="33954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9569" tIns="49785" rIns="99569" bIns="497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i="1" dirty="0">
                <a:solidFill>
                  <a:srgbClr val="000000"/>
                </a:solidFill>
                <a:cs typeface="Calibri"/>
              </a:rPr>
              <a:t>EFC - Gestadis| </a:t>
            </a:r>
            <a:r>
              <a:rPr lang="en-US" sz="1100" b="1" i="1" dirty="0">
                <a:cs typeface="Calibri"/>
              </a:rPr>
              <a:t>Septembre 2016 – Février 2017 – 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cs typeface="Calibri"/>
              </a:rPr>
              <a:t>Développeur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cs typeface="Calibri"/>
              </a:rPr>
              <a:t>Analyste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cs typeface="Calibri"/>
              </a:rPr>
              <a:t> – Full stack </a:t>
            </a:r>
            <a:endParaRPr lang="fr-FR" sz="1100" i="1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Création et refonte d’un extranet</a:t>
            </a:r>
          </a:p>
          <a:p>
            <a:pPr marL="171450" indent="-171450">
              <a:buFontTx/>
              <a:buChar char="-"/>
            </a:pP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Maintenance et amélioration de projet</a:t>
            </a:r>
          </a:p>
          <a:p>
            <a:pPr marL="171450" indent="-171450">
              <a:buFontTx/>
              <a:buChar char="-"/>
            </a:pP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Support Web – Hotline </a:t>
            </a:r>
          </a:p>
          <a:p>
            <a:pPr marL="171450" indent="-171450">
              <a:buFontTx/>
              <a:buChar char="-"/>
            </a:pP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Planification de projet </a:t>
            </a:r>
          </a:p>
          <a:p>
            <a:pPr marL="171450" indent="-171450">
              <a:buFontTx/>
              <a:buChar char="-"/>
            </a:pP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Etude fonctionnelle</a:t>
            </a:r>
          </a:p>
          <a:p>
            <a:pPr marL="171450" indent="-171450">
              <a:buFontTx/>
              <a:buChar char="-"/>
            </a:pP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WordPress</a:t>
            </a:r>
          </a:p>
          <a:p>
            <a:endParaRPr lang="fr-FR" sz="1100" b="1" dirty="0">
              <a:latin typeface="Arial"/>
              <a:ea typeface="Calibri"/>
              <a:cs typeface="Times New Roman"/>
            </a:endParaRPr>
          </a:p>
          <a:p>
            <a:r>
              <a:rPr lang="en-US" sz="1100" b="1" i="1" dirty="0">
                <a:solidFill>
                  <a:srgbClr val="000000"/>
                </a:solidFill>
                <a:cs typeface="Calibri"/>
              </a:rPr>
              <a:t>Association Biosphère – Lyon 1, la Doua | Janvier 2015 – Mars 2015 </a:t>
            </a:r>
            <a:r>
              <a:rPr lang="en-US" sz="1100" b="1" i="1" dirty="0">
                <a:cs typeface="Calibri"/>
              </a:rPr>
              <a:t> 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cs typeface="Calibri"/>
              </a:rPr>
              <a:t>Développeur et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cs typeface="Calibri"/>
              </a:rPr>
              <a:t>Administrateur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cs typeface="Calibri"/>
              </a:rPr>
              <a:t> web </a:t>
            </a:r>
            <a:endParaRPr lang="fr-FR" sz="1100" i="1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Bénévolat dans l’association pour créer et gérer le site internet de l’organisation</a:t>
            </a:r>
            <a:endParaRPr lang="fr-FR" sz="1100" b="1" dirty="0">
              <a:latin typeface="Arial"/>
              <a:ea typeface="Calibri"/>
              <a:cs typeface="Times New Roman"/>
            </a:endParaRPr>
          </a:p>
          <a:p>
            <a:endParaRPr lang="fr-FR" sz="1100" b="1" dirty="0">
              <a:latin typeface="Arial"/>
              <a:ea typeface="Calibri"/>
              <a:cs typeface="Times New Roman"/>
            </a:endParaRPr>
          </a:p>
          <a:p>
            <a:r>
              <a:rPr lang="en-US" sz="1100" b="1" i="1" dirty="0">
                <a:solidFill>
                  <a:srgbClr val="000000"/>
                </a:solidFill>
                <a:cs typeface="Calibri"/>
              </a:rPr>
              <a:t>MCIS - OnAir| </a:t>
            </a:r>
            <a:r>
              <a:rPr lang="en-US" sz="1100" b="1" i="1" dirty="0">
                <a:cs typeface="Calibri"/>
              </a:rPr>
              <a:t>Eté 2015 – 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cs typeface="Calibri"/>
              </a:rPr>
              <a:t>(stage) Développeur web</a:t>
            </a:r>
            <a:endParaRPr lang="fr-FR" sz="1100" i="1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Gestion de la partie administration du site, conception de fonction de statistique, de tri et de sécurité d’accès. </a:t>
            </a:r>
          </a:p>
          <a:p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r>
              <a:rPr lang="en-US" sz="1100" b="1" i="1" dirty="0">
                <a:solidFill>
                  <a:srgbClr val="000000"/>
                </a:solidFill>
                <a:cs typeface="Calibri"/>
              </a:rPr>
              <a:t>McDonald’s| Eté 2016</a:t>
            </a:r>
            <a:r>
              <a:rPr lang="en-US" sz="1100" b="1" i="1" dirty="0">
                <a:cs typeface="Calibri"/>
              </a:rPr>
              <a:t> –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cs typeface="Calibri"/>
              </a:rPr>
              <a:t>Cuisinier</a:t>
            </a:r>
            <a:endParaRPr lang="fr-FR" sz="1100" i="1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Tous poste confondu </a:t>
            </a:r>
            <a:endParaRPr lang="fr-FR" sz="1100" b="1" dirty="0">
              <a:latin typeface="Arial"/>
              <a:ea typeface="Calibri"/>
              <a:cs typeface="Times New Roman"/>
            </a:endParaRPr>
          </a:p>
          <a:p>
            <a:endParaRPr lang="fr-FR" sz="1100" b="1" dirty="0">
              <a:latin typeface="Arial"/>
              <a:ea typeface="Calibri"/>
              <a:cs typeface="Times New Roman"/>
            </a:endParaRPr>
          </a:p>
          <a:p>
            <a:endParaRPr lang="fr-FR" sz="1100" b="1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28190" y="7838137"/>
            <a:ext cx="1437356" cy="3775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LANGUES</a:t>
            </a:r>
          </a:p>
        </p:txBody>
      </p:sp>
      <p:cxnSp>
        <p:nvCxnSpPr>
          <p:cNvPr id="17" name="Straight Connector 150"/>
          <p:cNvCxnSpPr>
            <a:stCxn id="16" idx="3"/>
          </p:cNvCxnSpPr>
          <p:nvPr/>
        </p:nvCxnSpPr>
        <p:spPr>
          <a:xfrm>
            <a:off x="5265546" y="8026908"/>
            <a:ext cx="2278273" cy="1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89"/>
          <p:cNvSpPr txBox="1"/>
          <p:nvPr/>
        </p:nvSpPr>
        <p:spPr>
          <a:xfrm>
            <a:off x="3837707" y="8328738"/>
            <a:ext cx="3528528" cy="95222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9569" tIns="49785" rIns="99569" bIns="497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fr-FR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Français : Lu – Ecrit – Parlé </a:t>
            </a:r>
          </a:p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fr-FR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Anglais : Niveau moyen – Lu</a:t>
            </a:r>
          </a:p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fr-FR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</a:p>
          <a:p>
            <a:pPr>
              <a:lnSpc>
                <a:spcPts val="1307"/>
              </a:lnSpc>
              <a:spcAft>
                <a:spcPts val="544"/>
              </a:spcAft>
            </a:pP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1" name="Rounded Rectangle 76"/>
          <p:cNvSpPr/>
          <p:nvPr/>
        </p:nvSpPr>
        <p:spPr>
          <a:xfrm>
            <a:off x="406062" y="5771618"/>
            <a:ext cx="2689013" cy="298015"/>
          </a:xfrm>
          <a:prstGeom prst="roundRect">
            <a:avLst/>
          </a:prstGeom>
          <a:solidFill>
            <a:srgbClr val="1F49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1300" dirty="0">
                <a:latin typeface="Arial" pitchFamily="34" charset="0"/>
                <a:cs typeface="Arial" pitchFamily="34" charset="0"/>
              </a:rPr>
              <a:t>COMPÉTENCES CLÉS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1917" y="6135342"/>
            <a:ext cx="1886837" cy="1903600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PHP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MySQL</a:t>
            </a:r>
          </a:p>
          <a:p>
            <a:pPr>
              <a:spcAft>
                <a:spcPts val="544"/>
              </a:spcAft>
            </a:pPr>
            <a:r>
              <a:rPr lang="fr-FR" sz="1100" b="1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Laravel</a:t>
            </a:r>
            <a:endParaRPr lang="fr-FR" sz="1100" b="1" dirty="0">
              <a:solidFill>
                <a:schemeClr val="bg1"/>
              </a:solidFill>
              <a:latin typeface="Arial"/>
              <a:ea typeface="Calibri"/>
              <a:cs typeface="Times New Roman"/>
            </a:endParaRP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Html/CSS3/Sass</a:t>
            </a:r>
          </a:p>
          <a:p>
            <a:pPr>
              <a:spcAft>
                <a:spcPts val="544"/>
              </a:spcAft>
            </a:pPr>
            <a:r>
              <a:rPr lang="fr-FR" sz="1100" b="1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Bootstrap</a:t>
            </a:r>
            <a:endParaRPr lang="fr-FR" sz="1100" b="1" dirty="0">
              <a:solidFill>
                <a:schemeClr val="bg1"/>
              </a:solidFill>
              <a:latin typeface="Arial"/>
              <a:ea typeface="Calibri"/>
              <a:cs typeface="Times New Roman"/>
            </a:endParaRP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JavaScript/JQuery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Git</a:t>
            </a:r>
          </a:p>
          <a:p>
            <a:pPr>
              <a:spcAft>
                <a:spcPts val="544"/>
              </a:spcAft>
            </a:pPr>
            <a:endParaRPr lang="fr-FR" sz="1100" b="1" dirty="0">
              <a:solidFill>
                <a:schemeClr val="bg1"/>
              </a:solidFill>
              <a:latin typeface="Arial"/>
              <a:ea typeface="Calibri"/>
              <a:cs typeface="Times New Roman"/>
            </a:endParaRPr>
          </a:p>
        </p:txBody>
      </p:sp>
      <p:grpSp>
        <p:nvGrpSpPr>
          <p:cNvPr id="23" name="Group 81"/>
          <p:cNvGrpSpPr/>
          <p:nvPr/>
        </p:nvGrpSpPr>
        <p:grpSpPr>
          <a:xfrm>
            <a:off x="1787959" y="6202140"/>
            <a:ext cx="1334378" cy="145442"/>
            <a:chOff x="3505200" y="7559865"/>
            <a:chExt cx="1371601" cy="134750"/>
          </a:xfrm>
          <a:solidFill>
            <a:schemeClr val="bg1"/>
          </a:solidFill>
        </p:grpSpPr>
        <p:sp>
          <p:nvSpPr>
            <p:cNvPr id="24" name="Rectangle 23"/>
            <p:cNvSpPr/>
            <p:nvPr/>
          </p:nvSpPr>
          <p:spPr>
            <a:xfrm>
              <a:off x="3505201" y="7559868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05200" y="7559865"/>
              <a:ext cx="1158120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101"/>
          <p:cNvGrpSpPr/>
          <p:nvPr/>
        </p:nvGrpSpPr>
        <p:grpSpPr>
          <a:xfrm>
            <a:off x="1792988" y="6414175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27" name="Rectangle 26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5201" y="7559865"/>
              <a:ext cx="926406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104"/>
          <p:cNvGrpSpPr/>
          <p:nvPr/>
        </p:nvGrpSpPr>
        <p:grpSpPr>
          <a:xfrm>
            <a:off x="1792988" y="6865077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30" name="Rectangle 29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05200" y="7559865"/>
              <a:ext cx="976993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107"/>
          <p:cNvGrpSpPr/>
          <p:nvPr/>
        </p:nvGrpSpPr>
        <p:grpSpPr>
          <a:xfrm>
            <a:off x="1787959" y="7077112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33" name="Rectangle 32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05201" y="7559865"/>
              <a:ext cx="908457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10"/>
          <p:cNvGrpSpPr/>
          <p:nvPr/>
        </p:nvGrpSpPr>
        <p:grpSpPr>
          <a:xfrm>
            <a:off x="1787958" y="7316662"/>
            <a:ext cx="1334378" cy="145439"/>
            <a:chOff x="3505199" y="7559865"/>
            <a:chExt cx="1371601" cy="134747"/>
          </a:xfrm>
          <a:solidFill>
            <a:schemeClr val="bg1"/>
          </a:solidFill>
        </p:grpSpPr>
        <p:sp>
          <p:nvSpPr>
            <p:cNvPr id="36" name="Rectangle 35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5199" y="7559865"/>
              <a:ext cx="976993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sp>
        <p:nvSpPr>
          <p:cNvPr id="38" name="Rounded Rectangle 114"/>
          <p:cNvSpPr/>
          <p:nvPr/>
        </p:nvSpPr>
        <p:spPr>
          <a:xfrm>
            <a:off x="438352" y="7796392"/>
            <a:ext cx="2689013" cy="298015"/>
          </a:xfrm>
          <a:prstGeom prst="roundRect">
            <a:avLst/>
          </a:prstGeom>
          <a:solidFill>
            <a:srgbClr val="1F49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1300" dirty="0">
                <a:latin typeface="Arial" pitchFamily="34" charset="0"/>
                <a:cs typeface="Arial" pitchFamily="34" charset="0"/>
              </a:rPr>
              <a:t>COMPÉTENCES DIVERSES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0289" y="8245686"/>
            <a:ext cx="2857076" cy="1711240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- Norme PSR 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- Gestion de base de données – </a:t>
            </a:r>
            <a:r>
              <a:rPr lang="fr-FR" sz="1100" b="1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Sql</a:t>
            </a: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Server 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- Administration légère côté serveur 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- Participation à la gestion de projet – Méthode agile 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- Utilisation et compréhension rapide des logiciels utilisés </a:t>
            </a:r>
          </a:p>
        </p:txBody>
      </p:sp>
      <p:grpSp>
        <p:nvGrpSpPr>
          <p:cNvPr id="55" name="Group 23"/>
          <p:cNvGrpSpPr/>
          <p:nvPr/>
        </p:nvGrpSpPr>
        <p:grpSpPr>
          <a:xfrm>
            <a:off x="303228" y="4011168"/>
            <a:ext cx="2915208" cy="1132178"/>
            <a:chOff x="22752" y="7154416"/>
            <a:chExt cx="2643514" cy="1048942"/>
          </a:xfrm>
        </p:grpSpPr>
        <p:pic>
          <p:nvPicPr>
            <p:cNvPr id="56" name="Picture 3" descr="C:\Users\ikkinallego\Downloads\location76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2" y="7154416"/>
              <a:ext cx="242195" cy="24219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/>
            <p:cNvSpPr/>
            <p:nvPr/>
          </p:nvSpPr>
          <p:spPr>
            <a:xfrm>
              <a:off x="204653" y="7165376"/>
              <a:ext cx="2411193" cy="556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PH" sz="11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6 rue Marie Madeleine de Fourcade – 69007 Lyon</a:t>
              </a:r>
            </a:p>
            <a:p>
              <a:pPr algn="ctr"/>
              <a:endParaRPr lang="en-PH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8" name="Picture 4" descr="C:\Users\ikkinallego\Downloads\telephone5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" y="7566621"/>
              <a:ext cx="190165" cy="19016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238933" y="7569312"/>
              <a:ext cx="241119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PH" sz="11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+336 24 34 44 17</a:t>
              </a:r>
            </a:p>
          </p:txBody>
        </p:sp>
        <p:pic>
          <p:nvPicPr>
            <p:cNvPr id="60" name="Picture 5" descr="C:\Users\ikkinallego\Downloads\email5 (1)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70" y="7943726"/>
              <a:ext cx="240487" cy="2404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/>
            <p:cNvSpPr/>
            <p:nvPr/>
          </p:nvSpPr>
          <p:spPr>
            <a:xfrm>
              <a:off x="255073" y="7957137"/>
              <a:ext cx="241119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PH" sz="11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benjamin.rouquet4@gmail.com</a:t>
              </a:r>
            </a:p>
          </p:txBody>
        </p:sp>
      </p:grpSp>
      <p:sp>
        <p:nvSpPr>
          <p:cNvPr id="64" name="Прямоугольный треугольник 15"/>
          <p:cNvSpPr/>
          <p:nvPr/>
        </p:nvSpPr>
        <p:spPr>
          <a:xfrm flipV="1">
            <a:off x="0" y="10220"/>
            <a:ext cx="7562850" cy="180020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5" name="Прямоугольник 47"/>
          <p:cNvSpPr/>
          <p:nvPr/>
        </p:nvSpPr>
        <p:spPr>
          <a:xfrm>
            <a:off x="-603448" y="-2182"/>
            <a:ext cx="69127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Benjamin Rouquet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-138134" y="653725"/>
            <a:ext cx="3590969" cy="578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2000" b="1" spc="32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Développeur web</a:t>
            </a: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3856086" y="1119957"/>
            <a:ext cx="3544887" cy="69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1100" dirty="0">
                <a:latin typeface="Calibri"/>
                <a:cs typeface="Calibri"/>
              </a:rPr>
              <a:t>Passionné, auto-didacte et avec une envie d’apprendre, j’ai le pouvoir d’avancer et d’apporter mes connaissances aux différents problèmes </a:t>
            </a:r>
            <a:r>
              <a:rPr lang="fr-FR" sz="1100">
                <a:latin typeface="Calibri"/>
                <a:cs typeface="Calibri"/>
              </a:rPr>
              <a:t>qui s’offrent </a:t>
            </a:r>
            <a:r>
              <a:rPr lang="fr-FR" sz="1100" dirty="0">
                <a:latin typeface="Calibri"/>
                <a:cs typeface="Calibri"/>
              </a:rPr>
              <a:t>à moi. </a:t>
            </a:r>
          </a:p>
        </p:txBody>
      </p:sp>
      <p:pic>
        <p:nvPicPr>
          <p:cNvPr id="62" name="Image 61"/>
          <p:cNvPicPr/>
          <p:nvPr/>
        </p:nvPicPr>
        <p:blipFill>
          <a:blip r:embed="rId8"/>
          <a:stretch>
            <a:fillRect/>
          </a:stretch>
        </p:blipFill>
        <p:spPr bwMode="auto">
          <a:xfrm>
            <a:off x="926175" y="1473094"/>
            <a:ext cx="1545303" cy="153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phique 1" descr="Engrenage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5606" y="5236044"/>
            <a:ext cx="325492" cy="325492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544302" y="5242687"/>
            <a:ext cx="2659009" cy="26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Permis B - Voiture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84369" y="297275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15/02/1995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47224" y="8853759"/>
            <a:ext cx="1562975" cy="3775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OBJECTIFS</a:t>
            </a:r>
          </a:p>
        </p:txBody>
      </p:sp>
      <p:cxnSp>
        <p:nvCxnSpPr>
          <p:cNvPr id="71" name="Straight Connector 150"/>
          <p:cNvCxnSpPr>
            <a:cxnSpLocks/>
            <a:stCxn id="70" idx="3"/>
          </p:cNvCxnSpPr>
          <p:nvPr/>
        </p:nvCxnSpPr>
        <p:spPr>
          <a:xfrm>
            <a:off x="5410199" y="9042530"/>
            <a:ext cx="21526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189"/>
          <p:cNvSpPr txBox="1"/>
          <p:nvPr/>
        </p:nvSpPr>
        <p:spPr>
          <a:xfrm>
            <a:off x="3856086" y="9259021"/>
            <a:ext cx="3528528" cy="95222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9569" tIns="49785" rIns="99569" bIns="497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fr-FR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Perfectionner et apprendre de nouvelles technologies</a:t>
            </a:r>
          </a:p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fr-FR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Devenir chef d’équipe</a:t>
            </a:r>
          </a:p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fr-FR" sz="11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Voyage et découvrir de nouvelles cultures</a:t>
            </a:r>
          </a:p>
          <a:p>
            <a:pPr>
              <a:lnSpc>
                <a:spcPts val="1307"/>
              </a:lnSpc>
              <a:spcAft>
                <a:spcPts val="544"/>
              </a:spcAft>
            </a:pPr>
            <a:endParaRPr lang="fr-FR" sz="1100" dirty="0">
              <a:solidFill>
                <a:schemeClr val="tx1"/>
              </a:solidFill>
              <a:latin typeface="Arial"/>
              <a:ea typeface="Calibri"/>
              <a:cs typeface="Times New Roman"/>
            </a:endParaRPr>
          </a:p>
          <a:p>
            <a:pPr>
              <a:lnSpc>
                <a:spcPts val="1307"/>
              </a:lnSpc>
              <a:spcAft>
                <a:spcPts val="544"/>
              </a:spcAft>
            </a:pP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30334" y="3227944"/>
            <a:ext cx="2410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Passionné – Dynamique – Agréable </a:t>
            </a:r>
          </a:p>
        </p:txBody>
      </p:sp>
      <p:grpSp>
        <p:nvGrpSpPr>
          <p:cNvPr id="50" name="Group 110"/>
          <p:cNvGrpSpPr/>
          <p:nvPr/>
        </p:nvGrpSpPr>
        <p:grpSpPr>
          <a:xfrm>
            <a:off x="1787959" y="7546716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51" name="Rectangle 50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05200" y="7559865"/>
              <a:ext cx="842546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601098" y="3841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570315" y="3674021"/>
            <a:ext cx="2659009" cy="26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benjamin-rouquet.fr</a:t>
            </a:r>
          </a:p>
        </p:txBody>
      </p:sp>
      <p:pic>
        <p:nvPicPr>
          <p:cNvPr id="7" name="Graphique 6" descr="Lien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247" y="3639635"/>
            <a:ext cx="307077" cy="307077"/>
          </a:xfrm>
          <a:prstGeom prst="rect">
            <a:avLst/>
          </a:prstGeom>
        </p:spPr>
      </p:pic>
      <p:grpSp>
        <p:nvGrpSpPr>
          <p:cNvPr id="63" name="Group 110"/>
          <p:cNvGrpSpPr/>
          <p:nvPr/>
        </p:nvGrpSpPr>
        <p:grpSpPr>
          <a:xfrm>
            <a:off x="1792988" y="6636659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67" name="Rectangle 66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05200" y="7559865"/>
              <a:ext cx="842546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401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262</Words>
  <Application>Microsoft Office PowerPoint</Application>
  <PresentationFormat>Personnalisé</PresentationFormat>
  <Paragraphs>58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Benjamin Rouquet</cp:lastModifiedBy>
  <cp:revision>24</cp:revision>
  <dcterms:created xsi:type="dcterms:W3CDTF">2015-07-03T12:55:42Z</dcterms:created>
  <dcterms:modified xsi:type="dcterms:W3CDTF">2017-02-16T18:30:18Z</dcterms:modified>
</cp:coreProperties>
</file>