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03.11.2021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03.11.2021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03.11.2021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03.11.2021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03.11.2021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03.11.2021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03.11.2021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/>
              <a:t>Load Balancer</a:t>
            </a:r>
            <a:endParaRPr lang="de-DE" dirty="0"/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Auswertung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b="1" dirty="0"/>
              <a:t> Einleitung</a:t>
            </a:r>
          </a:p>
          <a:p>
            <a:pPr lvl="1"/>
            <a:r>
              <a:rPr lang="de-DE" sz="4000" dirty="0"/>
              <a:t>Problemstellung</a:t>
            </a:r>
          </a:p>
          <a:p>
            <a:pPr lvl="1"/>
            <a:r>
              <a:rPr lang="de-DE" sz="4000" dirty="0"/>
              <a:t>Ziele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03.11.2021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22" y="4334895"/>
            <a:ext cx="1071768" cy="1071768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  <a:p>
            <a:r>
              <a:rPr lang="de-DE" dirty="0"/>
              <a:t>Beispielanwendung (Architektur)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Auswertung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130</Words>
  <Application>Microsoft Office PowerPoint</Application>
  <PresentationFormat>Breitbild</PresentationFormat>
  <Paragraphs>56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12</cp:revision>
  <dcterms:created xsi:type="dcterms:W3CDTF">2021-05-04T10:58:36Z</dcterms:created>
  <dcterms:modified xsi:type="dcterms:W3CDTF">2021-11-03T23:20:37Z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