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04.11.2021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04.11.2021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04.11.2021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04.11.2021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04.11.2021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1618133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942198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endParaRPr lang="de-DE" dirty="0"/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1994677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2" y="3553481"/>
            <a:ext cx="7156168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Clientseitige Service Discovery </a:t>
            </a:r>
          </a:p>
          <a:p>
            <a:r>
              <a:rPr lang="de-DE" dirty="0"/>
              <a:t>Alternativen: NGINX (serverseitig), </a:t>
            </a:r>
            <a:r>
              <a:rPr lang="de-DE" dirty="0" err="1"/>
              <a:t>Zookeeper</a:t>
            </a:r>
            <a:r>
              <a:rPr lang="de-DE" dirty="0"/>
              <a:t> (</a:t>
            </a:r>
            <a:r>
              <a:rPr lang="de-DE"/>
              <a:t>clientseitig), …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/>
              <a:t>Load Balancer</a:t>
            </a:r>
            <a:endParaRPr lang="de-DE" dirty="0"/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Auswertung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22" y="4334895"/>
            <a:ext cx="1071768" cy="1071768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Auswertung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04.11.2021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445</Words>
  <Application>Microsoft Office PowerPoint</Application>
  <PresentationFormat>Breitbild</PresentationFormat>
  <Paragraphs>161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24</cp:revision>
  <dcterms:created xsi:type="dcterms:W3CDTF">2021-05-04T10:58:36Z</dcterms:created>
  <dcterms:modified xsi:type="dcterms:W3CDTF">2021-11-04T22:00:58Z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