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5958" autoAdjust="0"/>
  </p:normalViewPr>
  <p:slideViewPr>
    <p:cSldViewPr snapToGrid="0" showGuides="1">
      <p:cViewPr varScale="1">
        <p:scale>
          <a:sx n="98" d="100"/>
          <a:sy n="98" d="100"/>
        </p:scale>
        <p:origin x="16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5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irkvorderstrasse/1058384010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fliegend, Ebene, draußen, Flugzeug enthält.&#10;&#10;Automatisch generierte Beschreibung">
            <a:extLst>
              <a:ext uri="{FF2B5EF4-FFF2-40B4-BE49-F238E27FC236}">
                <a16:creationId xmlns:a16="http://schemas.microsoft.com/office/drawing/2014/main" id="{FC13474B-571B-4355-8258-619D98CB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58" b="14272"/>
          <a:stretch/>
        </p:blipFill>
        <p:spPr>
          <a:xfrm>
            <a:off x="20" y="-1270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9ECD72-60C2-40EF-9D1B-8A6CAEBC0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898" y="78671"/>
            <a:ext cx="3672965" cy="3626217"/>
          </a:xfrm>
        </p:spPr>
        <p:txBody>
          <a:bodyPr anchor="b">
            <a:normAutofit/>
          </a:bodyPr>
          <a:lstStyle/>
          <a:p>
            <a:pPr algn="r"/>
            <a:r>
              <a:rPr lang="de-DE" sz="5000" dirty="0" err="1">
                <a:solidFill>
                  <a:schemeClr val="bg1"/>
                </a:solidFill>
              </a:rPr>
              <a:t>eTourism</a:t>
            </a:r>
            <a:endParaRPr lang="de-DE" sz="5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8DE4B-C823-4F31-8A82-7656CB8B2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9" y="3999417"/>
            <a:ext cx="3672963" cy="990197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</a:rPr>
              <a:t>Benjamin Swarovsky</a:t>
            </a:r>
          </a:p>
        </p:txBody>
      </p:sp>
      <p:sp>
        <p:nvSpPr>
          <p:cNvPr id="2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15BED46-F87A-4D4B-B923-C0AC8D205409}"/>
              </a:ext>
            </a:extLst>
          </p:cNvPr>
          <p:cNvSpPr txBox="1"/>
          <p:nvPr/>
        </p:nvSpPr>
        <p:spPr>
          <a:xfrm>
            <a:off x="9279022" y="6870700"/>
            <a:ext cx="29129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flickr.com/photos/dirkvorderstrasse/10583840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A49BF3-4751-46FB-9BE9-611EA0D95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142387"/>
            <a:ext cx="5566240" cy="1743563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1"/>
                </a:solidFill>
              </a:rPr>
              <a:t>Gliederung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EA6B65-CEF2-4E91-B43B-34392C22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997" y="2496074"/>
            <a:ext cx="7570344" cy="41284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Problemstellung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Einteilung des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Systeme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Zukunftsaussichten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5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A49BF3-4751-46FB-9BE9-611EA0D95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0" y="142387"/>
            <a:ext cx="7395259" cy="1743563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1"/>
                </a:solidFill>
              </a:rPr>
              <a:t>Problemstellung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EA6B65-CEF2-4E91-B43B-34392C22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997" y="2496074"/>
            <a:ext cx="7570344" cy="412846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Aus Sicht des Reisenden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Reiseziel für bestimmten Ort zu einer gegebenen Zeit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Suchkriterien:  Strandnähe, Verpflegung, </a:t>
            </a:r>
            <a:r>
              <a:rPr lang="de-DE" sz="2000" dirty="0" err="1">
                <a:solidFill>
                  <a:schemeClr val="bg1"/>
                </a:solidFill>
              </a:rPr>
              <a:t>Familenfreundlichkeit</a:t>
            </a: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Beim </a:t>
            </a:r>
            <a:r>
              <a:rPr lang="de-DE" sz="2000" dirty="0" err="1">
                <a:solidFill>
                  <a:schemeClr val="bg1"/>
                </a:solidFill>
              </a:rPr>
              <a:t>Tansport</a:t>
            </a:r>
            <a:r>
              <a:rPr lang="de-DE" sz="2000" dirty="0">
                <a:solidFill>
                  <a:schemeClr val="bg1"/>
                </a:solidFill>
              </a:rPr>
              <a:t>: Zeitdruck, </a:t>
            </a:r>
            <a:r>
              <a:rPr lang="de-DE" sz="2000" dirty="0" err="1">
                <a:solidFill>
                  <a:schemeClr val="bg1"/>
                </a:solidFill>
              </a:rPr>
              <a:t>Fluganst</a:t>
            </a: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Vor Ort: Wegbeschreibung für Unterhaltungsmöglichkeiten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Nach der Reise: Wunsch Kritik zu äußern</a:t>
            </a:r>
            <a:endParaRPr lang="de-DE" sz="16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A49BF3-4751-46FB-9BE9-611EA0D95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0" y="142387"/>
            <a:ext cx="7395259" cy="1743563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1"/>
                </a:solidFill>
              </a:rPr>
              <a:t>Problemstellung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EA6B65-CEF2-4E91-B43B-34392C22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997" y="2496074"/>
            <a:ext cx="7570344" cy="412846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Aus Sicht des Dienstleistungsunternehmens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Datenaustausch mit allen Akteuren des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Reise des Kunden muss nach Plan verlaufen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Komplexer Prozess der Preisgestaltung und Platzverteilung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Sicherheitsgewährleistung beim 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Statistische Auswertung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A49BF3-4751-46FB-9BE9-611EA0D95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0" y="142387"/>
            <a:ext cx="8299935" cy="1743563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1"/>
                </a:solidFill>
              </a:rPr>
              <a:t>Begriffserklärung </a:t>
            </a:r>
            <a:r>
              <a:rPr lang="de-DE" sz="5400" dirty="0" err="1">
                <a:solidFill>
                  <a:schemeClr val="bg1"/>
                </a:solidFill>
              </a:rPr>
              <a:t>etourism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EA6B65-CEF2-4E91-B43B-34392C22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997" y="2496074"/>
            <a:ext cx="7570344" cy="412846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Aus Sicht des Dienstleistungsunternehmens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Verknüpfung von </a:t>
            </a:r>
            <a:r>
              <a:rPr lang="de-DE" sz="2000" dirty="0" err="1">
                <a:solidFill>
                  <a:schemeClr val="bg1"/>
                </a:solidFill>
              </a:rPr>
              <a:t>Informations</a:t>
            </a:r>
            <a:r>
              <a:rPr lang="de-DE" sz="2000" dirty="0">
                <a:solidFill>
                  <a:schemeClr val="bg1"/>
                </a:solidFill>
              </a:rPr>
              <a:t> und Kommunikationstechnik und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Digitalisierung der Touristischen Wertschöpfungskette ist das Ziel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Führt </a:t>
            </a:r>
            <a:r>
              <a:rPr lang="de-DE" sz="2000">
                <a:solidFill>
                  <a:schemeClr val="bg1"/>
                </a:solidFill>
              </a:rPr>
              <a:t>zur Wettbewerbsfähigkeit der Tourismusindustrie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748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eTourism</vt:lpstr>
      <vt:lpstr>Gliederung</vt:lpstr>
      <vt:lpstr>Problemstellung</vt:lpstr>
      <vt:lpstr>Problemstellung</vt:lpstr>
      <vt:lpstr>Begriffserklärung etourism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eTourism</dc:title>
  <dc:creator>Benjamin Swarovsky</dc:creator>
  <cp:lastModifiedBy>Benjamin Swarovsky</cp:lastModifiedBy>
  <cp:revision>8</cp:revision>
  <dcterms:created xsi:type="dcterms:W3CDTF">2020-06-13T21:27:18Z</dcterms:created>
  <dcterms:modified xsi:type="dcterms:W3CDTF">2020-06-14T17:30:32Z</dcterms:modified>
</cp:coreProperties>
</file>