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7" r:id="rId15"/>
    <p:sldId id="274" r:id="rId16"/>
    <p:sldId id="275" r:id="rId17"/>
    <p:sldId id="276" r:id="rId18"/>
    <p:sldId id="278" r:id="rId19"/>
    <p:sldId id="281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1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4B5-FC03-4B96-9D37-2241FB654AEA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58-A114-46EE-8080-C23787978AAE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0561-ED05-49EC-A01E-3ADAC0822FC6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4B7-6DDC-40A5-8BEB-698907B28A60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7EB-5D97-4FC1-931B-37192B343EBB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33F-01F8-43CB-8E98-E03A0FBFF054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DADB-1BD1-490A-8AB6-B0996AFFEDA2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794-7D88-4C3D-BA67-16BAFF44C1AD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7B7-B2F2-4805-BF39-C472F6133B40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DF-9212-4C10-8189-B5291B3584C1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DB7-5FFD-487B-9233-F98D6E71071D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95-1055-4441-B122-EAC0313686F2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516-F456-460E-846D-F9341CEDD81D}" type="datetime1">
              <a:rPr lang="de-DE" smtClean="0"/>
              <a:t>01.07.2020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EB3-C457-4011-9591-7416EBA37EDD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215-D984-4802-9EC0-C968E2E5F781}" type="datetime1">
              <a:rPr lang="de-DE" smtClean="0"/>
              <a:t>01.07.2020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E5A-A783-4807-A0C0-0B4AF47D9B61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E190-A6F7-4B0E-8A97-3C4D64A5A8A6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682" y="620722"/>
            <a:ext cx="3971902" cy="3028983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1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39" r="846"/>
          <a:stretch/>
        </p:blipFill>
        <p:spPr>
          <a:xfrm>
            <a:off x="557249" y="620722"/>
            <a:ext cx="6652247" cy="528683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Systeme sorgen für den reibungslosen Ablauf des Flughafenbetriebes</a:t>
            </a:r>
          </a:p>
          <a:p>
            <a:r>
              <a:rPr lang="de-DE" sz="1800" dirty="0"/>
              <a:t>Für die Planung von Abläufen wie etwa für die Flugzeugabfertigung sowohl kurz- als auch Langfristig, kommen Planungs- Dispositions- und Administrationssystemen zum Einsatz. </a:t>
            </a:r>
          </a:p>
          <a:p>
            <a:r>
              <a:rPr lang="de-DE" sz="1800" dirty="0"/>
              <a:t>Passagierleitsysteme betrachten auch Großflächig den verkehr um den Bereich des Flughafens</a:t>
            </a:r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917"/>
            <a:ext cx="5831418" cy="44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/>
              <a:t>Ausgebautes WLAN</a:t>
            </a:r>
          </a:p>
          <a:p>
            <a:r>
              <a:rPr lang="de-DE" sz="1800" dirty="0"/>
              <a:t>Moderne Kassensysteme wie zum Beispiel Gastrofix</a:t>
            </a:r>
          </a:p>
          <a:p>
            <a:r>
              <a:rPr lang="de-DE" sz="1800" dirty="0"/>
              <a:t>CRS zur Verbindung des Hotels mit externen Reisemittlern über ein Global Distribution System</a:t>
            </a:r>
          </a:p>
          <a:p>
            <a:r>
              <a:rPr lang="de-DE" sz="1800" dirty="0"/>
              <a:t>PMS: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In/Out, Zimmerplanung, Hotelshops (Einzelhandel) und Sicherheitsmanagement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Datensammlung ermöglicht </a:t>
            </a:r>
            <a:r>
              <a:rPr lang="de-DE" dirty="0" err="1"/>
              <a:t>Auswrtungen</a:t>
            </a:r>
            <a:r>
              <a:rPr lang="de-DE" dirty="0"/>
              <a:t> wie Beispielsweise Konsumverhalten </a:t>
            </a:r>
            <a:r>
              <a:rPr lang="de-DE"/>
              <a:t>des Kunden</a:t>
            </a:r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14" y="1053808"/>
            <a:ext cx="6102351" cy="44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42" y="1320502"/>
            <a:ext cx="5915403" cy="214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 err="1"/>
              <a:t>OnlineReisebüro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2472748"/>
            <a:ext cx="5064125" cy="270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5387-9777-49C3-880F-A8F702D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ABF1B-2724-43E9-9D67-0BB291BA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Influencer</a:t>
            </a:r>
          </a:p>
          <a:p>
            <a:endParaRPr lang="de-DE" dirty="0"/>
          </a:p>
          <a:p>
            <a:r>
              <a:rPr lang="de-DE" dirty="0"/>
              <a:t>Monitoring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DBEAFA-09FC-4054-B24E-CE446F2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747F7-0872-4D60-A337-C116A65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r>
              <a:rPr lang="de-DE" sz="5600" dirty="0"/>
              <a:t>Digitalisierung der Touristischen Wertschöpfungskette ist das Zentrale Ziel</a:t>
            </a:r>
          </a:p>
          <a:p>
            <a:r>
              <a:rPr lang="de-DE" sz="5600" dirty="0"/>
              <a:t>Steigerung der Wettbewerbsfähigkeit der Tourismusindustrie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5C8B-04A8-49C9-B7D2-B107CB8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800" dirty="0" err="1"/>
              <a:t>LeistungsanbieterSysteme</a:t>
            </a:r>
            <a:br>
              <a:rPr lang="de-DE" dirty="0"/>
            </a:br>
            <a:r>
              <a:rPr lang="de-DE" dirty="0"/>
              <a:t>Reiseveranstalter</a:t>
            </a:r>
            <a:br>
              <a:rPr lang="de-DE" dirty="0"/>
            </a:br>
            <a:endParaRPr lang="de-DE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4E494-596F-4F14-81EA-B16B01D0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/>
              <a:t>Einkaufssysteme: Einkauf von Leistungen wie z.B. Transport, Beherbergung oder Reiseführungen</a:t>
            </a:r>
          </a:p>
          <a:p>
            <a:r>
              <a:rPr lang="de-DE" sz="1800" dirty="0"/>
              <a:t>Produktionssysteme: Bündelung der Leistungen für die Saisonplanung</a:t>
            </a:r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C8BA4-BE69-4C6C-A5A3-0D1ED85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A0B0B-53DA-4BA1-97F9-F66D4D2F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731B5B-8652-4ED1-A5B1-70FE77F4D9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0710"/>
            <a:ext cx="5411788" cy="390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2A072CB-64B6-4D03-8F6E-23568264A1FF}"/>
              </a:ext>
            </a:extLst>
          </p:cNvPr>
          <p:cNvSpPr txBox="1"/>
          <p:nvPr/>
        </p:nvSpPr>
        <p:spPr>
          <a:xfrm>
            <a:off x="6009129" y="5202165"/>
            <a:ext cx="4139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 err="1"/>
              <a:t>Weithöner</a:t>
            </a:r>
            <a:r>
              <a:rPr lang="de-DE" sz="1000" dirty="0"/>
              <a:t>, U., &amp; Goecke, R. (15. 06 2020). </a:t>
            </a:r>
            <a:r>
              <a:rPr lang="de-DE" sz="1000" i="1" dirty="0"/>
              <a:t>www.tourismus-it.de</a:t>
            </a:r>
            <a:r>
              <a:rPr lang="de-DE" sz="1000" dirty="0"/>
              <a:t>. Von https://www.tourismus-it.de/it-systeme/anbieter-systeme/16-25-im-bei-reiseveranstaltern</a:t>
            </a:r>
          </a:p>
        </p:txBody>
      </p:sp>
    </p:spTree>
    <p:extLst>
      <p:ext uri="{BB962C8B-B14F-4D97-AF65-F5344CB8AC3E}">
        <p14:creationId xmlns:p14="http://schemas.microsoft.com/office/powerpoint/2010/main" val="1211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 err="1"/>
              <a:t>Inflight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A9B32B-67AB-44E0-8AE5-A604F30D6A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490023"/>
            <a:ext cx="3265467" cy="25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3116614"/>
            <a:ext cx="4656366" cy="269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7CF575-5247-42C2-96E4-2A191ECE560A}"/>
              </a:ext>
            </a:extLst>
          </p:cNvPr>
          <p:cNvSpPr txBox="1"/>
          <p:nvPr/>
        </p:nvSpPr>
        <p:spPr>
          <a:xfrm>
            <a:off x="8881989" y="774245"/>
            <a:ext cx="3640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Quelle: </a:t>
            </a:r>
            <a:r>
              <a:rPr lang="de-DE" sz="1000" i="1" dirty="0" err="1"/>
              <a:t>airliners</a:t>
            </a:r>
            <a:r>
              <a:rPr lang="de-DE" sz="1000" i="1" dirty="0"/>
              <a:t>.</a:t>
            </a:r>
            <a:r>
              <a:rPr lang="de-DE" sz="1000" dirty="0"/>
              <a:t> (26. 05 2020). Von https://www.airliners.de/air-berlin-lufthansa-inflight-internet-auch-lh-kontinentalflotte/22656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543444" y="5836195"/>
            <a:ext cx="37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160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Reiseveranstalter </vt:lpstr>
      <vt:lpstr>LeistungsanbieterSysteme Inflight </vt:lpstr>
      <vt:lpstr>LeistungsanbieterSysteme Flughafen </vt:lpstr>
      <vt:lpstr>LeistungsanbieterSysteme Hotel und Gastronomie </vt:lpstr>
      <vt:lpstr>ReisemittlerSysteme Global Distribution System </vt:lpstr>
      <vt:lpstr>ReisemittlerSysteme OnlineReisebüro </vt:lpstr>
      <vt:lpstr>ReisemittlerSysteme Privatvermittlung</vt:lpstr>
      <vt:lpstr>Marketing Managementsysteme Yield Management</vt:lpstr>
      <vt:lpstr>Systeme für Endkunden Vergleichsportale</vt:lpstr>
      <vt:lpstr>Systeme für Endkunden Social Media</vt:lpstr>
      <vt:lpstr>Zukunftsaussichten und trends </vt:lpstr>
      <vt:lpstr>Zukunftsaussichten und trends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24</cp:revision>
  <dcterms:created xsi:type="dcterms:W3CDTF">2020-06-30T17:34:31Z</dcterms:created>
  <dcterms:modified xsi:type="dcterms:W3CDTF">2020-07-01T20:37:54Z</dcterms:modified>
</cp:coreProperties>
</file>