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82" r:id="rId4"/>
    <p:sldId id="261" r:id="rId5"/>
    <p:sldId id="263" r:id="rId6"/>
    <p:sldId id="264" r:id="rId7"/>
    <p:sldId id="28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35" autoAdjust="0"/>
  </p:normalViewPr>
  <p:slideViewPr>
    <p:cSldViewPr snapToGrid="0" showGuides="1">
      <p:cViewPr varScale="1">
        <p:scale>
          <a:sx n="85" d="100"/>
          <a:sy n="85" d="100"/>
        </p:scale>
        <p:origin x="67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3288" y="84"/>
      </p:cViewPr>
      <p:guideLst>
        <p:guide orient="horz" pos="288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DA85F-0A5D-44BC-A778-7E53C4BE819F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664E3-6896-42CC-AA33-8523AD8F7A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3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60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6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141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236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21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376B-CDF3-42AC-9F75-54503E5D0756}" type="datetime1">
              <a:rPr lang="de-DE" smtClean="0"/>
              <a:t>12.03.2021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WohnGutWissen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16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8E31-11DA-41FF-B2C7-9AD4B80FD83D}" type="datetime1">
              <a:rPr lang="de-DE" smtClean="0"/>
              <a:t>12.03.2021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WohnGutWissen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60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1034902"/>
            <a:ext cx="9061414" cy="1389321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2" y="2743199"/>
            <a:ext cx="8795599" cy="3256221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5C7-97F2-4546-8247-F9D277085892}" type="datetime1">
              <a:rPr lang="de-DE" smtClean="0"/>
              <a:t>12.03.2021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Benjamin Swarovsky                                                                                                            </a:t>
            </a:r>
            <a:r>
              <a:rPr lang="de-DE" dirty="0" err="1"/>
              <a:t>WohnGutWissen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995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76A9-DF7E-4271-B122-BFAA97277C45}" type="datetime1">
              <a:rPr lang="de-DE" smtClean="0"/>
              <a:t>12.03.2021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WohnGutWissen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107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2407-501D-4972-A803-0A316D063597}" type="datetime1">
              <a:rPr lang="de-DE" smtClean="0"/>
              <a:t>12.03.2021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WohnGutWissen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757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0F37-86C8-4F43-BC89-9AD4216B6777}" type="datetime1">
              <a:rPr lang="de-DE" smtClean="0"/>
              <a:t>12.03.2021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WohnGutWissen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2719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F563-971C-4CB6-876F-D3005A38C0CE}" type="datetime1">
              <a:rPr lang="de-DE" smtClean="0"/>
              <a:t>12.03.2021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WohnGutWissen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559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C976-5E33-40D0-8182-BA1486D2D733}" type="datetime1">
              <a:rPr lang="de-DE" smtClean="0"/>
              <a:t>12.03.2021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WohnGutWissen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054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BA83-B0DD-42E0-98BD-7864DA0251D2}" type="datetime1">
              <a:rPr lang="de-DE" smtClean="0"/>
              <a:t>12.03.2021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WohnGutWissen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6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D197-5FD5-400C-A72D-AA8C978B55DD}" type="datetime1">
              <a:rPr lang="de-DE" smtClean="0"/>
              <a:t>12.03.2021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WohnGutWissen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9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5A55-1459-4182-B0B6-082EA0E70228}" type="datetime1">
              <a:rPr lang="de-DE" smtClean="0"/>
              <a:t>12.03.2021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WohnGutWissen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81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17BB-EEBC-4D25-8037-E29001D95B4B}" type="datetime1">
              <a:rPr lang="de-DE" smtClean="0"/>
              <a:t>12.03.2021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WohnGutWissen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B11E-069F-4DAD-BE86-24E561156779}" type="datetime1">
              <a:rPr lang="de-DE" smtClean="0"/>
              <a:t>12.03.2021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WohnGutWissen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80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7722-BC64-452E-8639-4A0B95B05F9C}" type="datetime1">
              <a:rPr lang="de-DE" smtClean="0"/>
              <a:t>12.03.2021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WohnGutWissen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15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3A66-1C9A-4EE7-B5F6-38BE8450389D}" type="datetime1">
              <a:rPr lang="de-DE" smtClean="0"/>
              <a:t>12.03.2021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WohnGutWissen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59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330284"/>
            <a:ext cx="5411788" cy="1089837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8512" y="685800"/>
            <a:ext cx="5064826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2" y="2495120"/>
            <a:ext cx="5411788" cy="344668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E380-E41D-43B3-A26D-20FA0F0AE66C}" type="datetime1">
              <a:rPr lang="de-DE" smtClean="0"/>
              <a:t>12.03.2021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4212" y="6381342"/>
            <a:ext cx="7543800" cy="365125"/>
          </a:xfrm>
        </p:spPr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WohnGutWissen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37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6A4A-B25E-4186-BCAD-3A703C1D64BF}" type="datetime1">
              <a:rPr lang="de-DE" smtClean="0"/>
              <a:t>12.03.2021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WohnGutWissen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7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9886EF-9811-400B-BEA1-7003A991AA63}" type="datetime1">
              <a:rPr lang="de-DE" smtClean="0"/>
              <a:t>12.03.2021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381343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DE"/>
              <a:t>Benjamin Swarovsky                                                                                                            WohnGutWissen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9436" y="5606846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8F81FD-BDEC-44D5-AEC0-D96FA8B6D2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036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lberbergmontafon.at/holzhaeuser-im-montafon-tradition-oder-zukunf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flickr.com/photos/dirkvorderstrasse/1058384010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CDC157-AF33-44FA-97EE-11ED2B655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85799"/>
            <a:ext cx="4781147" cy="2971801"/>
          </a:xfrm>
        </p:spPr>
        <p:txBody>
          <a:bodyPr>
            <a:normAutofit/>
          </a:bodyPr>
          <a:lstStyle/>
          <a:p>
            <a:r>
              <a:rPr lang="de-DE" sz="4400" cap="none" dirty="0" err="1"/>
              <a:t>WohnGutWissen</a:t>
            </a:r>
            <a:endParaRPr lang="de-DE" sz="4400" cap="non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B403E7-8222-48C7-AE38-F3F37EF6F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4816572" cy="1947333"/>
          </a:xfrm>
        </p:spPr>
        <p:txBody>
          <a:bodyPr>
            <a:normAutofit/>
          </a:bodyPr>
          <a:lstStyle/>
          <a:p>
            <a:r>
              <a:rPr lang="de-DE"/>
              <a:t>Benjamin Swarovsky</a:t>
            </a:r>
            <a:endParaRPr lang="de-DE" dirty="0"/>
          </a:p>
        </p:txBody>
      </p:sp>
      <p:pic>
        <p:nvPicPr>
          <p:cNvPr id="15" name="Grafik 14" descr="Ein Bild, das Gebäude, Himmel, draußen, Gras enthält.&#10;&#10;Automatisch generierte Beschreibung">
            <a:extLst>
              <a:ext uri="{FF2B5EF4-FFF2-40B4-BE49-F238E27FC236}">
                <a16:creationId xmlns:a16="http://schemas.microsoft.com/office/drawing/2014/main" id="{B17F9C76-0FFA-4BF4-BBE8-09D747B72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728" r="27717" b="2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58CDF130-FAB0-4432-9400-7A25247F241C}"/>
              </a:ext>
            </a:extLst>
          </p:cNvPr>
          <p:cNvSpPr txBox="1"/>
          <p:nvPr/>
        </p:nvSpPr>
        <p:spPr>
          <a:xfrm>
            <a:off x="9288641" y="6870700"/>
            <a:ext cx="290335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4" tooltip="https://www.flickr.com/photos/dirkvorderstrasse/1058384010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7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A6658-E380-4344-9435-A0EF3724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376FBA-8EA0-400B-9214-47BF49E34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Allgemeine Informationen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Qualitätsziele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Kontextabgrenzung (Ebene 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Bausteinsicht (Ebene 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Bausteinsicht (Ebene 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Domain Modell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02BEAE-41E8-4B69-9F25-07101F50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WohnGutWissen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DC55A3-DEBF-46A9-A592-5B8A961A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31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8B1BD-C616-4DED-BC93-782DC217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Informationen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4240CD-F4B0-45B8-A8E0-11EC5F45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WohnGutWissen</a:t>
            </a:r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08C75855-CE87-4262-B870-DBC8E2875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3" y="2743200"/>
            <a:ext cx="8796337" cy="32559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Auftraggeber: Unternehmen "</a:t>
            </a:r>
            <a:r>
              <a:rPr lang="de-DE" dirty="0" err="1"/>
              <a:t>WohnGut</a:t>
            </a:r>
            <a:r>
              <a:rPr lang="de-DE" dirty="0"/>
              <a:t>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Verwaltungsmöglichkeiten von Mietern, Mietverträgen und Mietobjekten für </a:t>
            </a:r>
            <a:r>
              <a:rPr lang="de-DE" dirty="0" err="1"/>
              <a:t>WohnGut</a:t>
            </a:r>
            <a:r>
              <a:rPr lang="de-DE" dirty="0"/>
              <a:t> Mitarbeiter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Bietet Mietern Überblick über vorhandene Mietverträge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WGW Wird zum Zentralen System innerhalb der </a:t>
            </a:r>
            <a:r>
              <a:rPr lang="de-DE" dirty="0" err="1"/>
              <a:t>WohnGut</a:t>
            </a:r>
            <a:r>
              <a:rPr lang="de-DE" dirty="0"/>
              <a:t> ausgebaut und über Jahre hinweg eingesetzt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6AAB359-EDD2-45F6-8DC4-08BCFCFF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2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A7B93-F8C9-4805-B092-B099850E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Qualitätsziele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A83E90-2276-4196-A124-E9DF7FDE6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Sicherheit: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Vertraulichkeit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Nicht-</a:t>
            </a:r>
            <a:r>
              <a:rPr lang="de-DE" sz="1800" dirty="0" err="1"/>
              <a:t>Abstreitbarkeit</a:t>
            </a:r>
            <a:endParaRPr lang="de-DE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Integrität</a:t>
            </a:r>
          </a:p>
          <a:p>
            <a:endParaRPr lang="de-DE" sz="1800" dirty="0"/>
          </a:p>
          <a:p>
            <a:r>
              <a:rPr lang="de-DE" dirty="0"/>
              <a:t>Wartbarkeit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Modularität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7437BC-7024-46CE-B739-3B877869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WohnGutWissen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22FF5C-F74E-4CA6-8ECD-B5EB4E26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91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EBE10-F486-4D44-8060-FC1D47E3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Kontextabgrenzung (Ebene 0)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CD465-BE7F-48BC-8F5E-1CB015CB7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9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68872B-BC21-4DB5-9ACC-901CD219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WohnGutWissen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7293BD-2137-47F8-BC8D-6A137FFB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5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725C06C-2538-4269-85F9-F5D74C2C177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" y="2424223"/>
            <a:ext cx="10576070" cy="3754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953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EBE10-F486-4D44-8060-FC1D47E3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01" y="858580"/>
            <a:ext cx="9061414" cy="1389321"/>
          </a:xfrm>
        </p:spPr>
        <p:txBody>
          <a:bodyPr/>
          <a:lstStyle/>
          <a:p>
            <a:r>
              <a:rPr lang="de-DE" dirty="0"/>
              <a:t>Bausteinsicht</a:t>
            </a:r>
            <a:br>
              <a:rPr lang="de-DE" dirty="0"/>
            </a:br>
            <a:r>
              <a:rPr lang="de-DE" dirty="0"/>
              <a:t>(Ebene 1)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CD465-BE7F-48BC-8F5E-1CB015CB7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68872B-BC21-4DB5-9ACC-901CD219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WohnGutWissen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520001-BDEF-49CC-8C56-57CB4B9D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6</a:t>
            </a:fld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57147E51-CD82-414D-980E-D382A05686C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411" y="533268"/>
            <a:ext cx="7777914" cy="5657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47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EBE10-F486-4D44-8060-FC1D47E3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01" y="858580"/>
            <a:ext cx="9061414" cy="1389321"/>
          </a:xfrm>
        </p:spPr>
        <p:txBody>
          <a:bodyPr/>
          <a:lstStyle/>
          <a:p>
            <a:r>
              <a:rPr lang="de-DE" dirty="0"/>
              <a:t>Bausteinsicht</a:t>
            </a:r>
            <a:br>
              <a:rPr lang="de-DE" dirty="0"/>
            </a:br>
            <a:r>
              <a:rPr lang="de-DE" dirty="0"/>
              <a:t>(Ebene 2)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CD465-BE7F-48BC-8F5E-1CB015CB7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68872B-BC21-4DB5-9ACC-901CD219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WohnGutWissen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520001-BDEF-49CC-8C56-57CB4B9D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AAF177A-40E3-4A6A-8D2B-50C5C3E59B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096" y="1214611"/>
            <a:ext cx="7397340" cy="4972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8829194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Benutzerdefiniert 29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4FCEFF"/>
      </a:accent1>
      <a:accent2>
        <a:srgbClr val="009DD9"/>
      </a:accent2>
      <a:accent3>
        <a:srgbClr val="0BD0D9"/>
      </a:accent3>
      <a:accent4>
        <a:srgbClr val="0F6FC6"/>
      </a:accent4>
      <a:accent5>
        <a:srgbClr val="0F6FC6"/>
      </a:accent5>
      <a:accent6>
        <a:srgbClr val="0BD0D9"/>
      </a:accent6>
      <a:hlink>
        <a:srgbClr val="85DFD0"/>
      </a:hlink>
      <a:folHlink>
        <a:srgbClr val="85DFD0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Breitbild</PresentationFormat>
  <Paragraphs>44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Segment</vt:lpstr>
      <vt:lpstr>WohnGutWissen</vt:lpstr>
      <vt:lpstr>Gliederung</vt:lpstr>
      <vt:lpstr>Allgemeine Informationen </vt:lpstr>
      <vt:lpstr>Qualitätsziele</vt:lpstr>
      <vt:lpstr>Kontextabgrenzung (Ebene 0)</vt:lpstr>
      <vt:lpstr>Bausteinsicht (Ebene 1)</vt:lpstr>
      <vt:lpstr>Bausteinsicht (Ebene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Etourism</dc:title>
  <dc:creator>Benjamin Swarovsky</dc:creator>
  <cp:lastModifiedBy>Benjamin Swarovsky</cp:lastModifiedBy>
  <cp:revision>47</cp:revision>
  <dcterms:created xsi:type="dcterms:W3CDTF">2020-06-30T17:34:31Z</dcterms:created>
  <dcterms:modified xsi:type="dcterms:W3CDTF">2021-03-12T15:29:16Z</dcterms:modified>
</cp:coreProperties>
</file>