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625" y="589376"/>
            <a:ext cx="9144001" cy="422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