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64" r:id="rId2"/>
    <p:sldId id="265" r:id="rId3"/>
    <p:sldId id="257" r:id="rId4"/>
    <p:sldId id="268" r:id="rId5"/>
    <p:sldId id="259" r:id="rId6"/>
    <p:sldId id="267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D618-2E92-4AAD-9C7B-30F78AB40F2C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B8A3-B3C8-4295-8AE3-E6640DAC7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9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B8A3-B3C8-4295-8AE3-E6640DAC7D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56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CCAC-1D74-467F-B362-38FB94476D50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C41-59C3-4C4A-B979-9F6D0DE594E1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3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7CB4-131B-4DAE-87EA-2876580D9938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08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BF8A-F240-4730-A7F7-D28A11F6F7B9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BB7-00B8-4C08-8DB8-6A61CA9E5334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67D-D508-49D6-A004-40C6F319FABC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643-0ADB-4E20-9EDE-17855C896F86}" type="datetime1">
              <a:rPr lang="fr-FR" smtClean="0"/>
              <a:t>22/11/2016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1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6992-5DAB-4993-B8E6-EEAB90B83EB0}" type="datetime1">
              <a:rPr lang="fr-FR" smtClean="0"/>
              <a:t>22/11/2016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88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3338-C60A-4F0C-8B45-31A402854781}" type="datetime1">
              <a:rPr lang="fr-FR" smtClean="0"/>
              <a:t>22/11/2016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BBF6E45-7055-4F3E-9195-4EE5FD41D8AA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F143-1155-43A4-B8B6-74E1E407139D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1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00147F-356A-4A85-924A-88E0312E6B52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3CC00-6742-4385-879E-F0E8925F039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5039" y="4394321"/>
            <a:ext cx="7543800" cy="1143000"/>
          </a:xfrm>
        </p:spPr>
        <p:txBody>
          <a:bodyPr/>
          <a:lstStyle/>
          <a:p>
            <a:r>
              <a:rPr lang="fr-CH" dirty="0" smtClean="0"/>
              <a:t>Présentation intermédiaire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6017" y="4747737"/>
            <a:ext cx="413596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dirty="0"/>
              <a:t>Champion – </a:t>
            </a:r>
            <a:r>
              <a:rPr lang="fr-CH" sz="1800" dirty="0" err="1"/>
              <a:t>Loiseau</a:t>
            </a:r>
            <a:r>
              <a:rPr lang="fr-CH" sz="1800" dirty="0"/>
              <a:t> – </a:t>
            </a:r>
            <a:r>
              <a:rPr lang="fr-CH" sz="1800" dirty="0" err="1"/>
              <a:t>Rochat</a:t>
            </a:r>
            <a:r>
              <a:rPr lang="fr-CH" sz="1800" dirty="0"/>
              <a:t> – Schubert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9" y="2076037"/>
            <a:ext cx="4187417" cy="18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groupe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Bonne coordination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Discussions fréquentes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Brainstorming productif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r>
              <a:rPr lang="fr-F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8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Rappel des </a:t>
            </a:r>
            <a:r>
              <a:rPr lang="fr-CH" dirty="0" smtClean="0"/>
              <a:t>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Technologies</a:t>
            </a:r>
            <a:endParaRPr lang="fr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Etat </a:t>
            </a:r>
            <a:r>
              <a:rPr lang="fr-CH" dirty="0"/>
              <a:t>des </a:t>
            </a:r>
            <a:r>
              <a:rPr lang="fr-CH" dirty="0" smtClean="0"/>
              <a:t>lieux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Comparaison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FR" dirty="0"/>
              <a:t>Recouvrement du </a:t>
            </a:r>
            <a:r>
              <a:rPr lang="fr-FR" dirty="0" smtClean="0"/>
              <a:t>retard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Fonctionnement </a:t>
            </a:r>
            <a:r>
              <a:rPr lang="fr-FR" dirty="0"/>
              <a:t>du groupe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667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Création d’une application permettant de se retrouver entre amis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Application mobile </a:t>
            </a:r>
            <a:r>
              <a:rPr lang="fr-FR" dirty="0" err="1" smtClean="0"/>
              <a:t>multi-plateforme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Gestion de la liste de contacts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Retrouvailles selon différents modes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Création de </a:t>
            </a:r>
            <a:r>
              <a:rPr lang="fr-FR" dirty="0" smtClean="0"/>
              <a:t>groupe de rencontre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310"/>
            <a:ext cx="9088899" cy="422922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0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des lieux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Interface utilisateur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Passage de </a:t>
            </a:r>
            <a:r>
              <a:rPr lang="fr-FR" dirty="0" err="1" smtClean="0"/>
              <a:t>MeteorJS</a:t>
            </a:r>
            <a:r>
              <a:rPr lang="fr-FR" dirty="0" smtClean="0"/>
              <a:t> </a:t>
            </a:r>
            <a:r>
              <a:rPr lang="fr-FR" dirty="0"/>
              <a:t>à</a:t>
            </a:r>
            <a:r>
              <a:rPr lang="fr-FR" dirty="0" smtClean="0"/>
              <a:t> Ionic2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Maquette de l’interface finie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Pages </a:t>
            </a:r>
            <a:r>
              <a:rPr lang="fr-FR" dirty="0" smtClean="0"/>
              <a:t>en fin d’implémentation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Lien des pages avec l’API en cours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des lieux 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" y="1941697"/>
            <a:ext cx="4463935" cy="401920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09" y="1941698"/>
            <a:ext cx="4496638" cy="40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des lieux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Serveur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Implémentation des </a:t>
            </a:r>
            <a:r>
              <a:rPr lang="fr-FR" dirty="0" smtClean="0"/>
              <a:t>modèles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Ajout de l’email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Implémentation de </a:t>
            </a:r>
            <a:r>
              <a:rPr lang="fr-FR" dirty="0" smtClean="0"/>
              <a:t>l’authentification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Implémentation </a:t>
            </a:r>
            <a:r>
              <a:rPr lang="fr-FR" dirty="0" smtClean="0"/>
              <a:t>API en cours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Tests unitaires sur </a:t>
            </a:r>
            <a:r>
              <a:rPr lang="fr-FR" dirty="0" smtClean="0"/>
              <a:t>l’API en cours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Implémentation du PUSH en cours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planning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Retard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1 à 2 semaines pour chaque partie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Tâches imprévues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Analyse et conception sous-estimées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Problèmes plus complexes que prévu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Beaucoup de recherches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Utilisation des nouvelles technologies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Recouvrement du retard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Apprentissage de base fini → implémentation plus rapide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Briques de </a:t>
            </a:r>
            <a:r>
              <a:rPr lang="fr-FR" dirty="0"/>
              <a:t>bases faites → </a:t>
            </a:r>
            <a:r>
              <a:rPr lang="fr-FR" dirty="0" smtClean="0"/>
              <a:t>liaison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Travailler davantage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CC00-6742-4385-879E-F0E8925F039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</TotalTime>
  <Words>193</Words>
  <Application>Microsoft Office PowerPoint</Application>
  <PresentationFormat>Affichage à l'écran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Présentation PowerPoint</vt:lpstr>
      <vt:lpstr>Sommaire</vt:lpstr>
      <vt:lpstr>Rappel des objectifs</vt:lpstr>
      <vt:lpstr>Technologies</vt:lpstr>
      <vt:lpstr>État des lieux</vt:lpstr>
      <vt:lpstr>État des lieux </vt:lpstr>
      <vt:lpstr>État des lieux</vt:lpstr>
      <vt:lpstr>Comparaison planning</vt:lpstr>
      <vt:lpstr>Recouvrement du retard</vt:lpstr>
      <vt:lpstr>Fonctionnement du groupe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</dc:title>
  <dc:creator>Christopher Browne</dc:creator>
  <cp:lastModifiedBy>Ornidon</cp:lastModifiedBy>
  <cp:revision>31</cp:revision>
  <dcterms:created xsi:type="dcterms:W3CDTF">2016-04-23T08:31:42Z</dcterms:created>
  <dcterms:modified xsi:type="dcterms:W3CDTF">2016-11-22T17:35:17Z</dcterms:modified>
</cp:coreProperties>
</file>