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685800"/>
            <a:ext cx="21945600" cy="12344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Your Name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You give and take away
You give and take away
My heart will choose to say
Lord blessed be Your name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the name of the Lord
Blessed be Your name
Blessed be the name of the Lord
Blessed be Your glorious name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Glorious Day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I was buried beneath my shame
Who could carry that kind of weight
It was my tomb 'til I met You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I was breathing but not alive
All my failures I tried to hide
It was my tomb 'til I met You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('Cause when) You called my name (and)
I ran out of that grave
Out of the darkness into Your glorious day
You called my name (and) I ran out of that grave
Out of the darkness into Your glorious day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Now Your mercy has saved my soul
Now Your freedom is all that I know
The old made new Jesus when I met You</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('Cause when) You called my name (and)
I ran out of that grave
Out of the darkness into Your glorious day
You called my name (and) I ran out of that grave
Out of the darkness into Your glorious day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I needed rescue my sin was heavy
But chains break at the weight of Your glory
I needed shelter I was an orphan
Now You call me a citizen of Heaven
When I was broken You were my healing
Now Your love is the air that I'm breathing
I have a future my eyes are open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Good Good Father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Your name
In the land that is plentiful
Where Your streams of abundance flow
Blessed be Your name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I've heard a thousand stories
Of what they think You’re like
But I've heard the tender whisper
Of love in the dead of night
You tell me that You’re pleased
And that I'm never alone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You're a Good Good Father
It's who You are
It's who You are
It's who You are
And I'm loved by You
It's who I am
It's who I am
It's who I am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I've seen many searching for answers
Far and wide
But I know we're all searching for answers
Only You provide
Because You know just what we need
Before we say a word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You're a Good Good Father
It's who You are
It's who You are
It's who You are
And I'm loved by You
It's who I am
It's who I am
It's who I am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You are perfect in all of Your ways
You are perfect in all of Your ways
You are perfect in all of Your ways to us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Love so undeniable I can hardly speak
Peace so unexplainable I can hardly think
As You call me deeper still
As You call me deeper still
As You call me deeper still
Into love love love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You're a Good Good Father
It's who You are
It's who You are
It's who You are
And I'm loved by You
It's who I am
It's who I am
It's who I 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Your name
When I'm found in the desert place
Though I walk through the wilderness
Blessed be Your name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Ev’ry blessing You pour out I’ll
Turn back to praise
When the darkness closes in Lord
Still I will say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the name of the Lord
Blessed be Your name
Blessed be the name of the Lord
Blessed be Your glorious name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Your name
On the road marked with suffering
Though there's pain in the offering
Blessed be Your name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Ev’ry blessing You pour out I’ll
Turn back to praise
When the darkness closes in Lord
Still I will say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Blessed be the name of the Lord
Blessed be Your name
Blessed be the name of the Lord
Blessed be Your glorious name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000000"/>
                </a:solidFill>
              </a:rPr>
              <a:t>You give and take away
You give and take away
My heart will choose to say
Lord blessed be Your name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