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685800"/>
            <a:ext cx="21945600" cy="12344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a:solidFill>
                  <a:srgbClr val="FFFFFF"/>
                </a:solidFill>
              </a:rPr>
              <a:t>Worthy is the Lamb who was slain
Holy, holy is He
Sing a new song to Him who sits on
Heaven's mercy seat
Worthy is the Lamb who was slain
Holy, holy is He
Sing a new song to Him who sits on
Heaven's mercy seat
Holy, holy, holy is the Lord God Almighty
Who was and is and is to come
With all creation I sing praise to the King of kings
You are my everything and I will adore You
Clothed in rainbows of living color
Flashes of lightning rolls of thunder
Blessing and honor strength and glory and power be
To You the only one who's King
Holy, holy, holy is the Lord God Almighty
Who was and is and is to come
With all creation I sing praise to the King of kings
You are my everything and I will adore You
Filled with wonder awestruck wonder
At the mention of Your name
Jesus Your name is power, breath and living water
Such a marvelous mystery
Oh
Oh, You're worthy, mystery
You are worthy
Holy, holy, holy is the Lord God Almighty
Who was and is and is to come
With all creation I sing praise to the King of kings
You are my everything and I will adore You
I will adore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