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6" r:id="rId5"/>
    <p:sldId id="257" r:id="rId6"/>
    <p:sldId id="260" r:id="rId7"/>
    <p:sldId id="258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1B50F-3D01-419E-99EA-04155042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8008D9-2418-469F-AD0D-50D0D040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B50CC-E162-428F-8E55-804BFAAE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498CA-475E-40C5-8181-CB4297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D6E64-71B6-4F40-8983-C98444E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20C55-B74F-4751-A75F-23801FD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B657B-42DE-44FE-AD26-92482D72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9E4C2-98D1-48AF-A1AF-F25E2F6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67175-B654-48F8-88BB-3001458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48754-6236-4BE0-8BB4-C0DBC0F8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73C050-9024-40E1-B05B-E11D191E3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ED01B2-8489-4786-8820-AFB44FA9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C5198-E7FE-44C6-AB0C-F8FE2756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D1D9B-9099-4E69-A2A1-DF28BB0F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6E49E-D997-40EF-BF85-917C78CB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DF7B-ACC9-4EE3-8115-ED197D4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4B9F3-8E15-4AB4-B399-12C94B2A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EDE40-9736-4B0A-B82A-617A93FC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AE7A0-7DD4-487D-A3B6-E5E8A3A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CABDA-9BEF-452D-AB34-76276CB6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AC0C8-356D-46B0-AAB6-F735609D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F8F92-AC2D-44AF-A77D-7EDE7BD7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DDE1-326D-414D-BC84-3DFBD164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65223-54DF-4209-9004-C4D9F10C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856B-99B9-4AED-B55E-707BFA3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4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B1822-F693-4D5F-8402-A71A5E67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5B5A8-C30A-4CF0-BDD3-AF8A5626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AA9484-2106-4C01-B024-171113BC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F5ADF-FBBE-45ED-B3AE-702DC43E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A3675E-6FEC-447E-829D-590FB615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3982D1-6637-4351-A2D8-047C348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B68C4-F0DD-4C9F-9A99-EF62C347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6680B-B83F-495D-A3B4-5A957AEC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FAE258-29D2-4A83-BFE0-4111B1AE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05B3D2-97A6-4259-8BD1-295FBA84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E1E88-4A63-49D7-86DC-85FD8C61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1B2C33-4015-44D1-86C9-851E028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6233D-F75A-48DB-8607-ED14879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ACEF7A-1690-481C-9475-67F6A685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B7C86-1E14-4004-926B-B0351DF8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43888D-336E-4D33-AC1D-D89E6C0E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0DB3E-FE58-4722-B3ED-9B327AAE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56855A-602C-463E-A00A-865A5606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8D2B29-F90D-439A-B7A6-FBCD01C2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43DE5B-E981-41F6-BE33-C367B72B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FD19A-CDEE-40C4-AA78-B4011BFC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8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9E9CE-4B19-4C6C-ABEA-8C383C4E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559-58C6-49B4-88A5-DB218549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9281E-5429-4C86-8D27-CFF7909C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9751C-4E66-483A-8B4A-7755B9F5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619B0-2FA3-4805-8A49-D9559DD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12725-066F-4A9B-A82C-C4DF17FD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28E21-26C7-4D63-8ECC-7945CC5F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91576E-4DD8-4715-9ACD-9EA58E63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6A070-8C19-46C4-9488-2D69051E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82B637-D6DF-43B5-8BF4-6DD6559B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EE404-BA5A-4AA8-B2AC-014FB89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119DEC-F0F0-4E3E-8030-F9E05D5A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A9715-56CB-4C9C-8664-342CFF2A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2D9EA-E3BF-43E2-BED4-5971DC52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E20F2-443C-43DA-BDF7-E8FA2BFF9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0510-4BBB-45AF-9A4C-CCC77EA18F68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948A0-8E8F-496D-B62E-4737AC79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58E5C-6872-4A47-952F-F894865E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E4CB4C-40BC-4CEC-AADC-817195303487}"/>
              </a:ext>
            </a:extLst>
          </p:cNvPr>
          <p:cNvSpPr txBox="1"/>
          <p:nvPr/>
        </p:nvSpPr>
        <p:spPr>
          <a:xfrm>
            <a:off x="516294" y="797510"/>
            <a:ext cx="111594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Team 2</a:t>
            </a:r>
          </a:p>
          <a:p>
            <a:pPr algn="ctr"/>
            <a:endParaRPr lang="fr-FR" sz="2800" dirty="0"/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23166 Victor CAZAUX</a:t>
            </a:r>
          </a:p>
          <a:p>
            <a:pPr algn="ctr"/>
            <a:r>
              <a:rPr lang="fr-FR" sz="2800" dirty="0"/>
              <a:t>23163 Théo UNDERWOOD</a:t>
            </a:r>
          </a:p>
          <a:p>
            <a:pPr algn="ctr"/>
            <a:r>
              <a:rPr lang="fr-FR" sz="2800" dirty="0"/>
              <a:t>23167 Nicolas GONCALVES</a:t>
            </a:r>
          </a:p>
          <a:p>
            <a:pPr algn="ctr"/>
            <a:r>
              <a:rPr lang="fr-FR" sz="2800" dirty="0"/>
              <a:t>23206 Benjamin TOUBIANA</a:t>
            </a:r>
          </a:p>
          <a:p>
            <a:pPr algn="ctr"/>
            <a:r>
              <a:rPr lang="fr-FR" sz="2800" dirty="0"/>
              <a:t>23178 Foucauld BONNEFONT</a:t>
            </a:r>
          </a:p>
          <a:p>
            <a:pPr algn="ctr"/>
            <a:r>
              <a:rPr lang="fr-FR" sz="2800" dirty="0"/>
              <a:t>23174 Thomas CULINO</a:t>
            </a:r>
          </a:p>
          <a:p>
            <a:pPr algn="ctr"/>
            <a:endParaRPr lang="fr-FR" sz="2800" dirty="0"/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GitHub : https://github.com/BenjaminTOUD/dorset-college-oop-group-2</a:t>
            </a:r>
          </a:p>
        </p:txBody>
      </p:sp>
    </p:spTree>
    <p:extLst>
      <p:ext uri="{BB962C8B-B14F-4D97-AF65-F5344CB8AC3E}">
        <p14:creationId xmlns:p14="http://schemas.microsoft.com/office/powerpoint/2010/main" val="207434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21DB3B-E2C0-41D2-8D40-E3C87E2C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9073"/>
            <a:ext cx="5076825" cy="2009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CDD19AA-6EF8-454D-BAEB-A2AEE85F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0" y="1680835"/>
            <a:ext cx="5463700" cy="20097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ACC7700-9CBB-4815-9F58-51867D238D51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dirty="0" err="1"/>
              <a:t>timetable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D5B6FF-BEE8-4BE3-AAD1-24B4A6212A42}"/>
              </a:ext>
            </a:extLst>
          </p:cNvPr>
          <p:cNvSpPr txBox="1"/>
          <p:nvPr/>
        </p:nvSpPr>
        <p:spPr>
          <a:xfrm>
            <a:off x="6260841" y="229143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Courses </a:t>
            </a:r>
            <a:r>
              <a:rPr lang="fr-FR" dirty="0" err="1"/>
              <a:t>chosen</a:t>
            </a:r>
            <a:r>
              <a:rPr lang="fr-FR" dirty="0"/>
              <a:t> by the </a:t>
            </a:r>
            <a:r>
              <a:rPr lang="fr-FR" dirty="0" err="1"/>
              <a:t>student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864195-B8E8-4CC0-B00E-22A292A7351F}"/>
              </a:ext>
            </a:extLst>
          </p:cNvPr>
          <p:cNvSpPr txBox="1"/>
          <p:nvPr/>
        </p:nvSpPr>
        <p:spPr>
          <a:xfrm>
            <a:off x="4226768" y="4992499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</a:t>
            </a:r>
            <a:r>
              <a:rPr lang="fr-FR" dirty="0" err="1"/>
              <a:t>timetable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11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261DA5F-29BB-4742-AD74-7AADE12634F3}"/>
              </a:ext>
            </a:extLst>
          </p:cNvPr>
          <p:cNvSpPr txBox="1"/>
          <p:nvPr/>
        </p:nvSpPr>
        <p:spPr>
          <a:xfrm>
            <a:off x="2434901" y="2551837"/>
            <a:ext cx="7322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/>
              <a:t>What</a:t>
            </a:r>
            <a:r>
              <a:rPr lang="fr-FR" sz="5400" dirty="0"/>
              <a:t> </a:t>
            </a:r>
            <a:r>
              <a:rPr lang="fr-FR" sz="5400" dirty="0" err="1"/>
              <a:t>we</a:t>
            </a:r>
            <a:r>
              <a:rPr lang="fr-FR" sz="5400" dirty="0"/>
              <a:t> </a:t>
            </a:r>
            <a:r>
              <a:rPr lang="fr-FR" sz="5400" dirty="0" err="1"/>
              <a:t>learned</a:t>
            </a:r>
            <a:r>
              <a:rPr lang="fr-FR" sz="5400" dirty="0"/>
              <a:t> </a:t>
            </a:r>
            <a:r>
              <a:rPr lang="fr-FR" sz="5400" dirty="0" err="1"/>
              <a:t>from</a:t>
            </a:r>
            <a:r>
              <a:rPr lang="fr-FR" sz="5400" dirty="0"/>
              <a:t> </a:t>
            </a:r>
            <a:r>
              <a:rPr lang="fr-FR" sz="5400" dirty="0" err="1"/>
              <a:t>doing</a:t>
            </a:r>
            <a:r>
              <a:rPr lang="fr-FR" sz="5400" dirty="0"/>
              <a:t> </a:t>
            </a:r>
            <a:r>
              <a:rPr lang="fr-FR" sz="5400" dirty="0" err="1"/>
              <a:t>this</a:t>
            </a:r>
            <a:r>
              <a:rPr lang="fr-FR" sz="5400" dirty="0"/>
              <a:t> projet </a:t>
            </a:r>
          </a:p>
        </p:txBody>
      </p:sp>
    </p:spTree>
    <p:extLst>
      <p:ext uri="{BB962C8B-B14F-4D97-AF65-F5344CB8AC3E}">
        <p14:creationId xmlns:p14="http://schemas.microsoft.com/office/powerpoint/2010/main" val="28088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4EF6D0-243A-4F62-B644-06F8E1A9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" y="1752600"/>
            <a:ext cx="5814236" cy="36021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FE2C9-7ECD-4717-97B5-3E30ECC6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58" y="1752600"/>
            <a:ext cx="5874023" cy="36021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F00B582-9AB0-4C22-8561-A63A277CA190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GitHub </a:t>
            </a:r>
            <a:r>
              <a:rPr lang="fr-FR" sz="2800" dirty="0" err="1"/>
              <a:t>commits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75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4932E0D-8649-425C-8EAA-3C7D24072386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UML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E96D9B-B6BB-43E4-BD9E-251DBF93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7" y="1245636"/>
            <a:ext cx="11123005" cy="5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5065CAA-AFF0-48DC-95F5-7FDFC00D78AA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Key topics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6FB0A9-6AA0-4BAC-8155-21CFB2CAC0D7}"/>
              </a:ext>
            </a:extLst>
          </p:cNvPr>
          <p:cNvSpPr txBox="1"/>
          <p:nvPr/>
        </p:nvSpPr>
        <p:spPr>
          <a:xfrm>
            <a:off x="1813249" y="1960462"/>
            <a:ext cx="8565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Manage Exams, </a:t>
            </a:r>
            <a:r>
              <a:rPr lang="fr-FR" sz="2800" dirty="0" err="1"/>
              <a:t>Assignments</a:t>
            </a:r>
            <a:r>
              <a:rPr lang="fr-FR" sz="2800" dirty="0"/>
              <a:t> and </a:t>
            </a:r>
            <a:r>
              <a:rPr lang="fr-FR" sz="2800" dirty="0" err="1"/>
              <a:t>Results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Manage </a:t>
            </a:r>
            <a:r>
              <a:rPr lang="fr-FR" sz="2800" dirty="0" err="1"/>
              <a:t>Student</a:t>
            </a:r>
            <a:r>
              <a:rPr lang="fr-FR" sz="2800" dirty="0"/>
              <a:t>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Manage Course Lesson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Manage </a:t>
            </a:r>
            <a:r>
              <a:rPr lang="fr-FR" sz="2800" dirty="0" err="1"/>
              <a:t>Timetable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Management of </a:t>
            </a:r>
            <a:r>
              <a:rPr lang="fr-FR" sz="2800" dirty="0" err="1"/>
              <a:t>fees</a:t>
            </a:r>
            <a:r>
              <a:rPr lang="fr-FR" sz="2800" dirty="0"/>
              <a:t> </a:t>
            </a:r>
            <a:r>
              <a:rPr lang="fr-FR" sz="2800" dirty="0" err="1"/>
              <a:t>paid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174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9BBC52-4E1C-43BD-A0CA-652AA014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50742"/>
            <a:ext cx="6381750" cy="46101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7A070FD-B9A8-473C-9DE4-C85CCF0A1AFE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48759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D0F0EB7-DCB0-40CE-9D4C-F484DCB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00" y="1629165"/>
            <a:ext cx="8189199" cy="463167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0F45217-5EBA-4E4A-ADB7-EA240BC8B32E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Student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592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8E32F22-9497-4553-8B38-AA8A1785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881187"/>
            <a:ext cx="8362950" cy="40100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26E77D-9A75-43D7-A2F2-955682C93ACA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an Admin</a:t>
            </a:r>
          </a:p>
        </p:txBody>
      </p:sp>
    </p:spTree>
    <p:extLst>
      <p:ext uri="{BB962C8B-B14F-4D97-AF65-F5344CB8AC3E}">
        <p14:creationId xmlns:p14="http://schemas.microsoft.com/office/powerpoint/2010/main" val="14256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FA8CA96-ACA1-4205-A40D-2402F329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11" y="1726746"/>
            <a:ext cx="8280778" cy="42914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831C816-0683-4D31-8D4F-5BBA8F785D46}"/>
              </a:ext>
            </a:extLst>
          </p:cNvPr>
          <p:cNvSpPr txBox="1"/>
          <p:nvPr/>
        </p:nvSpPr>
        <p:spPr>
          <a:xfrm>
            <a:off x="3699442" y="597158"/>
            <a:ext cx="479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Faculty</a:t>
            </a:r>
            <a:r>
              <a:rPr lang="fr-FR" sz="2800" dirty="0"/>
              <a:t> </a:t>
            </a:r>
            <a:r>
              <a:rPr lang="fr-FR" sz="2800" dirty="0" err="1"/>
              <a:t>Member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285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8F4C225-C4E8-4FC4-8EF3-C026AEB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05" y="1528081"/>
            <a:ext cx="8491589" cy="46114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737D3F-E59E-451A-886F-259C633A91C1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Tutor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01139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95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UNDERWOOD Théo</dc:creator>
  <cp:lastModifiedBy>UNDERWOOD Théo</cp:lastModifiedBy>
  <cp:revision>18</cp:revision>
  <dcterms:created xsi:type="dcterms:W3CDTF">2020-11-29T18:46:20Z</dcterms:created>
  <dcterms:modified xsi:type="dcterms:W3CDTF">2020-12-09T15:22:51Z</dcterms:modified>
</cp:coreProperties>
</file>