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50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17.png"/><Relationship Id="rId34" Type="http://schemas.openxmlformats.org/officeDocument/2006/relationships/image" Target="../media/image38.png"/><Relationship Id="rId42" Type="http://schemas.openxmlformats.org/officeDocument/2006/relationships/image" Target="../media/image4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9" Type="http://schemas.openxmlformats.org/officeDocument/2006/relationships/image" Target="../media/image33.png"/><Relationship Id="rId2" Type="http://schemas.openxmlformats.org/officeDocument/2006/relationships/image" Target="../media/image11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31" Type="http://schemas.openxmlformats.org/officeDocument/2006/relationships/image" Target="../media/image3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4" Type="http://schemas.openxmlformats.org/officeDocument/2006/relationships/image" Target="../media/image18.png"/><Relationship Id="rId35" Type="http://schemas.openxmlformats.org/officeDocument/2006/relationships/image" Target="../media/image39.png"/><Relationship Id="rId43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9272</TotalTime>
  <Words>52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168</cp:revision>
  <dcterms:created xsi:type="dcterms:W3CDTF">2017-07-11T12:03:09Z</dcterms:created>
  <dcterms:modified xsi:type="dcterms:W3CDTF">2018-06-04T21:00:35Z</dcterms:modified>
</cp:coreProperties>
</file>