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4" d="100"/>
          <a:sy n="94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26720" y="40640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6405643" y="148448"/>
            <a:ext cx="5518620" cy="4137995"/>
            <a:chOff x="6405643" y="148448"/>
            <a:chExt cx="5518620" cy="4137995"/>
          </a:xfrm>
        </p:grpSpPr>
        <p:grpSp>
          <p:nvGrpSpPr>
            <p:cNvPr id="64" name="Group 63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rc 5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11613</TotalTime>
  <Words>26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214</cp:revision>
  <dcterms:created xsi:type="dcterms:W3CDTF">2017-07-11T12:03:09Z</dcterms:created>
  <dcterms:modified xsi:type="dcterms:W3CDTF">2018-06-18T17:29:14Z</dcterms:modified>
</cp:coreProperties>
</file>