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4" r:id="rId4"/>
    <p:sldId id="275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4" d="100"/>
          <a:sy n="94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8" Type="http://schemas.openxmlformats.org/officeDocument/2006/relationships/image" Target="../media/image7.png"/><Relationship Id="rId3" Type="http://schemas.openxmlformats.org/officeDocument/2006/relationships/image" Target="../media/image17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6" Type="http://schemas.openxmlformats.org/officeDocument/2006/relationships/image" Target="../media/image15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6" Type="http://schemas.openxmlformats.org/officeDocument/2006/relationships/image" Target="../media/image5.png"/><Relationship Id="rId1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14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34" Type="http://schemas.openxmlformats.org/officeDocument/2006/relationships/image" Target="../media/image48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2" Type="http://schemas.openxmlformats.org/officeDocument/2006/relationships/image" Target="../media/image4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28" Type="http://schemas.openxmlformats.org/officeDocument/2006/relationships/image" Target="../media/image62.png"/><Relationship Id="rId36" Type="http://schemas.openxmlformats.org/officeDocument/2006/relationships/image" Target="../media/image50.png"/><Relationship Id="rId31" Type="http://schemas.openxmlformats.org/officeDocument/2006/relationships/image" Target="../media/image45.png"/><Relationship Id="rId4" Type="http://schemas.openxmlformats.org/officeDocument/2006/relationships/image" Target="../media/image43.png"/><Relationship Id="rId27" Type="http://schemas.openxmlformats.org/officeDocument/2006/relationships/image" Target="../media/image6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0.png"/><Relationship Id="rId18" Type="http://schemas.openxmlformats.org/officeDocument/2006/relationships/image" Target="../media/image300.png"/><Relationship Id="rId3" Type="http://schemas.openxmlformats.org/officeDocument/2006/relationships/image" Target="../media/image220.png"/><Relationship Id="rId12" Type="http://schemas.openxmlformats.org/officeDocument/2006/relationships/image" Target="NULL"/><Relationship Id="rId17" Type="http://schemas.openxmlformats.org/officeDocument/2006/relationships/image" Target="../media/image290.png"/><Relationship Id="rId2" Type="http://schemas.openxmlformats.org/officeDocument/2006/relationships/image" Target="../media/image210.png"/><Relationship Id="rId16" Type="http://schemas.openxmlformats.org/officeDocument/2006/relationships/image" Target="../media/image280.png"/><Relationship Id="rId20" Type="http://schemas.openxmlformats.org/officeDocument/2006/relationships/image" Target="../media/image320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5" Type="http://schemas.openxmlformats.org/officeDocument/2006/relationships/image" Target="../media/image240.png"/><Relationship Id="rId15" Type="http://schemas.openxmlformats.org/officeDocument/2006/relationships/image" Target="../media/image270.png"/><Relationship Id="rId28" Type="http://schemas.openxmlformats.org/officeDocument/2006/relationships/image" Target="../media/image62.png"/><Relationship Id="rId19" Type="http://schemas.openxmlformats.org/officeDocument/2006/relationships/image" Target="../media/image310.png"/><Relationship Id="rId31" Type="http://schemas.openxmlformats.org/officeDocument/2006/relationships/image" Target="../media/image340.png"/><Relationship Id="rId4" Type="http://schemas.openxmlformats.org/officeDocument/2006/relationships/image" Target="../media/image230.png"/><Relationship Id="rId14" Type="http://schemas.openxmlformats.org/officeDocument/2006/relationships/image" Target="../media/image260.png"/><Relationship Id="rId27" Type="http://schemas.openxmlformats.org/officeDocument/2006/relationships/image" Target="../media/image61.png"/><Relationship Id="rId30" Type="http://schemas.openxmlformats.org/officeDocument/2006/relationships/image" Target="../media/image3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4601498" y="422587"/>
            <a:ext cx="3359212" cy="3200566"/>
            <a:chOff x="5140960" y="716203"/>
            <a:chExt cx="3359212" cy="3200566"/>
          </a:xfrm>
        </p:grpSpPr>
        <p:grpSp>
          <p:nvGrpSpPr>
            <p:cNvPr id="44" name="Group 43"/>
            <p:cNvGrpSpPr/>
            <p:nvPr/>
          </p:nvGrpSpPr>
          <p:grpSpPr>
            <a:xfrm>
              <a:off x="5140960" y="716203"/>
              <a:ext cx="3359212" cy="3200566"/>
              <a:chOff x="-14750" y="708040"/>
              <a:chExt cx="3359212" cy="3200566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-14750" y="708040"/>
                <a:ext cx="3359212" cy="3200566"/>
                <a:chOff x="12545" y="680744"/>
                <a:chExt cx="3359212" cy="3200566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496853" y="680744"/>
                  <a:ext cx="27414" cy="32005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12545" y="2525100"/>
                  <a:ext cx="3359212" cy="49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1188058" y="2537650"/>
                      <a:ext cx="31124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8" name="Rectangle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8058" y="2537650"/>
                      <a:ext cx="311243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Rectangle 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10508" y="2677853"/>
                  <a:ext cx="4471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508" y="2677853"/>
                  <a:ext cx="44711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0811" r="-1081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 flipV="1">
              <a:off x="6638975" y="1936236"/>
              <a:ext cx="1035662" cy="6243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820566" y="1961243"/>
                  <a:ext cx="2469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566" y="1961243"/>
                  <a:ext cx="24699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t="-33333" r="-7750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/>
            <p:nvPr/>
          </p:nvCxnSpPr>
          <p:spPr>
            <a:xfrm flipV="1">
              <a:off x="7663782" y="884609"/>
              <a:ext cx="189898" cy="10589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7831969" y="1082360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969" y="1082360"/>
                  <a:ext cx="237629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20513" t="-35088" r="-92308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/>
            <p:cNvSpPr/>
            <p:nvPr/>
          </p:nvSpPr>
          <p:spPr>
            <a:xfrm>
              <a:off x="5497603" y="1379991"/>
              <a:ext cx="2310157" cy="23101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7474302" y="1633302"/>
              <a:ext cx="183992" cy="3077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224989" y="1153345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989" y="1153345"/>
                  <a:ext cx="317651" cy="353302"/>
                </a:xfrm>
                <a:prstGeom prst="rect">
                  <a:avLst/>
                </a:prstGeom>
                <a:blipFill>
                  <a:blip r:embed="rId14"/>
                  <a:stretch>
                    <a:fillRect l="-17308" t="-35088" r="-103846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155624" y="3979003"/>
            <a:ext cx="2738712" cy="2607131"/>
            <a:chOff x="1155624" y="3979003"/>
            <a:chExt cx="2738712" cy="2607131"/>
          </a:xfrm>
        </p:grpSpPr>
        <p:grpSp>
          <p:nvGrpSpPr>
            <p:cNvPr id="13" name="Group 12"/>
            <p:cNvGrpSpPr/>
            <p:nvPr/>
          </p:nvGrpSpPr>
          <p:grpSpPr>
            <a:xfrm>
              <a:off x="1155624" y="4275977"/>
              <a:ext cx="2310157" cy="2310157"/>
              <a:chOff x="1155624" y="4275977"/>
              <a:chExt cx="2310157" cy="2310157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1155624" y="4275977"/>
                <a:ext cx="2310157" cy="231015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250230" y="5371172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" name="Straight Connector 2"/>
              <p:cNvCxnSpPr>
                <a:stCxn id="78" idx="7"/>
                <a:endCxn id="77" idx="7"/>
              </p:cNvCxnSpPr>
              <p:nvPr/>
            </p:nvCxnSpPr>
            <p:spPr>
              <a:xfrm flipV="1">
                <a:off x="2353461" y="4614292"/>
                <a:ext cx="774005" cy="77441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414177" y="481902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4177" y="4819026"/>
                    <a:ext cx="241540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00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Oval 78"/>
              <p:cNvSpPr/>
              <p:nvPr/>
            </p:nvSpPr>
            <p:spPr>
              <a:xfrm>
                <a:off x="3048806" y="4524231"/>
                <a:ext cx="181891" cy="18012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 flipH="1">
                  <a:off x="3068273" y="4246216"/>
                  <a:ext cx="49668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68273" y="4246216"/>
                  <a:ext cx="496685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 38"/>
            <p:cNvSpPr/>
            <p:nvPr/>
          </p:nvSpPr>
          <p:spPr>
            <a:xfrm>
              <a:off x="1484599" y="3979003"/>
              <a:ext cx="2409737" cy="2409737"/>
            </a:xfrm>
            <a:prstGeom prst="arc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762537" y="2960141"/>
            <a:ext cx="3359212" cy="3200566"/>
            <a:chOff x="7314218" y="3104069"/>
            <a:chExt cx="3359212" cy="3200566"/>
          </a:xfrm>
        </p:grpSpPr>
        <p:grpSp>
          <p:nvGrpSpPr>
            <p:cNvPr id="46" name="Group 45"/>
            <p:cNvGrpSpPr/>
            <p:nvPr/>
          </p:nvGrpSpPr>
          <p:grpSpPr>
            <a:xfrm>
              <a:off x="7314218" y="3104069"/>
              <a:ext cx="3359212" cy="3200566"/>
              <a:chOff x="-14750" y="708040"/>
              <a:chExt cx="3359212" cy="320056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-14750" y="708040"/>
                <a:ext cx="3359212" cy="3200566"/>
                <a:chOff x="12545" y="680744"/>
                <a:chExt cx="3359212" cy="3200566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496853" y="680744"/>
                  <a:ext cx="27414" cy="32005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12545" y="2525100"/>
                  <a:ext cx="3359212" cy="49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1188058" y="2537650"/>
                      <a:ext cx="31124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8" name="Rectangle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8058" y="2537650"/>
                      <a:ext cx="311243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8" name="Rectangle 6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 flipV="1">
              <a:off x="9267821" y="3255485"/>
              <a:ext cx="802640" cy="27176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9669141" y="4199922"/>
              <a:ext cx="181891" cy="18012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9796286" y="3597145"/>
              <a:ext cx="170674" cy="579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0013464" y="3736776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3464" y="3736776"/>
                  <a:ext cx="217495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 flipH="1">
                  <a:off x="9796286" y="4155025"/>
                  <a:ext cx="49668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796286" y="4155025"/>
                  <a:ext cx="4966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endCxn id="86" idx="3"/>
            </p:cNvCxnSpPr>
            <p:nvPr/>
          </p:nvCxnSpPr>
          <p:spPr>
            <a:xfrm flipV="1">
              <a:off x="8812233" y="4353665"/>
              <a:ext cx="883545" cy="5871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9155003" y="4312494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003" y="4312494"/>
                  <a:ext cx="198003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7273" t="-36000" r="-93939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47040" y="536411"/>
            <a:ext cx="3359212" cy="3354869"/>
            <a:chOff x="447040" y="536411"/>
            <a:chExt cx="3359212" cy="3354869"/>
          </a:xfrm>
        </p:grpSpPr>
        <p:grpSp>
          <p:nvGrpSpPr>
            <p:cNvPr id="34" name="Group 33"/>
            <p:cNvGrpSpPr/>
            <p:nvPr/>
          </p:nvGrpSpPr>
          <p:grpSpPr>
            <a:xfrm>
              <a:off x="447040" y="536411"/>
              <a:ext cx="3359212" cy="3354869"/>
              <a:chOff x="1554480" y="1186651"/>
              <a:chExt cx="3359212" cy="3354869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554480" y="1340954"/>
                <a:ext cx="3359212" cy="3200566"/>
                <a:chOff x="1554480" y="1340954"/>
                <a:chExt cx="3359212" cy="3200566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1934747" y="2051667"/>
                  <a:ext cx="2338156" cy="2132541"/>
                </a:xfrm>
                <a:custGeom>
                  <a:avLst/>
                  <a:gdLst>
                    <a:gd name="connsiteX0" fmla="*/ 853440 w 2641600"/>
                    <a:gd name="connsiteY0" fmla="*/ 0 h 2265680"/>
                    <a:gd name="connsiteX1" fmla="*/ 0 w 2641600"/>
                    <a:gd name="connsiteY1" fmla="*/ 822960 h 2265680"/>
                    <a:gd name="connsiteX2" fmla="*/ 640080 w 2641600"/>
                    <a:gd name="connsiteY2" fmla="*/ 2265680 h 2265680"/>
                    <a:gd name="connsiteX3" fmla="*/ 2641600 w 2641600"/>
                    <a:gd name="connsiteY3" fmla="*/ 1971040 h 2265680"/>
                    <a:gd name="connsiteX4" fmla="*/ 2499360 w 2641600"/>
                    <a:gd name="connsiteY4" fmla="*/ 629920 h 2265680"/>
                    <a:gd name="connsiteX5" fmla="*/ 2082800 w 2641600"/>
                    <a:gd name="connsiteY5" fmla="*/ 111760 h 2265680"/>
                    <a:gd name="connsiteX6" fmla="*/ 853440 w 2641600"/>
                    <a:gd name="connsiteY6" fmla="*/ 0 h 2265680"/>
                    <a:gd name="connsiteX0" fmla="*/ 853440 w 2641600"/>
                    <a:gd name="connsiteY0" fmla="*/ 24479 h 2290159"/>
                    <a:gd name="connsiteX1" fmla="*/ 0 w 2641600"/>
                    <a:gd name="connsiteY1" fmla="*/ 847439 h 2290159"/>
                    <a:gd name="connsiteX2" fmla="*/ 640080 w 2641600"/>
                    <a:gd name="connsiteY2" fmla="*/ 2290159 h 2290159"/>
                    <a:gd name="connsiteX3" fmla="*/ 2641600 w 2641600"/>
                    <a:gd name="connsiteY3" fmla="*/ 1995519 h 2290159"/>
                    <a:gd name="connsiteX4" fmla="*/ 2499360 w 2641600"/>
                    <a:gd name="connsiteY4" fmla="*/ 654399 h 2290159"/>
                    <a:gd name="connsiteX5" fmla="*/ 2082800 w 2641600"/>
                    <a:gd name="connsiteY5" fmla="*/ 136239 h 2290159"/>
                    <a:gd name="connsiteX6" fmla="*/ 853440 w 2641600"/>
                    <a:gd name="connsiteY6" fmla="*/ 24479 h 2290159"/>
                    <a:gd name="connsiteX0" fmla="*/ 853440 w 2641600"/>
                    <a:gd name="connsiteY0" fmla="*/ 24479 h 2290159"/>
                    <a:gd name="connsiteX1" fmla="*/ 0 w 2641600"/>
                    <a:gd name="connsiteY1" fmla="*/ 847439 h 2290159"/>
                    <a:gd name="connsiteX2" fmla="*/ 640080 w 2641600"/>
                    <a:gd name="connsiteY2" fmla="*/ 2290159 h 2290159"/>
                    <a:gd name="connsiteX3" fmla="*/ 2641600 w 2641600"/>
                    <a:gd name="connsiteY3" fmla="*/ 1995519 h 2290159"/>
                    <a:gd name="connsiteX4" fmla="*/ 2499360 w 2641600"/>
                    <a:gd name="connsiteY4" fmla="*/ 654399 h 2290159"/>
                    <a:gd name="connsiteX5" fmla="*/ 2082800 w 2641600"/>
                    <a:gd name="connsiteY5" fmla="*/ 136239 h 2290159"/>
                    <a:gd name="connsiteX6" fmla="*/ 853440 w 2641600"/>
                    <a:gd name="connsiteY6" fmla="*/ 24479 h 2290159"/>
                    <a:gd name="connsiteX0" fmla="*/ 853440 w 2641600"/>
                    <a:gd name="connsiteY0" fmla="*/ 39581 h 2305261"/>
                    <a:gd name="connsiteX1" fmla="*/ 0 w 2641600"/>
                    <a:gd name="connsiteY1" fmla="*/ 862541 h 2305261"/>
                    <a:gd name="connsiteX2" fmla="*/ 640080 w 2641600"/>
                    <a:gd name="connsiteY2" fmla="*/ 2305261 h 2305261"/>
                    <a:gd name="connsiteX3" fmla="*/ 2641600 w 2641600"/>
                    <a:gd name="connsiteY3" fmla="*/ 2010621 h 2305261"/>
                    <a:gd name="connsiteX4" fmla="*/ 2499360 w 2641600"/>
                    <a:gd name="connsiteY4" fmla="*/ 669501 h 2305261"/>
                    <a:gd name="connsiteX5" fmla="*/ 2082800 w 2641600"/>
                    <a:gd name="connsiteY5" fmla="*/ 151341 h 2305261"/>
                    <a:gd name="connsiteX6" fmla="*/ 853440 w 2641600"/>
                    <a:gd name="connsiteY6" fmla="*/ 39581 h 2305261"/>
                    <a:gd name="connsiteX0" fmla="*/ 853440 w 2641600"/>
                    <a:gd name="connsiteY0" fmla="*/ 39581 h 2305261"/>
                    <a:gd name="connsiteX1" fmla="*/ 0 w 2641600"/>
                    <a:gd name="connsiteY1" fmla="*/ 862541 h 2305261"/>
                    <a:gd name="connsiteX2" fmla="*/ 640080 w 2641600"/>
                    <a:gd name="connsiteY2" fmla="*/ 2305261 h 2305261"/>
                    <a:gd name="connsiteX3" fmla="*/ 2641600 w 2641600"/>
                    <a:gd name="connsiteY3" fmla="*/ 2010621 h 2305261"/>
                    <a:gd name="connsiteX4" fmla="*/ 2499360 w 2641600"/>
                    <a:gd name="connsiteY4" fmla="*/ 669501 h 2305261"/>
                    <a:gd name="connsiteX5" fmla="*/ 2082800 w 2641600"/>
                    <a:gd name="connsiteY5" fmla="*/ 151341 h 2305261"/>
                    <a:gd name="connsiteX6" fmla="*/ 853440 w 2641600"/>
                    <a:gd name="connsiteY6" fmla="*/ 39581 h 2305261"/>
                    <a:gd name="connsiteX0" fmla="*/ 853440 w 2641600"/>
                    <a:gd name="connsiteY0" fmla="*/ 39581 h 2305261"/>
                    <a:gd name="connsiteX1" fmla="*/ 0 w 2641600"/>
                    <a:gd name="connsiteY1" fmla="*/ 862541 h 2305261"/>
                    <a:gd name="connsiteX2" fmla="*/ 640080 w 2641600"/>
                    <a:gd name="connsiteY2" fmla="*/ 2305261 h 2305261"/>
                    <a:gd name="connsiteX3" fmla="*/ 2641600 w 2641600"/>
                    <a:gd name="connsiteY3" fmla="*/ 2010621 h 2305261"/>
                    <a:gd name="connsiteX4" fmla="*/ 2499360 w 2641600"/>
                    <a:gd name="connsiteY4" fmla="*/ 669501 h 2305261"/>
                    <a:gd name="connsiteX5" fmla="*/ 2082800 w 2641600"/>
                    <a:gd name="connsiteY5" fmla="*/ 151341 h 2305261"/>
                    <a:gd name="connsiteX6" fmla="*/ 853440 w 2641600"/>
                    <a:gd name="connsiteY6" fmla="*/ 39581 h 2305261"/>
                    <a:gd name="connsiteX0" fmla="*/ 853440 w 2641600"/>
                    <a:gd name="connsiteY0" fmla="*/ 39581 h 2305261"/>
                    <a:gd name="connsiteX1" fmla="*/ 0 w 2641600"/>
                    <a:gd name="connsiteY1" fmla="*/ 862541 h 2305261"/>
                    <a:gd name="connsiteX2" fmla="*/ 640080 w 2641600"/>
                    <a:gd name="connsiteY2" fmla="*/ 2305261 h 2305261"/>
                    <a:gd name="connsiteX3" fmla="*/ 2641600 w 2641600"/>
                    <a:gd name="connsiteY3" fmla="*/ 2010621 h 2305261"/>
                    <a:gd name="connsiteX4" fmla="*/ 2499360 w 2641600"/>
                    <a:gd name="connsiteY4" fmla="*/ 669501 h 2305261"/>
                    <a:gd name="connsiteX5" fmla="*/ 2082800 w 2641600"/>
                    <a:gd name="connsiteY5" fmla="*/ 151341 h 2305261"/>
                    <a:gd name="connsiteX6" fmla="*/ 853440 w 2641600"/>
                    <a:gd name="connsiteY6" fmla="*/ 39581 h 2305261"/>
                    <a:gd name="connsiteX0" fmla="*/ 853440 w 2743200"/>
                    <a:gd name="connsiteY0" fmla="*/ 39581 h 2305261"/>
                    <a:gd name="connsiteX1" fmla="*/ 0 w 2743200"/>
                    <a:gd name="connsiteY1" fmla="*/ 862541 h 2305261"/>
                    <a:gd name="connsiteX2" fmla="*/ 640080 w 2743200"/>
                    <a:gd name="connsiteY2" fmla="*/ 2305261 h 2305261"/>
                    <a:gd name="connsiteX3" fmla="*/ 2641600 w 2743200"/>
                    <a:gd name="connsiteY3" fmla="*/ 2010621 h 2305261"/>
                    <a:gd name="connsiteX4" fmla="*/ 2499360 w 2743200"/>
                    <a:gd name="connsiteY4" fmla="*/ 669501 h 2305261"/>
                    <a:gd name="connsiteX5" fmla="*/ 2082800 w 2743200"/>
                    <a:gd name="connsiteY5" fmla="*/ 151341 h 2305261"/>
                    <a:gd name="connsiteX6" fmla="*/ 853440 w 2743200"/>
                    <a:gd name="connsiteY6" fmla="*/ 39581 h 2305261"/>
                    <a:gd name="connsiteX0" fmla="*/ 853440 w 2743200"/>
                    <a:gd name="connsiteY0" fmla="*/ 39581 h 2305261"/>
                    <a:gd name="connsiteX1" fmla="*/ 0 w 2743200"/>
                    <a:gd name="connsiteY1" fmla="*/ 862541 h 2305261"/>
                    <a:gd name="connsiteX2" fmla="*/ 640080 w 2743200"/>
                    <a:gd name="connsiteY2" fmla="*/ 2305261 h 2305261"/>
                    <a:gd name="connsiteX3" fmla="*/ 2641600 w 2743200"/>
                    <a:gd name="connsiteY3" fmla="*/ 2010621 h 2305261"/>
                    <a:gd name="connsiteX4" fmla="*/ 2499360 w 2743200"/>
                    <a:gd name="connsiteY4" fmla="*/ 669501 h 2305261"/>
                    <a:gd name="connsiteX5" fmla="*/ 2082800 w 2743200"/>
                    <a:gd name="connsiteY5" fmla="*/ 151341 h 2305261"/>
                    <a:gd name="connsiteX6" fmla="*/ 853440 w 2743200"/>
                    <a:gd name="connsiteY6" fmla="*/ 39581 h 2305261"/>
                    <a:gd name="connsiteX0" fmla="*/ 853440 w 2743200"/>
                    <a:gd name="connsiteY0" fmla="*/ 39581 h 2456836"/>
                    <a:gd name="connsiteX1" fmla="*/ 0 w 2743200"/>
                    <a:gd name="connsiteY1" fmla="*/ 862541 h 2456836"/>
                    <a:gd name="connsiteX2" fmla="*/ 640080 w 2743200"/>
                    <a:gd name="connsiteY2" fmla="*/ 2305261 h 2456836"/>
                    <a:gd name="connsiteX3" fmla="*/ 2641600 w 2743200"/>
                    <a:gd name="connsiteY3" fmla="*/ 2010621 h 2456836"/>
                    <a:gd name="connsiteX4" fmla="*/ 2499360 w 2743200"/>
                    <a:gd name="connsiteY4" fmla="*/ 669501 h 2456836"/>
                    <a:gd name="connsiteX5" fmla="*/ 2082800 w 2743200"/>
                    <a:gd name="connsiteY5" fmla="*/ 151341 h 2456836"/>
                    <a:gd name="connsiteX6" fmla="*/ 853440 w 2743200"/>
                    <a:gd name="connsiteY6" fmla="*/ 39581 h 2456836"/>
                    <a:gd name="connsiteX0" fmla="*/ 853440 w 2743200"/>
                    <a:gd name="connsiteY0" fmla="*/ 39581 h 2456836"/>
                    <a:gd name="connsiteX1" fmla="*/ 0 w 2743200"/>
                    <a:gd name="connsiteY1" fmla="*/ 862541 h 2456836"/>
                    <a:gd name="connsiteX2" fmla="*/ 640080 w 2743200"/>
                    <a:gd name="connsiteY2" fmla="*/ 2305261 h 2456836"/>
                    <a:gd name="connsiteX3" fmla="*/ 2641600 w 2743200"/>
                    <a:gd name="connsiteY3" fmla="*/ 2010621 h 2456836"/>
                    <a:gd name="connsiteX4" fmla="*/ 2499360 w 2743200"/>
                    <a:gd name="connsiteY4" fmla="*/ 669501 h 2456836"/>
                    <a:gd name="connsiteX5" fmla="*/ 2082800 w 2743200"/>
                    <a:gd name="connsiteY5" fmla="*/ 151341 h 2456836"/>
                    <a:gd name="connsiteX6" fmla="*/ 853440 w 2743200"/>
                    <a:gd name="connsiteY6" fmla="*/ 39581 h 2456836"/>
                    <a:gd name="connsiteX0" fmla="*/ 853440 w 2743200"/>
                    <a:gd name="connsiteY0" fmla="*/ 39581 h 2456836"/>
                    <a:gd name="connsiteX1" fmla="*/ 0 w 2743200"/>
                    <a:gd name="connsiteY1" fmla="*/ 862541 h 2456836"/>
                    <a:gd name="connsiteX2" fmla="*/ 640080 w 2743200"/>
                    <a:gd name="connsiteY2" fmla="*/ 2305261 h 2456836"/>
                    <a:gd name="connsiteX3" fmla="*/ 2641600 w 2743200"/>
                    <a:gd name="connsiteY3" fmla="*/ 2010621 h 2456836"/>
                    <a:gd name="connsiteX4" fmla="*/ 2499360 w 2743200"/>
                    <a:gd name="connsiteY4" fmla="*/ 669501 h 2456836"/>
                    <a:gd name="connsiteX5" fmla="*/ 2082800 w 2743200"/>
                    <a:gd name="connsiteY5" fmla="*/ 151341 h 2456836"/>
                    <a:gd name="connsiteX6" fmla="*/ 853440 w 2743200"/>
                    <a:gd name="connsiteY6" fmla="*/ 39581 h 2456836"/>
                    <a:gd name="connsiteX0" fmla="*/ 853440 w 2743200"/>
                    <a:gd name="connsiteY0" fmla="*/ 39581 h 2456836"/>
                    <a:gd name="connsiteX1" fmla="*/ 0 w 2743200"/>
                    <a:gd name="connsiteY1" fmla="*/ 862541 h 2456836"/>
                    <a:gd name="connsiteX2" fmla="*/ 640080 w 2743200"/>
                    <a:gd name="connsiteY2" fmla="*/ 2305261 h 2456836"/>
                    <a:gd name="connsiteX3" fmla="*/ 2641600 w 2743200"/>
                    <a:gd name="connsiteY3" fmla="*/ 2010621 h 2456836"/>
                    <a:gd name="connsiteX4" fmla="*/ 2499360 w 2743200"/>
                    <a:gd name="connsiteY4" fmla="*/ 669501 h 2456836"/>
                    <a:gd name="connsiteX5" fmla="*/ 2082800 w 2743200"/>
                    <a:gd name="connsiteY5" fmla="*/ 151341 h 2456836"/>
                    <a:gd name="connsiteX6" fmla="*/ 853440 w 2743200"/>
                    <a:gd name="connsiteY6" fmla="*/ 39581 h 2456836"/>
                    <a:gd name="connsiteX0" fmla="*/ 853440 w 2743200"/>
                    <a:gd name="connsiteY0" fmla="*/ 39581 h 2456836"/>
                    <a:gd name="connsiteX1" fmla="*/ 0 w 2743200"/>
                    <a:gd name="connsiteY1" fmla="*/ 862541 h 2456836"/>
                    <a:gd name="connsiteX2" fmla="*/ 640080 w 2743200"/>
                    <a:gd name="connsiteY2" fmla="*/ 2305261 h 2456836"/>
                    <a:gd name="connsiteX3" fmla="*/ 2641600 w 2743200"/>
                    <a:gd name="connsiteY3" fmla="*/ 2010621 h 2456836"/>
                    <a:gd name="connsiteX4" fmla="*/ 2499360 w 2743200"/>
                    <a:gd name="connsiteY4" fmla="*/ 669501 h 2456836"/>
                    <a:gd name="connsiteX5" fmla="*/ 2082800 w 2743200"/>
                    <a:gd name="connsiteY5" fmla="*/ 151341 h 2456836"/>
                    <a:gd name="connsiteX6" fmla="*/ 853440 w 2743200"/>
                    <a:gd name="connsiteY6" fmla="*/ 39581 h 2456836"/>
                    <a:gd name="connsiteX0" fmla="*/ 853440 w 2772334"/>
                    <a:gd name="connsiteY0" fmla="*/ 39581 h 2456836"/>
                    <a:gd name="connsiteX1" fmla="*/ 0 w 2772334"/>
                    <a:gd name="connsiteY1" fmla="*/ 862541 h 2456836"/>
                    <a:gd name="connsiteX2" fmla="*/ 640080 w 2772334"/>
                    <a:gd name="connsiteY2" fmla="*/ 2305261 h 2456836"/>
                    <a:gd name="connsiteX3" fmla="*/ 2641600 w 2772334"/>
                    <a:gd name="connsiteY3" fmla="*/ 2010621 h 2456836"/>
                    <a:gd name="connsiteX4" fmla="*/ 2590800 w 2772334"/>
                    <a:gd name="connsiteY4" fmla="*/ 659341 h 2456836"/>
                    <a:gd name="connsiteX5" fmla="*/ 2082800 w 2772334"/>
                    <a:gd name="connsiteY5" fmla="*/ 151341 h 2456836"/>
                    <a:gd name="connsiteX6" fmla="*/ 853440 w 2772334"/>
                    <a:gd name="connsiteY6" fmla="*/ 39581 h 2456836"/>
                    <a:gd name="connsiteX0" fmla="*/ 853440 w 2731355"/>
                    <a:gd name="connsiteY0" fmla="*/ 39581 h 2456836"/>
                    <a:gd name="connsiteX1" fmla="*/ 0 w 2731355"/>
                    <a:gd name="connsiteY1" fmla="*/ 862541 h 2456836"/>
                    <a:gd name="connsiteX2" fmla="*/ 640080 w 2731355"/>
                    <a:gd name="connsiteY2" fmla="*/ 2305261 h 2456836"/>
                    <a:gd name="connsiteX3" fmla="*/ 2641600 w 2731355"/>
                    <a:gd name="connsiteY3" fmla="*/ 2010621 h 2456836"/>
                    <a:gd name="connsiteX4" fmla="*/ 2590800 w 2731355"/>
                    <a:gd name="connsiteY4" fmla="*/ 659341 h 2456836"/>
                    <a:gd name="connsiteX5" fmla="*/ 2082800 w 2731355"/>
                    <a:gd name="connsiteY5" fmla="*/ 151341 h 2456836"/>
                    <a:gd name="connsiteX6" fmla="*/ 853440 w 2731355"/>
                    <a:gd name="connsiteY6" fmla="*/ 39581 h 2456836"/>
                    <a:gd name="connsiteX0" fmla="*/ 853440 w 2731355"/>
                    <a:gd name="connsiteY0" fmla="*/ 39581 h 2456836"/>
                    <a:gd name="connsiteX1" fmla="*/ 0 w 2731355"/>
                    <a:gd name="connsiteY1" fmla="*/ 862541 h 2456836"/>
                    <a:gd name="connsiteX2" fmla="*/ 640080 w 2731355"/>
                    <a:gd name="connsiteY2" fmla="*/ 2305261 h 2456836"/>
                    <a:gd name="connsiteX3" fmla="*/ 2641600 w 2731355"/>
                    <a:gd name="connsiteY3" fmla="*/ 2010621 h 2456836"/>
                    <a:gd name="connsiteX4" fmla="*/ 2590800 w 2731355"/>
                    <a:gd name="connsiteY4" fmla="*/ 659341 h 2456836"/>
                    <a:gd name="connsiteX5" fmla="*/ 2082800 w 2731355"/>
                    <a:gd name="connsiteY5" fmla="*/ 151341 h 2456836"/>
                    <a:gd name="connsiteX6" fmla="*/ 853440 w 2731355"/>
                    <a:gd name="connsiteY6" fmla="*/ 39581 h 2456836"/>
                    <a:gd name="connsiteX0" fmla="*/ 853440 w 2754716"/>
                    <a:gd name="connsiteY0" fmla="*/ 39581 h 2456836"/>
                    <a:gd name="connsiteX1" fmla="*/ 0 w 2754716"/>
                    <a:gd name="connsiteY1" fmla="*/ 862541 h 2456836"/>
                    <a:gd name="connsiteX2" fmla="*/ 640080 w 2754716"/>
                    <a:gd name="connsiteY2" fmla="*/ 2305261 h 2456836"/>
                    <a:gd name="connsiteX3" fmla="*/ 2641600 w 2754716"/>
                    <a:gd name="connsiteY3" fmla="*/ 2010621 h 2456836"/>
                    <a:gd name="connsiteX4" fmla="*/ 2590800 w 2754716"/>
                    <a:gd name="connsiteY4" fmla="*/ 659341 h 2456836"/>
                    <a:gd name="connsiteX5" fmla="*/ 2082800 w 2754716"/>
                    <a:gd name="connsiteY5" fmla="*/ 151341 h 2456836"/>
                    <a:gd name="connsiteX6" fmla="*/ 853440 w 2754716"/>
                    <a:gd name="connsiteY6" fmla="*/ 39581 h 2456836"/>
                    <a:gd name="connsiteX0" fmla="*/ 853440 w 2754716"/>
                    <a:gd name="connsiteY0" fmla="*/ 39581 h 2460197"/>
                    <a:gd name="connsiteX1" fmla="*/ 0 w 2754716"/>
                    <a:gd name="connsiteY1" fmla="*/ 862541 h 2460197"/>
                    <a:gd name="connsiteX2" fmla="*/ 640080 w 2754716"/>
                    <a:gd name="connsiteY2" fmla="*/ 2305261 h 2460197"/>
                    <a:gd name="connsiteX3" fmla="*/ 2641600 w 2754716"/>
                    <a:gd name="connsiteY3" fmla="*/ 2010621 h 2460197"/>
                    <a:gd name="connsiteX4" fmla="*/ 2590800 w 2754716"/>
                    <a:gd name="connsiteY4" fmla="*/ 659341 h 2460197"/>
                    <a:gd name="connsiteX5" fmla="*/ 2082800 w 2754716"/>
                    <a:gd name="connsiteY5" fmla="*/ 151341 h 2460197"/>
                    <a:gd name="connsiteX6" fmla="*/ 853440 w 2754716"/>
                    <a:gd name="connsiteY6" fmla="*/ 39581 h 24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54716" h="2460197">
                      <a:moveTo>
                        <a:pt x="853440" y="39581"/>
                      </a:moveTo>
                      <a:cubicBezTo>
                        <a:pt x="406400" y="242781"/>
                        <a:pt x="101600" y="354541"/>
                        <a:pt x="0" y="862541"/>
                      </a:cubicBezTo>
                      <a:cubicBezTo>
                        <a:pt x="30480" y="1353608"/>
                        <a:pt x="345440" y="1854834"/>
                        <a:pt x="640080" y="2305261"/>
                      </a:cubicBezTo>
                      <a:cubicBezTo>
                        <a:pt x="1114213" y="2704888"/>
                        <a:pt x="2411307" y="2230754"/>
                        <a:pt x="2641600" y="2010621"/>
                      </a:cubicBezTo>
                      <a:cubicBezTo>
                        <a:pt x="2858347" y="1726141"/>
                        <a:pt x="2719493" y="1106381"/>
                        <a:pt x="2590800" y="659341"/>
                      </a:cubicBezTo>
                      <a:cubicBezTo>
                        <a:pt x="2401147" y="344381"/>
                        <a:pt x="2292773" y="303741"/>
                        <a:pt x="2082800" y="151341"/>
                      </a:cubicBezTo>
                      <a:cubicBezTo>
                        <a:pt x="1733973" y="12488"/>
                        <a:pt x="1354667" y="-45086"/>
                        <a:pt x="853440" y="39581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1554480" y="1340954"/>
                  <a:ext cx="3359212" cy="3200566"/>
                  <a:chOff x="-14750" y="708040"/>
                  <a:chExt cx="3359212" cy="3200566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-14750" y="708040"/>
                    <a:ext cx="3359212" cy="3200566"/>
                    <a:chOff x="12545" y="680744"/>
                    <a:chExt cx="3359212" cy="3200566"/>
                  </a:xfrm>
                </p:grpSpPr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 flipV="1">
                      <a:off x="1496853" y="680744"/>
                      <a:ext cx="27414" cy="320056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Arrow Connector 7"/>
                    <p:cNvCxnSpPr/>
                    <p:nvPr/>
                  </p:nvCxnSpPr>
                  <p:spPr>
                    <a:xfrm flipV="1">
                      <a:off x="12545" y="2525100"/>
                      <a:ext cx="3359212" cy="493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" name="Rectangle 8"/>
                        <p:cNvSpPr/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Rectangle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Rectangle 9"/>
                        <p:cNvSpPr/>
                        <p:nvPr/>
                      </p:nvSpPr>
                      <p:spPr>
                        <a:xfrm>
                          <a:off x="1190506" y="790545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3" name="Rectangle 1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90506" y="790545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b="-65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Rectangle 10"/>
                        <p:cNvSpPr/>
                        <p:nvPr/>
                      </p:nvSpPr>
                      <p:spPr>
                        <a:xfrm>
                          <a:off x="1188058" y="2537650"/>
                          <a:ext cx="311243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Rectangle 1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88058" y="2537650"/>
                          <a:ext cx="311243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6" name="Rectangle 5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sp>
              <p:nvSpPr>
                <p:cNvPr id="16" name="Oval 15"/>
                <p:cNvSpPr/>
                <p:nvPr/>
              </p:nvSpPr>
              <p:spPr>
                <a:xfrm>
                  <a:off x="3325996" y="2491010"/>
                  <a:ext cx="120473" cy="120473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3234086" y="2108215"/>
                      <a:ext cx="36811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4086" y="2108215"/>
                      <a:ext cx="368114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333" r="-5000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/>
                <p:cNvCxnSpPr>
                  <a:endCxn id="16" idx="3"/>
                </p:cNvCxnSpPr>
                <p:nvPr/>
              </p:nvCxnSpPr>
              <p:spPr>
                <a:xfrm flipV="1">
                  <a:off x="3052495" y="2593840"/>
                  <a:ext cx="291144" cy="59147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3221125" y="2800689"/>
                      <a:ext cx="2469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21125" y="2800689"/>
                      <a:ext cx="246991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5000" t="-36000" r="-77500" b="-2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2655293" y="2265350"/>
                  <a:ext cx="678135" cy="29196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2488586" y="2365333"/>
                      <a:ext cx="2902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8586" y="2365333"/>
                      <a:ext cx="290271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7021" t="-33333" r="-70213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" name="Group 27"/>
              <p:cNvGrpSpPr/>
              <p:nvPr/>
            </p:nvGrpSpPr>
            <p:grpSpPr>
              <a:xfrm>
                <a:off x="3571138" y="1528138"/>
                <a:ext cx="438755" cy="438755"/>
                <a:chOff x="3752468" y="5026196"/>
                <a:chExt cx="438755" cy="438755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3873291" y="5132124"/>
                  <a:ext cx="198119" cy="198119"/>
                  <a:chOff x="4266210" y="4427070"/>
                  <a:chExt cx="198119" cy="198119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4266210" y="4427070"/>
                    <a:ext cx="198119" cy="19811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4337406" y="450327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" name="Arc 29"/>
                <p:cNvSpPr/>
                <p:nvPr/>
              </p:nvSpPr>
              <p:spPr>
                <a:xfrm>
                  <a:off x="3752468" y="5026196"/>
                  <a:ext cx="438755" cy="438755"/>
                </a:xfrm>
                <a:prstGeom prst="arc">
                  <a:avLst>
                    <a:gd name="adj1" fmla="val 16200000"/>
                    <a:gd name="adj2" fmla="val 3965181"/>
                  </a:avLst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3602200" y="1186651"/>
                    <a:ext cx="26212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2200" y="1186651"/>
                    <a:ext cx="26212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302" r="-9302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0" name="Oval 79"/>
            <p:cNvSpPr/>
            <p:nvPr/>
          </p:nvSpPr>
          <p:spPr>
            <a:xfrm>
              <a:off x="1881036" y="247892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991622" y="2525887"/>
                  <a:ext cx="5550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622" y="2525887"/>
                  <a:ext cx="555088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9890" r="-659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334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537347" y="3845086"/>
            <a:ext cx="2858143" cy="2795986"/>
            <a:chOff x="537347" y="3845086"/>
            <a:chExt cx="2858143" cy="2795986"/>
          </a:xfrm>
        </p:grpSpPr>
        <p:grpSp>
          <p:nvGrpSpPr>
            <p:cNvPr id="138" name="Group 137"/>
            <p:cNvGrpSpPr/>
            <p:nvPr/>
          </p:nvGrpSpPr>
          <p:grpSpPr>
            <a:xfrm>
              <a:off x="537347" y="3845086"/>
              <a:ext cx="2858143" cy="2795986"/>
              <a:chOff x="537347" y="3845086"/>
              <a:chExt cx="2858143" cy="2795986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7347" y="4250448"/>
                <a:ext cx="2858143" cy="2390624"/>
                <a:chOff x="2508387" y="3984438"/>
                <a:chExt cx="2858143" cy="2390624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2508387" y="3984438"/>
                  <a:ext cx="2858143" cy="2390624"/>
                  <a:chOff x="2508387" y="3984438"/>
                  <a:chExt cx="2858143" cy="2390624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2586548" y="4196784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6" name="Straight Connector 85"/>
                    <p:cNvCxnSpPr>
                      <a:stCxn id="85" idx="7"/>
                      <a:endCxn id="85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>
                      <a:stCxn id="85" idx="0"/>
                      <a:endCxn id="85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/>
                    <p:cNvCxnSpPr>
                      <a:stCxn id="85" idx="1"/>
                      <a:endCxn id="85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/>
                    <p:cNvCxnSpPr>
                      <a:stCxn id="85" idx="6"/>
                      <a:endCxn id="85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2" name="Straight Arrow Connector 91"/>
                  <p:cNvCxnSpPr/>
                  <p:nvPr/>
                </p:nvCxnSpPr>
                <p:spPr>
                  <a:xfrm>
                    <a:off x="3607628" y="4191704"/>
                    <a:ext cx="722013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Arrow Connector 92"/>
                  <p:cNvCxnSpPr/>
                  <p:nvPr/>
                </p:nvCxnSpPr>
                <p:spPr>
                  <a:xfrm>
                    <a:off x="4315016" y="4498290"/>
                    <a:ext cx="463226" cy="481519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Arrow Connector 95"/>
                  <p:cNvCxnSpPr>
                    <a:cxnSpLocks noChangeAspect="1"/>
                  </p:cNvCxnSpPr>
                  <p:nvPr/>
                </p:nvCxnSpPr>
                <p:spPr>
                  <a:xfrm>
                    <a:off x="4636090" y="5215224"/>
                    <a:ext cx="0" cy="724653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/>
                  <p:cNvCxnSpPr/>
                  <p:nvPr/>
                </p:nvCxnSpPr>
                <p:spPr>
                  <a:xfrm flipH="1">
                    <a:off x="3760050" y="5955749"/>
                    <a:ext cx="585363" cy="419313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Arrow Connector 105"/>
                  <p:cNvCxnSpPr/>
                  <p:nvPr/>
                </p:nvCxnSpPr>
                <p:spPr>
                  <a:xfrm flipH="1" flipV="1">
                    <a:off x="2885615" y="6229852"/>
                    <a:ext cx="722022" cy="909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/>
                  <p:cNvCxnSpPr/>
                  <p:nvPr/>
                </p:nvCxnSpPr>
                <p:spPr>
                  <a:xfrm flipH="1" flipV="1">
                    <a:off x="2508387" y="5480972"/>
                    <a:ext cx="361011" cy="46787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/>
                  <p:nvPr/>
                </p:nvCxnSpPr>
                <p:spPr>
                  <a:xfrm flipV="1">
                    <a:off x="2579167" y="4510336"/>
                    <a:ext cx="7373" cy="724605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/>
                  <p:cNvCxnSpPr/>
                  <p:nvPr/>
                </p:nvCxnSpPr>
                <p:spPr>
                  <a:xfrm flipV="1">
                    <a:off x="2870853" y="3984438"/>
                    <a:ext cx="542060" cy="503828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2" name="Group 121"/>
                  <p:cNvGrpSpPr/>
                  <p:nvPr/>
                </p:nvGrpSpPr>
                <p:grpSpPr>
                  <a:xfrm>
                    <a:off x="4927775" y="4964221"/>
                    <a:ext cx="438755" cy="438755"/>
                    <a:chOff x="5532439" y="4678445"/>
                    <a:chExt cx="438755" cy="438755"/>
                  </a:xfrm>
                </p:grpSpPr>
                <p:sp>
                  <p:nvSpPr>
                    <p:cNvPr id="123" name="Arc 122"/>
                    <p:cNvSpPr/>
                    <p:nvPr/>
                  </p:nvSpPr>
                  <p:spPr>
                    <a:xfrm>
                      <a:off x="5532439" y="4678445"/>
                      <a:ext cx="438755" cy="438755"/>
                    </a:xfrm>
                    <a:prstGeom prst="arc">
                      <a:avLst>
                        <a:gd name="adj1" fmla="val 16200000"/>
                        <a:gd name="adj2" fmla="val 3965181"/>
                      </a:avLst>
                    </a:prstGeom>
                    <a:ln w="381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Multiply 123"/>
                    <p:cNvSpPr/>
                    <p:nvPr/>
                  </p:nvSpPr>
                  <p:spPr>
                    <a:xfrm>
                      <a:off x="5649945" y="4748399"/>
                      <a:ext cx="236734" cy="266833"/>
                    </a:xfrm>
                    <a:prstGeom prst="mathMultiply">
                      <a:avLst>
                        <a:gd name="adj1" fmla="val 1020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5" name="TextBox 124"/>
                      <p:cNvSpPr txBox="1"/>
                      <p:nvPr/>
                    </p:nvSpPr>
                    <p:spPr>
                      <a:xfrm>
                        <a:off x="5032586" y="4632663"/>
                        <a:ext cx="26212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5" name="TextBox 1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32586" y="4632663"/>
                        <a:ext cx="262123" cy="30777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9302" r="-9302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7" name="TextBox 126"/>
                    <p:cNvSpPr txBox="1"/>
                    <p:nvPr/>
                  </p:nvSpPr>
                  <p:spPr>
                    <a:xfrm>
                      <a:off x="3409951" y="4839059"/>
                      <a:ext cx="4471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27" name="TextBox 1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9951" y="4839059"/>
                      <a:ext cx="44711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0959" r="-12329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Oval 127"/>
                <p:cNvSpPr/>
                <p:nvPr/>
              </p:nvSpPr>
              <p:spPr>
                <a:xfrm>
                  <a:off x="3547156" y="51618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2795076" y="4913182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5076" y="4913182"/>
                      <a:ext cx="241540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0" r="-200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542950" y="3845086"/>
                    <a:ext cx="120667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37" name="TextBox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2950" y="3845086"/>
                    <a:ext cx="120667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15" r="-353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0" name="Straight Arrow Connector 139"/>
            <p:cNvCxnSpPr>
              <a:stCxn id="128" idx="3"/>
              <a:endCxn id="85" idx="3"/>
            </p:cNvCxnSpPr>
            <p:nvPr/>
          </p:nvCxnSpPr>
          <p:spPr>
            <a:xfrm flipH="1">
              <a:off x="914575" y="5530134"/>
              <a:ext cx="679253" cy="6757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1247769" y="5883626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7769" y="5883626"/>
                  <a:ext cx="19800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6" name="Group 155"/>
          <p:cNvGrpSpPr/>
          <p:nvPr/>
        </p:nvGrpSpPr>
        <p:grpSpPr>
          <a:xfrm>
            <a:off x="0" y="524238"/>
            <a:ext cx="12137672" cy="3042857"/>
            <a:chOff x="0" y="524238"/>
            <a:chExt cx="12137672" cy="3042857"/>
          </a:xfrm>
        </p:grpSpPr>
        <p:grpSp>
          <p:nvGrpSpPr>
            <p:cNvPr id="150" name="Group 149"/>
            <p:cNvGrpSpPr/>
            <p:nvPr/>
          </p:nvGrpSpPr>
          <p:grpSpPr>
            <a:xfrm>
              <a:off x="0" y="854810"/>
              <a:ext cx="12137672" cy="2472719"/>
              <a:chOff x="142058" y="1077061"/>
              <a:chExt cx="12137672" cy="2472719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273713" y="1137433"/>
                <a:ext cx="11912712" cy="2412347"/>
                <a:chOff x="106680" y="1137920"/>
                <a:chExt cx="11912712" cy="2412347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106680" y="1137920"/>
                  <a:ext cx="11897361" cy="2265680"/>
                  <a:chOff x="76200" y="1351280"/>
                  <a:chExt cx="11897361" cy="2265680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81280" y="3464560"/>
                    <a:ext cx="11826240" cy="15240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76200" y="1422400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5" name="Oval 4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" name="Straight Connector 6"/>
                    <p:cNvCxnSpPr>
                      <a:stCxn id="5" idx="7"/>
                      <a:endCxn id="5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Connector 7"/>
                    <p:cNvCxnSpPr>
                      <a:stCxn id="5" idx="0"/>
                      <a:endCxn id="5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Connector 10"/>
                    <p:cNvCxnSpPr>
                      <a:stCxn id="5" idx="1"/>
                      <a:endCxn id="5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/>
                    <p:cNvCxnSpPr>
                      <a:stCxn id="5" idx="6"/>
                      <a:endCxn id="5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Oval 17"/>
                  <p:cNvSpPr/>
                  <p:nvPr/>
                </p:nvSpPr>
                <p:spPr>
                  <a:xfrm>
                    <a:off x="1026160" y="1351280"/>
                    <a:ext cx="142240" cy="1422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541306" y="1422400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>
                      <a:stCxn id="20" idx="7"/>
                      <a:endCxn id="20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>
                      <a:stCxn id="20" idx="0"/>
                      <a:endCxn id="20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>
                      <a:stCxn id="20" idx="1"/>
                      <a:endCxn id="20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20" idx="6"/>
                      <a:endCxn id="20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Oval 24"/>
                  <p:cNvSpPr/>
                  <p:nvPr/>
                </p:nvSpPr>
                <p:spPr>
                  <a:xfrm>
                    <a:off x="4213279" y="1650347"/>
                    <a:ext cx="142240" cy="1422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5006411" y="1422400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8" name="Straight Connector 27"/>
                    <p:cNvCxnSpPr>
                      <a:stCxn id="27" idx="7"/>
                      <a:endCxn id="27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/>
                    <p:cNvCxnSpPr>
                      <a:stCxn id="27" idx="0"/>
                      <a:endCxn id="27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/>
                    <p:cNvCxnSpPr>
                      <a:stCxn id="27" idx="1"/>
                      <a:endCxn id="27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/>
                    <p:cNvCxnSpPr>
                      <a:stCxn id="27" idx="6"/>
                      <a:endCxn id="27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7471516" y="1422400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4" name="Straight Connector 33"/>
                    <p:cNvCxnSpPr>
                      <a:stCxn id="33" idx="7"/>
                      <a:endCxn id="33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>
                      <a:stCxn id="33" idx="0"/>
                      <a:endCxn id="33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33" idx="1"/>
                      <a:endCxn id="33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3" idx="6"/>
                      <a:endCxn id="33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Oval 37"/>
                  <p:cNvSpPr/>
                  <p:nvPr/>
                </p:nvSpPr>
                <p:spPr>
                  <a:xfrm>
                    <a:off x="6968270" y="2372360"/>
                    <a:ext cx="142240" cy="1422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9140879" y="3094373"/>
                    <a:ext cx="142240" cy="1422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9931401" y="1422400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>
                      <a:stCxn id="41" idx="7"/>
                      <a:endCxn id="41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>
                      <a:stCxn id="41" idx="0"/>
                      <a:endCxn id="41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stCxn id="41" idx="1"/>
                      <a:endCxn id="41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stCxn id="41" idx="6"/>
                      <a:endCxn id="41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" name="Oval 45"/>
                  <p:cNvSpPr/>
                  <p:nvPr/>
                </p:nvSpPr>
                <p:spPr>
                  <a:xfrm>
                    <a:off x="10881361" y="3383280"/>
                    <a:ext cx="142240" cy="1422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127760" y="223012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3592866" y="223012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057971" y="223012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8523076" y="223012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10982961" y="224028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1585677" y="2315933"/>
                      <a:ext cx="5577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5677" y="2315933"/>
                      <a:ext cx="557717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7609" t="-33333" r="-65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19813" y="2315932"/>
                      <a:ext cx="5577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9813" y="2315932"/>
                      <a:ext cx="557717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791" t="-33333" r="-6593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6481227" y="2315931"/>
                      <a:ext cx="5577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81227" y="2315931"/>
                      <a:ext cx="557717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609" t="-33333" r="-65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8961010" y="2315930"/>
                      <a:ext cx="5577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61010" y="2315930"/>
                      <a:ext cx="557717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609" t="-33333" r="-65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11461675" y="2315493"/>
                      <a:ext cx="5577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61675" y="2315493"/>
                      <a:ext cx="557717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7609" t="-33333" r="-65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1127760" y="1193800"/>
                  <a:ext cx="1458788" cy="1524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4322385" y="1502976"/>
                  <a:ext cx="470482" cy="503573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4314878" y="1502976"/>
                  <a:ext cx="1175910" cy="503573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7087784" y="2218867"/>
                  <a:ext cx="2654" cy="722013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>
                  <a:endCxn id="33" idx="3"/>
                </p:cNvCxnSpPr>
                <p:nvPr/>
              </p:nvCxnSpPr>
              <p:spPr>
                <a:xfrm>
                  <a:off x="7079051" y="2244681"/>
                  <a:ext cx="722012" cy="707452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 flipH="1">
                  <a:off x="8788907" y="2955739"/>
                  <a:ext cx="454227" cy="52069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9243497" y="2948528"/>
                  <a:ext cx="263794" cy="601739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1142522" y="120142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 flipH="1">
                  <a:off x="10260948" y="3251200"/>
                  <a:ext cx="725936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Oval 128"/>
                <p:cNvSpPr/>
                <p:nvPr/>
              </p:nvSpPr>
              <p:spPr>
                <a:xfrm>
                  <a:off x="1067875" y="217023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3543981" y="21803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5994911" y="21803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8468842" y="21803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0928051" y="217023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 143"/>
              <p:cNvSpPr/>
              <p:nvPr/>
            </p:nvSpPr>
            <p:spPr>
              <a:xfrm>
                <a:off x="142058" y="1077061"/>
                <a:ext cx="2282638" cy="2282638"/>
              </a:xfrm>
              <a:prstGeom prst="arc">
                <a:avLst>
                  <a:gd name="adj1" fmla="val 12094198"/>
                  <a:gd name="adj2" fmla="val 15298233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Arc 144"/>
              <p:cNvSpPr/>
              <p:nvPr/>
            </p:nvSpPr>
            <p:spPr>
              <a:xfrm>
                <a:off x="2599782" y="1098474"/>
                <a:ext cx="2282638" cy="2282638"/>
              </a:xfrm>
              <a:prstGeom prst="arc">
                <a:avLst>
                  <a:gd name="adj1" fmla="val 14927590"/>
                  <a:gd name="adj2" fmla="val 17726363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Arc 146"/>
              <p:cNvSpPr/>
              <p:nvPr/>
            </p:nvSpPr>
            <p:spPr>
              <a:xfrm>
                <a:off x="5091038" y="1089995"/>
                <a:ext cx="2282638" cy="2282638"/>
              </a:xfrm>
              <a:prstGeom prst="arc">
                <a:avLst>
                  <a:gd name="adj1" fmla="val 17677138"/>
                  <a:gd name="adj2" fmla="val 20146935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Arc 147"/>
              <p:cNvSpPr/>
              <p:nvPr/>
            </p:nvSpPr>
            <p:spPr>
              <a:xfrm>
                <a:off x="7548972" y="1079231"/>
                <a:ext cx="2282638" cy="2282638"/>
              </a:xfrm>
              <a:prstGeom prst="arc">
                <a:avLst>
                  <a:gd name="adj1" fmla="val 20318150"/>
                  <a:gd name="adj2" fmla="val 139553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Arc 148"/>
              <p:cNvSpPr/>
              <p:nvPr/>
            </p:nvSpPr>
            <p:spPr>
              <a:xfrm>
                <a:off x="9997092" y="1087782"/>
                <a:ext cx="2282638" cy="2282638"/>
              </a:xfrm>
              <a:prstGeom prst="arc">
                <a:avLst>
                  <a:gd name="adj1" fmla="val 1219319"/>
                  <a:gd name="adj2" fmla="val 3556719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1182334" y="524238"/>
                  <a:ext cx="5709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𝑟𝑜𝑡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334" y="524238"/>
                  <a:ext cx="57098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8511" t="-36000" r="-31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4046514" y="1541233"/>
                  <a:ext cx="5709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𝑟𝑜𝑡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6514" y="1541233"/>
                  <a:ext cx="57098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8602" t="-36000" r="-430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7126739" y="2587175"/>
                  <a:ext cx="5709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𝑟𝑜𝑡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6739" y="2587175"/>
                  <a:ext cx="57098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7447" t="-33333" r="-425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8766426" y="3259318"/>
                  <a:ext cx="5709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𝑟𝑜𝑡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426" y="3259318"/>
                  <a:ext cx="57098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7447" t="-36000" r="-425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10437893" y="2536350"/>
                  <a:ext cx="5709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𝑟𝑜𝑡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7893" y="2536350"/>
                  <a:ext cx="570989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7447" t="-33333" r="-425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0" name="Group 209"/>
          <p:cNvGrpSpPr/>
          <p:nvPr/>
        </p:nvGrpSpPr>
        <p:grpSpPr>
          <a:xfrm>
            <a:off x="5895639" y="3948130"/>
            <a:ext cx="3810798" cy="2472777"/>
            <a:chOff x="5895639" y="3948130"/>
            <a:chExt cx="3810798" cy="2472777"/>
          </a:xfrm>
        </p:grpSpPr>
        <p:grpSp>
          <p:nvGrpSpPr>
            <p:cNvPr id="205" name="Group 204"/>
            <p:cNvGrpSpPr/>
            <p:nvPr/>
          </p:nvGrpSpPr>
          <p:grpSpPr>
            <a:xfrm>
              <a:off x="5895639" y="3948130"/>
              <a:ext cx="3810798" cy="2472777"/>
              <a:chOff x="5895639" y="3948130"/>
              <a:chExt cx="3810798" cy="2472777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6211783" y="4089578"/>
                <a:ext cx="2042160" cy="2042160"/>
                <a:chOff x="2565400" y="863600"/>
                <a:chExt cx="2042160" cy="2042160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2565400" y="863600"/>
                  <a:ext cx="2042160" cy="204216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9" name="Straight Connector 158"/>
                <p:cNvCxnSpPr>
                  <a:stCxn id="158" idx="7"/>
                  <a:endCxn id="158" idx="3"/>
                </p:cNvCxnSpPr>
                <p:nvPr/>
              </p:nvCxnSpPr>
              <p:spPr>
                <a:xfrm flipH="1">
                  <a:off x="2864467" y="1162667"/>
                  <a:ext cx="1444026" cy="14440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>
                  <a:stCxn id="158" idx="0"/>
                  <a:endCxn id="158" idx="4"/>
                </p:cNvCxnSpPr>
                <p:nvPr/>
              </p:nvCxnSpPr>
              <p:spPr>
                <a:xfrm>
                  <a:off x="3586480" y="863600"/>
                  <a:ext cx="0" cy="2042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>
                  <a:stCxn id="158" idx="1"/>
                  <a:endCxn id="158" idx="5"/>
                </p:cNvCxnSpPr>
                <p:nvPr/>
              </p:nvCxnSpPr>
              <p:spPr>
                <a:xfrm>
                  <a:off x="2864467" y="1162667"/>
                  <a:ext cx="1444026" cy="14440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>
                  <a:stCxn id="158" idx="6"/>
                  <a:endCxn id="158" idx="2"/>
                </p:cNvCxnSpPr>
                <p:nvPr/>
              </p:nvCxnSpPr>
              <p:spPr>
                <a:xfrm flipH="1">
                  <a:off x="2565400" y="1884680"/>
                  <a:ext cx="20421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Rectangle 162"/>
              <p:cNvSpPr/>
              <p:nvPr/>
            </p:nvSpPr>
            <p:spPr>
              <a:xfrm>
                <a:off x="5895639" y="6144649"/>
                <a:ext cx="2693052" cy="15421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7179773" y="606444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Straight Arrow Connector 164"/>
              <p:cNvCxnSpPr/>
              <p:nvPr/>
            </p:nvCxnSpPr>
            <p:spPr>
              <a:xfrm>
                <a:off x="7209117" y="5115229"/>
                <a:ext cx="72201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>
                <a:stCxn id="158" idx="7"/>
              </p:cNvCxnSpPr>
              <p:nvPr/>
            </p:nvCxnSpPr>
            <p:spPr>
              <a:xfrm>
                <a:off x="7954876" y="4388645"/>
                <a:ext cx="1152164" cy="50391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>
                <a:stCxn id="158" idx="6"/>
              </p:cNvCxnSpPr>
              <p:nvPr/>
            </p:nvCxnSpPr>
            <p:spPr>
              <a:xfrm>
                <a:off x="8253943" y="5110658"/>
                <a:ext cx="710139" cy="6943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>
                <a:stCxn id="158" idx="0"/>
              </p:cNvCxnSpPr>
              <p:nvPr/>
            </p:nvCxnSpPr>
            <p:spPr>
              <a:xfrm>
                <a:off x="7232863" y="4089578"/>
                <a:ext cx="1466169" cy="731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>
                <a:stCxn id="158" idx="5"/>
              </p:cNvCxnSpPr>
              <p:nvPr/>
            </p:nvCxnSpPr>
            <p:spPr>
              <a:xfrm>
                <a:off x="7954876" y="5832671"/>
                <a:ext cx="263794" cy="58823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Group 173"/>
              <p:cNvGrpSpPr/>
              <p:nvPr/>
            </p:nvGrpSpPr>
            <p:grpSpPr>
              <a:xfrm>
                <a:off x="9267682" y="4872345"/>
                <a:ext cx="438755" cy="438755"/>
                <a:chOff x="5532439" y="4678445"/>
                <a:chExt cx="438755" cy="438755"/>
              </a:xfrm>
            </p:grpSpPr>
            <p:sp>
              <p:nvSpPr>
                <p:cNvPr id="175" name="Arc 174"/>
                <p:cNvSpPr/>
                <p:nvPr/>
              </p:nvSpPr>
              <p:spPr>
                <a:xfrm>
                  <a:off x="5532439" y="4678445"/>
                  <a:ext cx="438755" cy="438755"/>
                </a:xfrm>
                <a:prstGeom prst="arc">
                  <a:avLst>
                    <a:gd name="adj1" fmla="val 16200000"/>
                    <a:gd name="adj2" fmla="val 3965181"/>
                  </a:avLst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Multiply 175"/>
                <p:cNvSpPr/>
                <p:nvPr/>
              </p:nvSpPr>
              <p:spPr>
                <a:xfrm>
                  <a:off x="5649945" y="4748399"/>
                  <a:ext cx="236734" cy="266833"/>
                </a:xfrm>
                <a:prstGeom prst="mathMultiply">
                  <a:avLst>
                    <a:gd name="adj1" fmla="val 1020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9337415" y="4468097"/>
                    <a:ext cx="318229" cy="3453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77" name="TextBox 1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7415" y="4468097"/>
                    <a:ext cx="318229" cy="34535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8462" t="-12281" r="-576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2" name="Straight Arrow Connector 181"/>
              <p:cNvCxnSpPr>
                <a:stCxn id="158" idx="3"/>
              </p:cNvCxnSpPr>
              <p:nvPr/>
            </p:nvCxnSpPr>
            <p:spPr>
              <a:xfrm flipV="1">
                <a:off x="6510850" y="5311100"/>
                <a:ext cx="311278" cy="52157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stCxn id="158" idx="2"/>
              </p:cNvCxnSpPr>
              <p:nvPr/>
            </p:nvCxnSpPr>
            <p:spPr>
              <a:xfrm flipV="1">
                <a:off x="6211783" y="4479879"/>
                <a:ext cx="717480" cy="63077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>
                <a:stCxn id="158" idx="1"/>
              </p:cNvCxnSpPr>
              <p:nvPr/>
            </p:nvCxnSpPr>
            <p:spPr>
              <a:xfrm flipV="1">
                <a:off x="6510850" y="3948130"/>
                <a:ext cx="1233915" cy="44051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8" name="TextBox 197"/>
                  <p:cNvSpPr txBox="1"/>
                  <p:nvPr/>
                </p:nvSpPr>
                <p:spPr>
                  <a:xfrm>
                    <a:off x="7582155" y="4677986"/>
                    <a:ext cx="5577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𝐶𝑀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98" name="TextBox 1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155" y="4677986"/>
                    <a:ext cx="557717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8791" t="-33333" r="-6593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" name="Straight Arrow Connector 198"/>
              <p:cNvCxnSpPr>
                <a:stCxn id="164" idx="7"/>
                <a:endCxn id="158" idx="6"/>
              </p:cNvCxnSpPr>
              <p:nvPr/>
            </p:nvCxnSpPr>
            <p:spPr>
              <a:xfrm flipV="1">
                <a:off x="7283004" y="5110658"/>
                <a:ext cx="970939" cy="9713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7408130" y="547932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4" name="TextBox 2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8130" y="5479325"/>
                    <a:ext cx="198003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7273" t="-36000" r="-93939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6" name="Straight Arrow Connector 205"/>
            <p:cNvCxnSpPr>
              <a:stCxn id="164" idx="4"/>
            </p:cNvCxnSpPr>
            <p:nvPr/>
          </p:nvCxnSpPr>
          <p:spPr>
            <a:xfrm flipH="1" flipV="1">
              <a:off x="7231618" y="5115230"/>
              <a:ext cx="8627" cy="10689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6777973" y="5560233"/>
                  <a:ext cx="4583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973" y="5560233"/>
                  <a:ext cx="458331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13333" t="-33333" r="-2666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332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6466" y="798073"/>
            <a:ext cx="5839584" cy="2166091"/>
            <a:chOff x="276466" y="798073"/>
            <a:chExt cx="5839584" cy="2166091"/>
          </a:xfrm>
        </p:grpSpPr>
        <p:grpSp>
          <p:nvGrpSpPr>
            <p:cNvPr id="11" name="Group 10"/>
            <p:cNvGrpSpPr/>
            <p:nvPr/>
          </p:nvGrpSpPr>
          <p:grpSpPr>
            <a:xfrm>
              <a:off x="1523730" y="798073"/>
              <a:ext cx="4592320" cy="2072640"/>
              <a:chOff x="629920" y="1351280"/>
              <a:chExt cx="4592320" cy="2072640"/>
            </a:xfrm>
          </p:grpSpPr>
          <p:sp>
            <p:nvSpPr>
              <p:cNvPr id="4" name="Right Triangle 3"/>
              <p:cNvSpPr/>
              <p:nvPr/>
            </p:nvSpPr>
            <p:spPr>
              <a:xfrm>
                <a:off x="629920" y="1960880"/>
                <a:ext cx="4592320" cy="1463040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822960" y="1351280"/>
                <a:ext cx="772160" cy="77216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1087120" y="2123440"/>
                <a:ext cx="0" cy="13004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822960" y="2579151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960" y="2579151"/>
                    <a:ext cx="217560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5714" r="-2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053840" y="311614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3840" y="3116143"/>
                    <a:ext cx="22230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931740" y="1580495"/>
                    <a:ext cx="5615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740" y="1580495"/>
                    <a:ext cx="56150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602" r="-752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276466" y="2254169"/>
              <a:ext cx="898789" cy="709995"/>
              <a:chOff x="758520" y="708040"/>
              <a:chExt cx="2596102" cy="213560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4" name="Rectangle 1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7422725" y="360015"/>
            <a:ext cx="3668310" cy="2604149"/>
            <a:chOff x="7422725" y="360015"/>
            <a:chExt cx="3668310" cy="2604149"/>
          </a:xfrm>
        </p:grpSpPr>
        <p:grpSp>
          <p:nvGrpSpPr>
            <p:cNvPr id="65" name="Group 64"/>
            <p:cNvGrpSpPr/>
            <p:nvPr/>
          </p:nvGrpSpPr>
          <p:grpSpPr>
            <a:xfrm>
              <a:off x="7422725" y="360015"/>
              <a:ext cx="3668310" cy="2604149"/>
              <a:chOff x="6924885" y="558300"/>
              <a:chExt cx="3668310" cy="2604149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6924885" y="558300"/>
                <a:ext cx="3668310" cy="2604149"/>
                <a:chOff x="6294965" y="568460"/>
                <a:chExt cx="3668310" cy="260414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7107657" y="879278"/>
                  <a:ext cx="2734188" cy="2293331"/>
                  <a:chOff x="7304500" y="1290320"/>
                  <a:chExt cx="2734188" cy="2293331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7304500" y="1290320"/>
                    <a:ext cx="2733580" cy="2293331"/>
                    <a:chOff x="7304500" y="1290320"/>
                    <a:chExt cx="2733580" cy="2293331"/>
                  </a:xfrm>
                </p:grpSpPr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7823200" y="1290320"/>
                      <a:ext cx="1524000" cy="1524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7304500" y="2429654"/>
                      <a:ext cx="2733580" cy="8939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8526511" y="1992437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8" name="Straight Arrow Connector 27"/>
                    <p:cNvCxnSpPr/>
                    <p:nvPr/>
                  </p:nvCxnSpPr>
                  <p:spPr>
                    <a:xfrm>
                      <a:off x="8585200" y="2052320"/>
                      <a:ext cx="0" cy="130922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 flipV="1">
                      <a:off x="8312265" y="1665106"/>
                      <a:ext cx="428492" cy="111073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8674646" y="1934484"/>
                          <a:ext cx="31374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2" name="TextBox 3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674646" y="1934484"/>
                          <a:ext cx="313740" cy="215444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11765" r="-9804" b="-857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3" name="TextBox 32"/>
                        <p:cNvSpPr txBox="1"/>
                        <p:nvPr/>
                      </p:nvSpPr>
                      <p:spPr>
                        <a:xfrm>
                          <a:off x="8354616" y="1582724"/>
                          <a:ext cx="264367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3" name="TextBox 3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354616" y="1582724"/>
                          <a:ext cx="264367" cy="34515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18182" r="-18182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8647454" y="3206432"/>
                          <a:ext cx="303865" cy="37721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4" name="TextBox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647454" y="3206432"/>
                          <a:ext cx="303865" cy="377219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 l="-16000" t="-30645" r="-72000" b="-1774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 flipH="1" flipV="1">
                      <a:off x="7823200" y="2596661"/>
                      <a:ext cx="489065" cy="15885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8" name="TextBox 37"/>
                        <p:cNvSpPr txBox="1"/>
                        <p:nvPr/>
                      </p:nvSpPr>
                      <p:spPr>
                        <a:xfrm>
                          <a:off x="7689509" y="2676090"/>
                          <a:ext cx="267381" cy="35407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8" name="TextBox 3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89509" y="2676090"/>
                          <a:ext cx="267381" cy="354071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 l="-29545" t="-32759" r="-84091" b="-3275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1" name="TextBox 40"/>
                      <p:cNvSpPr txBox="1"/>
                      <p:nvPr/>
                    </p:nvSpPr>
                    <p:spPr>
                      <a:xfrm>
                        <a:off x="9034188" y="3015822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1" name="TextBox 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34188" y="3015822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25000" r="-25000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8397653" y="2368313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97653" y="2368313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 l="-24324" r="-21622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9145340" y="3332667"/>
                    <a:ext cx="893348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Right Arrow 49"/>
                <p:cNvSpPr/>
                <p:nvPr/>
              </p:nvSpPr>
              <p:spPr>
                <a:xfrm rot="1336062">
                  <a:off x="8728526" y="795480"/>
                  <a:ext cx="928363" cy="217927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9455957" y="568460"/>
                      <a:ext cx="5073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55957" y="568460"/>
                      <a:ext cx="507318" cy="307777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8434" t="-33333" r="-1807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2" name="Group 51"/>
                <p:cNvGrpSpPr/>
                <p:nvPr/>
              </p:nvGrpSpPr>
              <p:grpSpPr>
                <a:xfrm rot="1233374">
                  <a:off x="6294965" y="1003465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7" name="Rectangle 56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4" name="Rectangle 5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grpSp>
            <p:nvGrpSpPr>
              <p:cNvPr id="61" name="Group 60"/>
              <p:cNvGrpSpPr/>
              <p:nvPr/>
            </p:nvGrpSpPr>
            <p:grpSpPr>
              <a:xfrm>
                <a:off x="10154440" y="1846976"/>
                <a:ext cx="438755" cy="438755"/>
                <a:chOff x="5532439" y="4678445"/>
                <a:chExt cx="438755" cy="438755"/>
              </a:xfrm>
            </p:grpSpPr>
            <p:sp>
              <p:nvSpPr>
                <p:cNvPr id="62" name="Arc 61"/>
                <p:cNvSpPr/>
                <p:nvPr/>
              </p:nvSpPr>
              <p:spPr>
                <a:xfrm>
                  <a:off x="5532439" y="4678445"/>
                  <a:ext cx="438755" cy="438755"/>
                </a:xfrm>
                <a:prstGeom prst="arc">
                  <a:avLst>
                    <a:gd name="adj1" fmla="val 16200000"/>
                    <a:gd name="adj2" fmla="val 3965181"/>
                  </a:avLst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Multiply 62"/>
                <p:cNvSpPr/>
                <p:nvPr/>
              </p:nvSpPr>
              <p:spPr>
                <a:xfrm>
                  <a:off x="5649945" y="4748399"/>
                  <a:ext cx="236734" cy="266833"/>
                </a:xfrm>
                <a:prstGeom prst="mathMultiply">
                  <a:avLst>
                    <a:gd name="adj1" fmla="val 1020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025091" y="1912464"/>
                    <a:ext cx="2321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5091" y="1912464"/>
                    <a:ext cx="232178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3158" t="-33333" r="-9473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060034" y="160080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0034" y="1600800"/>
                  <a:ext cx="241540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32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02035" y="393909"/>
            <a:ext cx="3295481" cy="2204105"/>
            <a:chOff x="636439" y="854055"/>
            <a:chExt cx="3295481" cy="2204105"/>
          </a:xfrm>
        </p:grpSpPr>
        <p:grpSp>
          <p:nvGrpSpPr>
            <p:cNvPr id="14" name="Group 13"/>
            <p:cNvGrpSpPr/>
            <p:nvPr/>
          </p:nvGrpSpPr>
          <p:grpSpPr>
            <a:xfrm>
              <a:off x="636439" y="854055"/>
              <a:ext cx="3295481" cy="2204105"/>
              <a:chOff x="636439" y="854055"/>
              <a:chExt cx="3295481" cy="220410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143760" y="1270000"/>
                <a:ext cx="1788160" cy="17881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89847" y="117856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>
                <a:stCxn id="5" idx="6"/>
              </p:cNvCxnSpPr>
              <p:nvPr/>
            </p:nvCxnSpPr>
            <p:spPr>
              <a:xfrm>
                <a:off x="872727" y="1270000"/>
                <a:ext cx="558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043379" y="854055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379" y="854055"/>
                    <a:ext cx="2174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636439" y="1361440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439" y="1361440"/>
                    <a:ext cx="2896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/>
              <p:cNvCxnSpPr>
                <a:endCxn id="4" idx="7"/>
              </p:cNvCxnSpPr>
              <p:nvPr/>
            </p:nvCxnSpPr>
            <p:spPr>
              <a:xfrm flipV="1">
                <a:off x="3037840" y="1531870"/>
                <a:ext cx="632210" cy="632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112405" y="15704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2405" y="1570406"/>
                    <a:ext cx="24154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823316" y="2555240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3316" y="2555240"/>
                    <a:ext cx="29482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667" r="-1875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Straight Connector 14"/>
            <p:cNvCxnSpPr>
              <a:stCxn id="4" idx="0"/>
              <a:endCxn id="5" idx="2"/>
            </p:cNvCxnSpPr>
            <p:nvPr/>
          </p:nvCxnSpPr>
          <p:spPr>
            <a:xfrm flipH="1">
              <a:off x="689847" y="1270000"/>
              <a:ext cx="234799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5629814" y="393909"/>
            <a:ext cx="5368200" cy="4322661"/>
            <a:chOff x="5325014" y="535366"/>
            <a:chExt cx="5368200" cy="4322661"/>
          </a:xfrm>
        </p:grpSpPr>
        <p:grpSp>
          <p:nvGrpSpPr>
            <p:cNvPr id="31" name="Group 30"/>
            <p:cNvGrpSpPr/>
            <p:nvPr/>
          </p:nvGrpSpPr>
          <p:grpSpPr>
            <a:xfrm>
              <a:off x="5430334" y="720032"/>
              <a:ext cx="5262880" cy="4137995"/>
              <a:chOff x="6407217" y="148448"/>
              <a:chExt cx="5262880" cy="413799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407217" y="488354"/>
                <a:ext cx="5262880" cy="3798089"/>
                <a:chOff x="6464716" y="-39966"/>
                <a:chExt cx="5262880" cy="3798089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6464716" y="466283"/>
                  <a:ext cx="5262880" cy="3291840"/>
                  <a:chOff x="6464716" y="466283"/>
                  <a:chExt cx="5262880" cy="3291840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6464716" y="466283"/>
                    <a:ext cx="5262880" cy="329184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Freeform 41"/>
                  <p:cNvSpPr/>
                  <p:nvPr/>
                </p:nvSpPr>
                <p:spPr>
                  <a:xfrm>
                    <a:off x="7239837" y="688312"/>
                    <a:ext cx="3778181" cy="1391697"/>
                  </a:xfrm>
                  <a:custGeom>
                    <a:avLst/>
                    <a:gdLst>
                      <a:gd name="connsiteX0" fmla="*/ 537587 w 3778181"/>
                      <a:gd name="connsiteY0" fmla="*/ 0 h 1391697"/>
                      <a:gd name="connsiteX1" fmla="*/ 442128 w 3778181"/>
                      <a:gd name="connsiteY1" fmla="*/ 40193 h 1391697"/>
                      <a:gd name="connsiteX2" fmla="*/ 366765 w 3778181"/>
                      <a:gd name="connsiteY2" fmla="*/ 70339 h 1391697"/>
                      <a:gd name="connsiteX3" fmla="*/ 301451 w 3778181"/>
                      <a:gd name="connsiteY3" fmla="*/ 100484 h 1391697"/>
                      <a:gd name="connsiteX4" fmla="*/ 246185 w 3778181"/>
                      <a:gd name="connsiteY4" fmla="*/ 120580 h 1391697"/>
                      <a:gd name="connsiteX5" fmla="*/ 180871 w 3778181"/>
                      <a:gd name="connsiteY5" fmla="*/ 150725 h 1391697"/>
                      <a:gd name="connsiteX6" fmla="*/ 120581 w 3778181"/>
                      <a:gd name="connsiteY6" fmla="*/ 190919 h 1391697"/>
                      <a:gd name="connsiteX7" fmla="*/ 65315 w 3778181"/>
                      <a:gd name="connsiteY7" fmla="*/ 216040 h 1391697"/>
                      <a:gd name="connsiteX8" fmla="*/ 0 w 3778181"/>
                      <a:gd name="connsiteY8" fmla="*/ 261257 h 1391697"/>
                      <a:gd name="connsiteX9" fmla="*/ 3778181 w 3778181"/>
                      <a:gd name="connsiteY9" fmla="*/ 1391697 h 1391697"/>
                      <a:gd name="connsiteX10" fmla="*/ 537587 w 3778181"/>
                      <a:gd name="connsiteY10" fmla="*/ 0 h 13916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78181" h="1391697">
                        <a:moveTo>
                          <a:pt x="537587" y="0"/>
                        </a:moveTo>
                        <a:lnTo>
                          <a:pt x="442128" y="40193"/>
                        </a:lnTo>
                        <a:lnTo>
                          <a:pt x="366765" y="70339"/>
                        </a:lnTo>
                        <a:lnTo>
                          <a:pt x="301451" y="100484"/>
                        </a:lnTo>
                        <a:lnTo>
                          <a:pt x="246185" y="120580"/>
                        </a:lnTo>
                        <a:lnTo>
                          <a:pt x="180871" y="150725"/>
                        </a:lnTo>
                        <a:lnTo>
                          <a:pt x="120581" y="190919"/>
                        </a:lnTo>
                        <a:lnTo>
                          <a:pt x="65315" y="216040"/>
                        </a:lnTo>
                        <a:lnTo>
                          <a:pt x="0" y="261257"/>
                        </a:lnTo>
                        <a:lnTo>
                          <a:pt x="3778181" y="1391697"/>
                        </a:lnTo>
                        <a:lnTo>
                          <a:pt x="537587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11089787" y="2052320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Arc 35"/>
                <p:cNvSpPr/>
                <p:nvPr/>
              </p:nvSpPr>
              <p:spPr>
                <a:xfrm>
                  <a:off x="6890365" y="-39966"/>
                  <a:ext cx="4452472" cy="1507503"/>
                </a:xfrm>
                <a:prstGeom prst="arc">
                  <a:avLst>
                    <a:gd name="adj1" fmla="val 11859802"/>
                    <a:gd name="adj2" fmla="val 21085770"/>
                  </a:avLst>
                </a:prstGeom>
                <a:ln w="28575">
                  <a:solidFill>
                    <a:schemeClr val="tx1"/>
                  </a:solidFill>
                  <a:prstDash val="sysDash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8363794" y="148448"/>
                    <a:ext cx="203793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𝑝𝑙𝑎𝑛𝑒𝑡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3794" y="148448"/>
                    <a:ext cx="2037930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96" r="-3593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0779237" y="2819831"/>
                    <a:ext cx="50610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𝑆𝑢𝑛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79237" y="2819831"/>
                    <a:ext cx="506101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639" r="-963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Straight Arrow Connector 45"/>
            <p:cNvCxnSpPr/>
            <p:nvPr/>
          </p:nvCxnSpPr>
          <p:spPr>
            <a:xfrm flipH="1">
              <a:off x="5358565" y="1781946"/>
              <a:ext cx="1350926" cy="5864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2" idx="0"/>
            </p:cNvCxnSpPr>
            <p:nvPr/>
          </p:nvCxnSpPr>
          <p:spPr>
            <a:xfrm flipH="1" flipV="1">
              <a:off x="5784215" y="1361440"/>
              <a:ext cx="958827" cy="42677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2" idx="9"/>
              <a:endCxn id="42" idx="0"/>
            </p:cNvCxnSpPr>
            <p:nvPr/>
          </p:nvCxnSpPr>
          <p:spPr>
            <a:xfrm flipH="1" flipV="1">
              <a:off x="6743042" y="1788216"/>
              <a:ext cx="3240594" cy="13916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527029" y="218989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029" y="2189895"/>
                  <a:ext cx="19800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683304" y="1521562"/>
                  <a:ext cx="39466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304" y="1521562"/>
                  <a:ext cx="394664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538" r="-1538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325014" y="1921267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014" y="1921267"/>
                  <a:ext cx="217495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22857" t="-36000" r="-97143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/>
            <p:cNvCxnSpPr/>
            <p:nvPr/>
          </p:nvCxnSpPr>
          <p:spPr>
            <a:xfrm flipH="1">
              <a:off x="6227593" y="1777386"/>
              <a:ext cx="496421" cy="2207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509869" y="1875906"/>
                  <a:ext cx="4663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𝑣𝑑𝑡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869" y="1875906"/>
                  <a:ext cx="466346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1842" r="-1184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Arc 61"/>
            <p:cNvSpPr/>
            <p:nvPr/>
          </p:nvSpPr>
          <p:spPr>
            <a:xfrm>
              <a:off x="6009562" y="1577805"/>
              <a:ext cx="929374" cy="814112"/>
            </a:xfrm>
            <a:prstGeom prst="arc">
              <a:avLst>
                <a:gd name="adj1" fmla="val 10303038"/>
                <a:gd name="adj2" fmla="val 1490420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6234443" y="1612613"/>
              <a:ext cx="168512" cy="3741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reeform 65"/>
            <p:cNvSpPr/>
            <p:nvPr/>
          </p:nvSpPr>
          <p:spPr>
            <a:xfrm>
              <a:off x="6047716" y="822786"/>
              <a:ext cx="277014" cy="1036320"/>
            </a:xfrm>
            <a:custGeom>
              <a:avLst/>
              <a:gdLst>
                <a:gd name="connsiteX0" fmla="*/ 98194 w 277014"/>
                <a:gd name="connsiteY0" fmla="*/ 0 h 1036320"/>
                <a:gd name="connsiteX1" fmla="*/ 6754 w 277014"/>
                <a:gd name="connsiteY1" fmla="*/ 457200 h 1036320"/>
                <a:gd name="connsiteX2" fmla="*/ 260754 w 277014"/>
                <a:gd name="connsiteY2" fmla="*/ 457200 h 1036320"/>
                <a:gd name="connsiteX3" fmla="*/ 230274 w 277014"/>
                <a:gd name="connsiteY3" fmla="*/ 103632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014" h="1036320">
                  <a:moveTo>
                    <a:pt x="98194" y="0"/>
                  </a:moveTo>
                  <a:cubicBezTo>
                    <a:pt x="38927" y="190500"/>
                    <a:pt x="-20339" y="381000"/>
                    <a:pt x="6754" y="457200"/>
                  </a:cubicBezTo>
                  <a:cubicBezTo>
                    <a:pt x="33847" y="533400"/>
                    <a:pt x="223501" y="360680"/>
                    <a:pt x="260754" y="457200"/>
                  </a:cubicBezTo>
                  <a:cubicBezTo>
                    <a:pt x="298007" y="553720"/>
                    <a:pt x="264140" y="795020"/>
                    <a:pt x="230274" y="10363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6047716" y="535366"/>
                  <a:ext cx="1074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𝑣𝑑𝑡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𝑠𝑖𝑛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716" y="535366"/>
                  <a:ext cx="1074460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Group 190"/>
          <p:cNvGrpSpPr/>
          <p:nvPr/>
        </p:nvGrpSpPr>
        <p:grpSpPr>
          <a:xfrm>
            <a:off x="215150" y="2989174"/>
            <a:ext cx="3199280" cy="3416068"/>
            <a:chOff x="215150" y="2989174"/>
            <a:chExt cx="3199280" cy="3416068"/>
          </a:xfrm>
        </p:grpSpPr>
        <p:grpSp>
          <p:nvGrpSpPr>
            <p:cNvPr id="189" name="Group 188"/>
            <p:cNvGrpSpPr/>
            <p:nvPr/>
          </p:nvGrpSpPr>
          <p:grpSpPr>
            <a:xfrm>
              <a:off x="266582" y="2989174"/>
              <a:ext cx="3147848" cy="3416068"/>
              <a:chOff x="266582" y="2989174"/>
              <a:chExt cx="3147848" cy="3416068"/>
            </a:xfrm>
          </p:grpSpPr>
          <p:grpSp>
            <p:nvGrpSpPr>
              <p:cNvPr id="183" name="Group 182"/>
              <p:cNvGrpSpPr/>
              <p:nvPr/>
            </p:nvGrpSpPr>
            <p:grpSpPr>
              <a:xfrm>
                <a:off x="266582" y="2989174"/>
                <a:ext cx="3012131" cy="3416068"/>
                <a:chOff x="20547" y="2799315"/>
                <a:chExt cx="3012131" cy="3416068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400406" y="2880162"/>
                  <a:ext cx="760748" cy="2174240"/>
                  <a:chOff x="294695" y="3748928"/>
                  <a:chExt cx="760748" cy="2174240"/>
                </a:xfrm>
              </p:grpSpPr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94695" y="3748928"/>
                    <a:ext cx="760748" cy="2174240"/>
                    <a:chOff x="1517722" y="3891280"/>
                    <a:chExt cx="760748" cy="2174240"/>
                  </a:xfrm>
                </p:grpSpPr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1805873" y="3891280"/>
                      <a:ext cx="198505" cy="217424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>
                      <a:off x="1877643" y="4978400"/>
                      <a:ext cx="40082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/>
                    <p:cNvCxnSpPr>
                      <a:stCxn id="78" idx="0"/>
                    </p:cNvCxnSpPr>
                    <p:nvPr/>
                  </p:nvCxnSpPr>
                  <p:spPr>
                    <a:xfrm flipH="1">
                      <a:off x="1877894" y="3891280"/>
                      <a:ext cx="27232" cy="108712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>
                      <a:stCxn id="78" idx="1"/>
                    </p:cNvCxnSpPr>
                    <p:nvPr/>
                  </p:nvCxnSpPr>
                  <p:spPr>
                    <a:xfrm>
                      <a:off x="1834943" y="4209690"/>
                      <a:ext cx="42951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>
                      <a:stCxn id="78" idx="7"/>
                    </p:cNvCxnSpPr>
                    <p:nvPr/>
                  </p:nvCxnSpPr>
                  <p:spPr>
                    <a:xfrm flipH="1">
                      <a:off x="1877894" y="4209690"/>
                      <a:ext cx="97414" cy="75810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>
                      <a:endCxn id="78" idx="5"/>
                    </p:cNvCxnSpPr>
                    <p:nvPr/>
                  </p:nvCxnSpPr>
                  <p:spPr>
                    <a:xfrm>
                      <a:off x="1877893" y="4978400"/>
                      <a:ext cx="97415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/>
                    <p:cNvCxnSpPr>
                      <a:endCxn id="78" idx="4"/>
                    </p:cNvCxnSpPr>
                    <p:nvPr/>
                  </p:nvCxnSpPr>
                  <p:spPr>
                    <a:xfrm>
                      <a:off x="1877892" y="4967793"/>
                      <a:ext cx="27234" cy="109772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>
                      <a:endCxn id="78" idx="3"/>
                    </p:cNvCxnSpPr>
                    <p:nvPr/>
                  </p:nvCxnSpPr>
                  <p:spPr>
                    <a:xfrm flipH="1">
                      <a:off x="1834943" y="4978400"/>
                      <a:ext cx="42950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>
                      <a:off x="1794106" y="4736116"/>
                      <a:ext cx="181202" cy="49362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/>
                    <p:cNvCxnSpPr/>
                    <p:nvPr/>
                  </p:nvCxnSpPr>
                  <p:spPr>
                    <a:xfrm flipH="1">
                      <a:off x="1805874" y="4736116"/>
                      <a:ext cx="169434" cy="41712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109"/>
                    <p:cNvCxnSpPr>
                      <a:endCxn id="78" idx="2"/>
                    </p:cNvCxnSpPr>
                    <p:nvPr/>
                  </p:nvCxnSpPr>
                  <p:spPr>
                    <a:xfrm>
                      <a:off x="1517722" y="4978400"/>
                      <a:ext cx="288151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3" name="Arc 112"/>
                  <p:cNvSpPr/>
                  <p:nvPr/>
                </p:nvSpPr>
                <p:spPr>
                  <a:xfrm>
                    <a:off x="880922" y="4349261"/>
                    <a:ext cx="90435" cy="1065125"/>
                  </a:xfrm>
                  <a:prstGeom prst="arc">
                    <a:avLst>
                      <a:gd name="adj1" fmla="val 3533470"/>
                      <a:gd name="adj2" fmla="val 16538135"/>
                    </a:avLst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433974" y="5379607"/>
                  <a:ext cx="954455" cy="58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TextBox 115"/>
                    <p:cNvSpPr txBox="1"/>
                    <p:nvPr/>
                  </p:nvSpPr>
                  <p:spPr>
                    <a:xfrm>
                      <a:off x="649498" y="5425382"/>
                      <a:ext cx="21204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TextBox 1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498" y="5425382"/>
                      <a:ext cx="212045" cy="34515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5714" r="-200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1752122" y="4926893"/>
                      <a:ext cx="277768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52122" y="4926893"/>
                      <a:ext cx="277768" cy="34515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0000" r="-24444" b="-122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0" name="Group 149"/>
                <p:cNvGrpSpPr/>
                <p:nvPr/>
              </p:nvGrpSpPr>
              <p:grpSpPr>
                <a:xfrm rot="20776977">
                  <a:off x="1787603" y="2799315"/>
                  <a:ext cx="760748" cy="2174240"/>
                  <a:chOff x="294695" y="3748928"/>
                  <a:chExt cx="760748" cy="2174240"/>
                </a:xfrm>
              </p:grpSpPr>
              <p:grpSp>
                <p:nvGrpSpPr>
                  <p:cNvPr id="151" name="Group 150"/>
                  <p:cNvGrpSpPr/>
                  <p:nvPr/>
                </p:nvGrpSpPr>
                <p:grpSpPr>
                  <a:xfrm>
                    <a:off x="294695" y="3748928"/>
                    <a:ext cx="760748" cy="2174240"/>
                    <a:chOff x="1517722" y="3891280"/>
                    <a:chExt cx="760748" cy="2174240"/>
                  </a:xfrm>
                </p:grpSpPr>
                <p:sp>
                  <p:nvSpPr>
                    <p:cNvPr id="153" name="Oval 152"/>
                    <p:cNvSpPr/>
                    <p:nvPr/>
                  </p:nvSpPr>
                  <p:spPr>
                    <a:xfrm>
                      <a:off x="1805873" y="3891280"/>
                      <a:ext cx="198505" cy="217424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4" name="Straight Connector 153"/>
                    <p:cNvCxnSpPr/>
                    <p:nvPr/>
                  </p:nvCxnSpPr>
                  <p:spPr>
                    <a:xfrm>
                      <a:off x="1877643" y="4978400"/>
                      <a:ext cx="40082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>
                      <a:stCxn id="153" idx="0"/>
                    </p:cNvCxnSpPr>
                    <p:nvPr/>
                  </p:nvCxnSpPr>
                  <p:spPr>
                    <a:xfrm flipH="1">
                      <a:off x="1877894" y="3891280"/>
                      <a:ext cx="27232" cy="108712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/>
                    <p:cNvCxnSpPr>
                      <a:stCxn id="153" idx="1"/>
                    </p:cNvCxnSpPr>
                    <p:nvPr/>
                  </p:nvCxnSpPr>
                  <p:spPr>
                    <a:xfrm>
                      <a:off x="1834943" y="4209690"/>
                      <a:ext cx="42951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>
                      <a:stCxn id="153" idx="7"/>
                    </p:cNvCxnSpPr>
                    <p:nvPr/>
                  </p:nvCxnSpPr>
                  <p:spPr>
                    <a:xfrm flipH="1">
                      <a:off x="1877894" y="4209690"/>
                      <a:ext cx="97414" cy="75810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Straight Connector 157"/>
                    <p:cNvCxnSpPr>
                      <a:endCxn id="153" idx="5"/>
                    </p:cNvCxnSpPr>
                    <p:nvPr/>
                  </p:nvCxnSpPr>
                  <p:spPr>
                    <a:xfrm>
                      <a:off x="1877893" y="4978400"/>
                      <a:ext cx="97415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Straight Connector 158"/>
                    <p:cNvCxnSpPr>
                      <a:endCxn id="153" idx="4"/>
                    </p:cNvCxnSpPr>
                    <p:nvPr/>
                  </p:nvCxnSpPr>
                  <p:spPr>
                    <a:xfrm>
                      <a:off x="1877892" y="4967793"/>
                      <a:ext cx="27234" cy="109772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Straight Connector 159"/>
                    <p:cNvCxnSpPr>
                      <a:endCxn id="153" idx="3"/>
                    </p:cNvCxnSpPr>
                    <p:nvPr/>
                  </p:nvCxnSpPr>
                  <p:spPr>
                    <a:xfrm flipH="1">
                      <a:off x="1834943" y="4978400"/>
                      <a:ext cx="42950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Straight Connector 160"/>
                    <p:cNvCxnSpPr/>
                    <p:nvPr/>
                  </p:nvCxnSpPr>
                  <p:spPr>
                    <a:xfrm>
                      <a:off x="1794106" y="4736116"/>
                      <a:ext cx="181202" cy="49362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 flipH="1">
                      <a:off x="1805874" y="4736116"/>
                      <a:ext cx="169434" cy="41712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Straight Connector 162"/>
                    <p:cNvCxnSpPr>
                      <a:endCxn id="153" idx="2"/>
                    </p:cNvCxnSpPr>
                    <p:nvPr/>
                  </p:nvCxnSpPr>
                  <p:spPr>
                    <a:xfrm>
                      <a:off x="1517722" y="4978400"/>
                      <a:ext cx="288151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2" name="Arc 151"/>
                  <p:cNvSpPr/>
                  <p:nvPr/>
                </p:nvSpPr>
                <p:spPr>
                  <a:xfrm>
                    <a:off x="880922" y="4349261"/>
                    <a:ext cx="90435" cy="1065125"/>
                  </a:xfrm>
                  <a:prstGeom prst="arc">
                    <a:avLst>
                      <a:gd name="adj1" fmla="val 3533470"/>
                      <a:gd name="adj2" fmla="val 16538135"/>
                    </a:avLst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64" name="Straight Arrow Connector 163"/>
                <p:cNvCxnSpPr/>
                <p:nvPr/>
              </p:nvCxnSpPr>
              <p:spPr>
                <a:xfrm flipV="1">
                  <a:off x="1653445" y="5167295"/>
                  <a:ext cx="958207" cy="21949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 flipV="1">
                  <a:off x="2609130" y="5167295"/>
                  <a:ext cx="0" cy="28118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" name="TextBox 173"/>
                    <p:cNvSpPr txBox="1"/>
                    <p:nvPr/>
                  </p:nvSpPr>
                  <p:spPr>
                    <a:xfrm>
                      <a:off x="2668347" y="5144590"/>
                      <a:ext cx="3643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4" name="TextBox 1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8347" y="5144590"/>
                      <a:ext cx="364331" cy="34515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3333" r="-13333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5" name="Group 174"/>
                <p:cNvGrpSpPr/>
                <p:nvPr/>
              </p:nvGrpSpPr>
              <p:grpSpPr>
                <a:xfrm>
                  <a:off x="20547" y="5505388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176" name="Group 175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178" name="Straight Arrow Connector 177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Straight Arrow Connector 178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0" name="Rectangle 179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1" name="Rectangle 180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2" name="Rectangle 181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77" name="Rectangle 176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184" name="Arc 183"/>
              <p:cNvSpPr/>
              <p:nvPr/>
            </p:nvSpPr>
            <p:spPr>
              <a:xfrm rot="16200000">
                <a:off x="2836650" y="5632108"/>
                <a:ext cx="90435" cy="1065125"/>
              </a:xfrm>
              <a:prstGeom prst="arc">
                <a:avLst>
                  <a:gd name="adj1" fmla="val 3533470"/>
                  <a:gd name="adj2" fmla="val 16538135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/>
              <p:cNvCxnSpPr/>
              <p:nvPr/>
            </p:nvCxnSpPr>
            <p:spPr>
              <a:xfrm flipV="1">
                <a:off x="2855165" y="5917468"/>
                <a:ext cx="1170" cy="4877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2942317" y="5750282"/>
                    <a:ext cx="1930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𝜏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8" name="TextBox 1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2317" y="5750282"/>
                    <a:ext cx="193065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32258" t="-33333" r="-103226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215150" y="3844548"/>
                  <a:ext cx="5634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𝑎𝑥𝑙𝑒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50" y="3844548"/>
                  <a:ext cx="563488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9677" r="-752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882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15973</TotalTime>
  <Words>57</Words>
  <Application>Microsoft Office PowerPoint</Application>
  <PresentationFormat>Widescreen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371</cp:revision>
  <dcterms:created xsi:type="dcterms:W3CDTF">2017-07-11T12:03:09Z</dcterms:created>
  <dcterms:modified xsi:type="dcterms:W3CDTF">2018-07-11T21:05:08Z</dcterms:modified>
</cp:coreProperties>
</file>