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14"/>
    <p:restoredTop sz="86675" autoAdjust="0"/>
  </p:normalViewPr>
  <p:slideViewPr>
    <p:cSldViewPr snapToGrid="0">
      <p:cViewPr varScale="1">
        <p:scale>
          <a:sx n="90" d="100"/>
          <a:sy n="90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2018-07-20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image" Target="../media/image19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0.png"/><Relationship Id="rId7" Type="http://schemas.openxmlformats.org/officeDocument/2006/relationships/image" Target="../media/image22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60.png"/><Relationship Id="rId10" Type="http://schemas.openxmlformats.org/officeDocument/2006/relationships/image" Target="../media/image25.png"/><Relationship Id="rId4" Type="http://schemas.openxmlformats.org/officeDocument/2006/relationships/image" Target="../media/image150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5.png"/><Relationship Id="rId2" Type="http://schemas.openxmlformats.org/officeDocument/2006/relationships/image" Target="../media/image47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3"/>
          <p:cNvSpPr/>
          <p:nvPr/>
        </p:nvSpPr>
        <p:spPr>
          <a:xfrm>
            <a:off x="5152342" y="3937757"/>
            <a:ext cx="3657600" cy="1853853"/>
          </a:xfrm>
          <a:custGeom>
            <a:avLst/>
            <a:gdLst>
              <a:gd name="connsiteX0" fmla="*/ 0 w 3632548"/>
              <a:gd name="connsiteY0" fmla="*/ 0 h 1853853"/>
              <a:gd name="connsiteX1" fmla="*/ 3632548 w 3632548"/>
              <a:gd name="connsiteY1" fmla="*/ 0 h 1853853"/>
              <a:gd name="connsiteX2" fmla="*/ 3632548 w 3632548"/>
              <a:gd name="connsiteY2" fmla="*/ 1853853 h 1853853"/>
              <a:gd name="connsiteX3" fmla="*/ 0 w 3632548"/>
              <a:gd name="connsiteY3" fmla="*/ 1853853 h 1853853"/>
              <a:gd name="connsiteX4" fmla="*/ 0 w 3632548"/>
              <a:gd name="connsiteY4" fmla="*/ 0 h 1853853"/>
              <a:gd name="connsiteX0" fmla="*/ 3632548 w 3723988"/>
              <a:gd name="connsiteY0" fmla="*/ 0 h 1853853"/>
              <a:gd name="connsiteX1" fmla="*/ 3632548 w 3723988"/>
              <a:gd name="connsiteY1" fmla="*/ 1853853 h 1853853"/>
              <a:gd name="connsiteX2" fmla="*/ 0 w 3723988"/>
              <a:gd name="connsiteY2" fmla="*/ 1853853 h 1853853"/>
              <a:gd name="connsiteX3" fmla="*/ 0 w 3723988"/>
              <a:gd name="connsiteY3" fmla="*/ 0 h 1853853"/>
              <a:gd name="connsiteX4" fmla="*/ 3723988 w 3723988"/>
              <a:gd name="connsiteY4" fmla="*/ 91440 h 1853853"/>
              <a:gd name="connsiteX0" fmla="*/ 2630466 w 3723988"/>
              <a:gd name="connsiteY0" fmla="*/ 0 h 1866379"/>
              <a:gd name="connsiteX1" fmla="*/ 3632548 w 3723988"/>
              <a:gd name="connsiteY1" fmla="*/ 1866379 h 1866379"/>
              <a:gd name="connsiteX2" fmla="*/ 0 w 3723988"/>
              <a:gd name="connsiteY2" fmla="*/ 1866379 h 1866379"/>
              <a:gd name="connsiteX3" fmla="*/ 0 w 3723988"/>
              <a:gd name="connsiteY3" fmla="*/ 12526 h 1866379"/>
              <a:gd name="connsiteX4" fmla="*/ 3723988 w 3723988"/>
              <a:gd name="connsiteY4" fmla="*/ 103966 h 1866379"/>
              <a:gd name="connsiteX0" fmla="*/ 2630466 w 3632548"/>
              <a:gd name="connsiteY0" fmla="*/ 722752 h 2589131"/>
              <a:gd name="connsiteX1" fmla="*/ 3632548 w 3632548"/>
              <a:gd name="connsiteY1" fmla="*/ 2589131 h 2589131"/>
              <a:gd name="connsiteX2" fmla="*/ 0 w 3632548"/>
              <a:gd name="connsiteY2" fmla="*/ 2589131 h 2589131"/>
              <a:gd name="connsiteX3" fmla="*/ 0 w 3632548"/>
              <a:gd name="connsiteY3" fmla="*/ 735278 h 2589131"/>
              <a:gd name="connsiteX4" fmla="*/ 1594563 w 3632548"/>
              <a:gd name="connsiteY4" fmla="*/ 0 h 2589131"/>
              <a:gd name="connsiteX0" fmla="*/ 3657600 w 3657600"/>
              <a:gd name="connsiteY0" fmla="*/ 760330 h 2589131"/>
              <a:gd name="connsiteX1" fmla="*/ 3632548 w 3657600"/>
              <a:gd name="connsiteY1" fmla="*/ 2589131 h 2589131"/>
              <a:gd name="connsiteX2" fmla="*/ 0 w 3657600"/>
              <a:gd name="connsiteY2" fmla="*/ 2589131 h 2589131"/>
              <a:gd name="connsiteX3" fmla="*/ 0 w 3657600"/>
              <a:gd name="connsiteY3" fmla="*/ 735278 h 2589131"/>
              <a:gd name="connsiteX4" fmla="*/ 1594563 w 3657600"/>
              <a:gd name="connsiteY4" fmla="*/ 0 h 2589131"/>
              <a:gd name="connsiteX0" fmla="*/ 3657600 w 3657600"/>
              <a:gd name="connsiteY0" fmla="*/ 25052 h 1853853"/>
              <a:gd name="connsiteX1" fmla="*/ 3632548 w 3657600"/>
              <a:gd name="connsiteY1" fmla="*/ 1853853 h 1853853"/>
              <a:gd name="connsiteX2" fmla="*/ 0 w 3657600"/>
              <a:gd name="connsiteY2" fmla="*/ 1853853 h 1853853"/>
              <a:gd name="connsiteX3" fmla="*/ 0 w 3657600"/>
              <a:gd name="connsiteY3" fmla="*/ 0 h 185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1853853">
                <a:moveTo>
                  <a:pt x="3657600" y="25052"/>
                </a:moveTo>
                <a:lnTo>
                  <a:pt x="3632548" y="1853853"/>
                </a:lnTo>
                <a:lnTo>
                  <a:pt x="0" y="1853853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/>
          <p:cNvGrpSpPr/>
          <p:nvPr/>
        </p:nvGrpSpPr>
        <p:grpSpPr>
          <a:xfrm>
            <a:off x="533089" y="281940"/>
            <a:ext cx="2733040" cy="2733040"/>
            <a:chOff x="3362959" y="665480"/>
            <a:chExt cx="2733040" cy="2733040"/>
          </a:xfrm>
        </p:grpSpPr>
        <p:sp>
          <p:nvSpPr>
            <p:cNvPr id="41" name="Rectangle 40"/>
            <p:cNvSpPr/>
            <p:nvPr/>
          </p:nvSpPr>
          <p:spPr>
            <a:xfrm>
              <a:off x="3362959" y="665480"/>
              <a:ext cx="2733040" cy="2733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597399" y="1874520"/>
              <a:ext cx="264160" cy="31496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>
              <a:off x="4719319" y="1440180"/>
              <a:ext cx="0" cy="4343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H="1" flipV="1">
              <a:off x="4871720" y="2026920"/>
              <a:ext cx="439419" cy="5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4719319" y="2204720"/>
              <a:ext cx="10161" cy="419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4127499" y="2026920"/>
              <a:ext cx="459740" cy="5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H="1">
              <a:off x="4871721" y="1613520"/>
              <a:ext cx="266078" cy="2457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4300839" y="2189480"/>
              <a:ext cx="296560" cy="26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 flipH="1" flipV="1">
              <a:off x="4871719" y="2199640"/>
              <a:ext cx="266080" cy="2508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4300839" y="1613520"/>
              <a:ext cx="285131" cy="28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/>
          <p:nvPr/>
        </p:nvGrpSpPr>
        <p:grpSpPr>
          <a:xfrm>
            <a:off x="5384799" y="273700"/>
            <a:ext cx="3974725" cy="2733040"/>
            <a:chOff x="5384799" y="584200"/>
            <a:chExt cx="3974725" cy="2733040"/>
          </a:xfrm>
        </p:grpSpPr>
        <p:grpSp>
          <p:nvGrpSpPr>
            <p:cNvPr id="149" name="Group 148"/>
            <p:cNvGrpSpPr/>
            <p:nvPr/>
          </p:nvGrpSpPr>
          <p:grpSpPr>
            <a:xfrm>
              <a:off x="5384799" y="584200"/>
              <a:ext cx="2733040" cy="2733040"/>
              <a:chOff x="5384799" y="584200"/>
              <a:chExt cx="2733040" cy="2733040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5384799" y="584200"/>
                <a:ext cx="2733040" cy="2733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7843519" y="1783080"/>
                <a:ext cx="264160" cy="3149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Arrow Connector 140"/>
              <p:cNvCxnSpPr/>
              <p:nvPr/>
            </p:nvCxnSpPr>
            <p:spPr>
              <a:xfrm>
                <a:off x="7965439" y="1348740"/>
                <a:ext cx="0" cy="4343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 flipV="1">
                <a:off x="7965439" y="2113280"/>
                <a:ext cx="10161" cy="4191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/>
              <p:nvPr/>
            </p:nvCxnSpPr>
            <p:spPr>
              <a:xfrm flipV="1">
                <a:off x="7373619" y="1935480"/>
                <a:ext cx="459740" cy="50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/>
              <p:nvPr/>
            </p:nvCxnSpPr>
            <p:spPr>
              <a:xfrm flipV="1">
                <a:off x="7546959" y="2098040"/>
                <a:ext cx="296560" cy="2610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/>
              <p:nvPr/>
            </p:nvCxnSpPr>
            <p:spPr>
              <a:xfrm>
                <a:off x="7546959" y="1522080"/>
                <a:ext cx="285131" cy="2864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2" name="Straight Arrow Connector 151"/>
            <p:cNvCxnSpPr/>
            <p:nvPr/>
          </p:nvCxnSpPr>
          <p:spPr>
            <a:xfrm flipH="1" flipV="1">
              <a:off x="8127999" y="1935480"/>
              <a:ext cx="439419" cy="50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8229599" y="2013881"/>
                  <a:ext cx="112992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𝑐𝑜𝑛𝑡𝑎𝑖𝑛𝑒𝑟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599" y="2013881"/>
                  <a:ext cx="1129925" cy="345159"/>
                </a:xfrm>
                <a:prstGeom prst="rect">
                  <a:avLst/>
                </a:prstGeom>
                <a:blipFill>
                  <a:blip r:embed="rId2"/>
                  <a:stretch>
                    <a:fillRect l="-3784" t="-33333" r="-1622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0" name="Group 209"/>
          <p:cNvGrpSpPr/>
          <p:nvPr/>
        </p:nvGrpSpPr>
        <p:grpSpPr>
          <a:xfrm>
            <a:off x="925193" y="3449320"/>
            <a:ext cx="4500623" cy="2768600"/>
            <a:chOff x="925193" y="3449320"/>
            <a:chExt cx="4500623" cy="2768600"/>
          </a:xfrm>
        </p:grpSpPr>
        <p:grpSp>
          <p:nvGrpSpPr>
            <p:cNvPr id="206" name="Group 205"/>
            <p:cNvGrpSpPr/>
            <p:nvPr/>
          </p:nvGrpSpPr>
          <p:grpSpPr>
            <a:xfrm>
              <a:off x="925193" y="3449320"/>
              <a:ext cx="4205608" cy="2768600"/>
              <a:chOff x="630553" y="3449320"/>
              <a:chExt cx="4205608" cy="2768600"/>
            </a:xfrm>
          </p:grpSpPr>
          <p:grpSp>
            <p:nvGrpSpPr>
              <p:cNvPr id="203" name="Group 202"/>
              <p:cNvGrpSpPr/>
              <p:nvPr/>
            </p:nvGrpSpPr>
            <p:grpSpPr>
              <a:xfrm>
                <a:off x="630553" y="3449320"/>
                <a:ext cx="4205608" cy="2768600"/>
                <a:chOff x="630553" y="3449320"/>
                <a:chExt cx="4205608" cy="2768600"/>
              </a:xfrm>
            </p:grpSpPr>
            <p:sp>
              <p:nvSpPr>
                <p:cNvPr id="156" name="Rectangle 155"/>
                <p:cNvSpPr/>
                <p:nvPr/>
              </p:nvSpPr>
              <p:spPr>
                <a:xfrm>
                  <a:off x="630553" y="3449320"/>
                  <a:ext cx="3636647" cy="27686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7" name="Straight Arrow Connector 166"/>
                <p:cNvCxnSpPr/>
                <p:nvPr/>
              </p:nvCxnSpPr>
              <p:spPr>
                <a:xfrm>
                  <a:off x="4551680" y="4348480"/>
                  <a:ext cx="0" cy="85344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TextBox 167"/>
                    <p:cNvSpPr txBox="1"/>
                    <p:nvPr/>
                  </p:nvSpPr>
                  <p:spPr>
                    <a:xfrm>
                      <a:off x="4604174" y="4621311"/>
                      <a:ext cx="23198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8" name="TextBox 16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04174" y="4621311"/>
                      <a:ext cx="231987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3684" t="-33333" r="-94737" b="-274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9" name="Rectangle 168"/>
                <p:cNvSpPr/>
                <p:nvPr/>
              </p:nvSpPr>
              <p:spPr>
                <a:xfrm>
                  <a:off x="1134111" y="4376420"/>
                  <a:ext cx="2580639" cy="85344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0" name="Straight Arrow Connector 169"/>
                <p:cNvCxnSpPr/>
                <p:nvPr/>
              </p:nvCxnSpPr>
              <p:spPr>
                <a:xfrm flipV="1">
                  <a:off x="1384948" y="524510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Arrow Connector 170"/>
                <p:cNvCxnSpPr/>
                <p:nvPr/>
              </p:nvCxnSpPr>
              <p:spPr>
                <a:xfrm flipV="1">
                  <a:off x="1899609" y="524510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/>
                <p:nvPr/>
              </p:nvCxnSpPr>
              <p:spPr>
                <a:xfrm flipV="1">
                  <a:off x="2414270" y="524510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/>
                <p:cNvCxnSpPr/>
                <p:nvPr/>
              </p:nvCxnSpPr>
              <p:spPr>
                <a:xfrm flipV="1">
                  <a:off x="2928931" y="524510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/>
                <p:cNvCxnSpPr/>
                <p:nvPr/>
              </p:nvCxnSpPr>
              <p:spPr>
                <a:xfrm flipV="1">
                  <a:off x="3438511" y="524510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2" name="Group 181"/>
                <p:cNvGrpSpPr/>
                <p:nvPr/>
              </p:nvGrpSpPr>
              <p:grpSpPr>
                <a:xfrm rot="10800000">
                  <a:off x="1384948" y="4093845"/>
                  <a:ext cx="2063724" cy="252731"/>
                  <a:chOff x="5672468" y="5035551"/>
                  <a:chExt cx="2063724" cy="419100"/>
                </a:xfrm>
              </p:grpSpPr>
              <p:cxnSp>
                <p:nvCxnSpPr>
                  <p:cNvPr id="177" name="Straight Arrow Connector 176"/>
                  <p:cNvCxnSpPr/>
                  <p:nvPr/>
                </p:nvCxnSpPr>
                <p:spPr>
                  <a:xfrm flipV="1">
                    <a:off x="5672468" y="5035551"/>
                    <a:ext cx="10161" cy="4191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Arrow Connector 177"/>
                  <p:cNvCxnSpPr/>
                  <p:nvPr/>
                </p:nvCxnSpPr>
                <p:spPr>
                  <a:xfrm flipV="1">
                    <a:off x="6187129" y="5035551"/>
                    <a:ext cx="10161" cy="4191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Arrow Connector 178"/>
                  <p:cNvCxnSpPr/>
                  <p:nvPr/>
                </p:nvCxnSpPr>
                <p:spPr>
                  <a:xfrm flipV="1">
                    <a:off x="6701790" y="5035551"/>
                    <a:ext cx="10161" cy="4191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Arrow Connector 179"/>
                  <p:cNvCxnSpPr/>
                  <p:nvPr/>
                </p:nvCxnSpPr>
                <p:spPr>
                  <a:xfrm flipV="1">
                    <a:off x="7216451" y="5035551"/>
                    <a:ext cx="10161" cy="4191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Arrow Connector 180"/>
                  <p:cNvCxnSpPr/>
                  <p:nvPr/>
                </p:nvCxnSpPr>
                <p:spPr>
                  <a:xfrm flipV="1">
                    <a:off x="7726031" y="5035551"/>
                    <a:ext cx="10161" cy="4191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3" name="Straight Arrow Connector 182"/>
                <p:cNvCxnSpPr/>
                <p:nvPr/>
              </p:nvCxnSpPr>
              <p:spPr>
                <a:xfrm flipH="1">
                  <a:off x="3714750" y="4511040"/>
                  <a:ext cx="304801" cy="762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Arrow Connector 186"/>
                <p:cNvCxnSpPr/>
                <p:nvPr/>
              </p:nvCxnSpPr>
              <p:spPr>
                <a:xfrm flipH="1">
                  <a:off x="3704591" y="4953000"/>
                  <a:ext cx="436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4" name="Group 193"/>
                <p:cNvGrpSpPr/>
                <p:nvPr/>
              </p:nvGrpSpPr>
              <p:grpSpPr>
                <a:xfrm rot="10800000">
                  <a:off x="697656" y="4523740"/>
                  <a:ext cx="436455" cy="483872"/>
                  <a:chOff x="6411384" y="4469129"/>
                  <a:chExt cx="436455" cy="483872"/>
                </a:xfrm>
              </p:grpSpPr>
              <p:cxnSp>
                <p:nvCxnSpPr>
                  <p:cNvPr id="192" name="Straight Arrow Connector 191"/>
                  <p:cNvCxnSpPr/>
                  <p:nvPr/>
                </p:nvCxnSpPr>
                <p:spPr>
                  <a:xfrm flipH="1">
                    <a:off x="6420988" y="4945381"/>
                    <a:ext cx="304801" cy="762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Arrow Connector 192"/>
                  <p:cNvCxnSpPr/>
                  <p:nvPr/>
                </p:nvCxnSpPr>
                <p:spPr>
                  <a:xfrm flipH="1">
                    <a:off x="6411384" y="4469129"/>
                    <a:ext cx="43645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6" name="Straight Arrow Connector 195"/>
                <p:cNvCxnSpPr/>
                <p:nvPr/>
              </p:nvCxnSpPr>
              <p:spPr>
                <a:xfrm flipH="1">
                  <a:off x="3152141" y="4376420"/>
                  <a:ext cx="1" cy="8255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1" name="TextBox 200"/>
                    <p:cNvSpPr txBox="1"/>
                    <p:nvPr/>
                  </p:nvSpPr>
                  <p:spPr>
                    <a:xfrm>
                      <a:off x="3204635" y="4621310"/>
                      <a:ext cx="2175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1" name="TextBox 2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4635" y="4621310"/>
                      <a:ext cx="217560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5000" r="-22222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TextBox 201"/>
                    <p:cNvSpPr txBox="1"/>
                    <p:nvPr/>
                  </p:nvSpPr>
                  <p:spPr>
                    <a:xfrm>
                      <a:off x="2291720" y="4874043"/>
                      <a:ext cx="2349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2" name="TextBox 2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91720" y="4874043"/>
                      <a:ext cx="234936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0513" r="-23077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4" name="TextBox 203"/>
                  <p:cNvSpPr txBox="1"/>
                  <p:nvPr/>
                </p:nvSpPr>
                <p:spPr>
                  <a:xfrm>
                    <a:off x="2046374" y="3891359"/>
                    <a:ext cx="31534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04" name="TextBox 2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46374" y="3891359"/>
                    <a:ext cx="315343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385" r="-3846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5" name="TextBox 204"/>
                  <p:cNvSpPr txBox="1"/>
                  <p:nvPr/>
                </p:nvSpPr>
                <p:spPr>
                  <a:xfrm>
                    <a:off x="2046374" y="5510312"/>
                    <a:ext cx="32130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05" name="TextBox 2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46374" y="5510312"/>
                    <a:ext cx="321305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5094" r="-566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8" name="Straight Arrow Connector 207"/>
            <p:cNvCxnSpPr/>
            <p:nvPr/>
          </p:nvCxnSpPr>
          <p:spPr>
            <a:xfrm flipH="1" flipV="1">
              <a:off x="5186889" y="3654843"/>
              <a:ext cx="10160" cy="2438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5206653" y="3786068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9" name="TextBox 2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6653" y="3786068"/>
                  <a:ext cx="219163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25000" r="-25000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9" name="Group 218"/>
          <p:cNvGrpSpPr/>
          <p:nvPr/>
        </p:nvGrpSpPr>
        <p:grpSpPr>
          <a:xfrm rot="16200000">
            <a:off x="9690399" y="-1048487"/>
            <a:ext cx="1059181" cy="3744563"/>
            <a:chOff x="9359524" y="2558233"/>
            <a:chExt cx="1059181" cy="3744563"/>
          </a:xfrm>
        </p:grpSpPr>
        <p:sp>
          <p:nvSpPr>
            <p:cNvPr id="211" name="Rectangle 210"/>
            <p:cNvSpPr/>
            <p:nvPr/>
          </p:nvSpPr>
          <p:spPr>
            <a:xfrm>
              <a:off x="9359524" y="4006636"/>
              <a:ext cx="1059181" cy="229616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9359524" y="4810763"/>
              <a:ext cx="1059181" cy="25273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9788992" y="3456723"/>
              <a:ext cx="205741" cy="134134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9359524" y="5083596"/>
              <a:ext cx="1059181" cy="1219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TextBox 214"/>
                <p:cNvSpPr txBox="1"/>
                <p:nvPr/>
              </p:nvSpPr>
              <p:spPr>
                <a:xfrm rot="5400000">
                  <a:off x="9759797" y="5083598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5" name="TextBox 2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759797" y="5083598"/>
                  <a:ext cx="234936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3684" r="-23684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TextBox 215"/>
                <p:cNvSpPr txBox="1"/>
                <p:nvPr/>
              </p:nvSpPr>
              <p:spPr>
                <a:xfrm rot="5400000">
                  <a:off x="9998880" y="2822533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6" name="TextBox 2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998880" y="2822533"/>
                  <a:ext cx="237629" cy="345159"/>
                </a:xfrm>
                <a:prstGeom prst="rect">
                  <a:avLst/>
                </a:prstGeom>
                <a:blipFill>
                  <a:blip r:embed="rId10"/>
                  <a:stretch>
                    <a:fillRect l="-20513" t="-33333" r="-92308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8" name="Straight Arrow Connector 217"/>
            <p:cNvCxnSpPr/>
            <p:nvPr/>
          </p:nvCxnSpPr>
          <p:spPr>
            <a:xfrm>
              <a:off x="9894026" y="2558233"/>
              <a:ext cx="0" cy="8737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317106" y="3614420"/>
            <a:ext cx="4094366" cy="2478823"/>
            <a:chOff x="6317106" y="3614420"/>
            <a:chExt cx="4094366" cy="2478823"/>
          </a:xfrm>
        </p:grpSpPr>
        <p:grpSp>
          <p:nvGrpSpPr>
            <p:cNvPr id="6" name="Group 5"/>
            <p:cNvGrpSpPr/>
            <p:nvPr/>
          </p:nvGrpSpPr>
          <p:grpSpPr>
            <a:xfrm>
              <a:off x="6317106" y="3614420"/>
              <a:ext cx="4094366" cy="2478823"/>
              <a:chOff x="6317106" y="3614420"/>
              <a:chExt cx="4094366" cy="2478823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6317106" y="4093844"/>
                <a:ext cx="3636647" cy="19993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>
                <a:off x="6434571" y="4104640"/>
                <a:ext cx="0" cy="8534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6487065" y="4377471"/>
                    <a:ext cx="23198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7065" y="4377471"/>
                    <a:ext cx="231987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3684" t="-33333" r="-97368" b="-274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Rectangle 71"/>
              <p:cNvSpPr/>
              <p:nvPr/>
            </p:nvSpPr>
            <p:spPr>
              <a:xfrm>
                <a:off x="6820664" y="5067732"/>
                <a:ext cx="2580639" cy="16212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 flipV="1">
                <a:off x="7071501" y="5245101"/>
                <a:ext cx="10161" cy="4191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V="1">
                <a:off x="7586162" y="5245101"/>
                <a:ext cx="10161" cy="4191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8100823" y="5245101"/>
                <a:ext cx="10161" cy="4191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 flipV="1">
                <a:off x="8615484" y="5245101"/>
                <a:ext cx="10161" cy="4191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 flipV="1">
                <a:off x="9125064" y="5245101"/>
                <a:ext cx="10161" cy="4191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Group 77"/>
              <p:cNvGrpSpPr/>
              <p:nvPr/>
            </p:nvGrpSpPr>
            <p:grpSpPr>
              <a:xfrm rot="10800000">
                <a:off x="7071501" y="4786610"/>
                <a:ext cx="2063724" cy="252731"/>
                <a:chOff x="5672468" y="5035551"/>
                <a:chExt cx="2063724" cy="419100"/>
              </a:xfrm>
            </p:grpSpPr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5672468" y="503555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/>
                <p:nvPr/>
              </p:nvCxnSpPr>
              <p:spPr>
                <a:xfrm flipV="1">
                  <a:off x="6187129" y="503555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/>
                <p:nvPr/>
              </p:nvCxnSpPr>
              <p:spPr>
                <a:xfrm flipV="1">
                  <a:off x="6701790" y="503555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/>
                <p:nvPr/>
              </p:nvCxnSpPr>
              <p:spPr>
                <a:xfrm flipV="1">
                  <a:off x="7216451" y="503555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/>
                <p:cNvCxnSpPr/>
                <p:nvPr/>
              </p:nvCxnSpPr>
              <p:spPr>
                <a:xfrm flipV="1">
                  <a:off x="7726031" y="503555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7607122" y="4471213"/>
                    <a:ext cx="8559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7122" y="4471213"/>
                    <a:ext cx="855940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6429" r="-571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732927" y="5510312"/>
                    <a:ext cx="23551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927" y="5510312"/>
                    <a:ext cx="235514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3684" r="-2105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Straight Arrow Connector 63"/>
              <p:cNvCxnSpPr/>
              <p:nvPr/>
            </p:nvCxnSpPr>
            <p:spPr>
              <a:xfrm flipH="1" flipV="1">
                <a:off x="10073124" y="3614420"/>
                <a:ext cx="10160" cy="24384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10192309" y="3754178"/>
                    <a:ext cx="21916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2309" y="3754178"/>
                    <a:ext cx="219163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5000" r="-25000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" name="TextBox 1"/>
                  <p:cNvSpPr txBox="1"/>
                  <p:nvPr/>
                </p:nvSpPr>
                <p:spPr>
                  <a:xfrm>
                    <a:off x="9532479" y="4953000"/>
                    <a:ext cx="36824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𝑑𝑦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" name="TextBox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32479" y="4953000"/>
                    <a:ext cx="368242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3333" r="-21667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" name="Straight Arrow Connector 3"/>
              <p:cNvCxnSpPr/>
              <p:nvPr/>
            </p:nvCxnSpPr>
            <p:spPr>
              <a:xfrm flipH="1">
                <a:off x="9488840" y="5032373"/>
                <a:ext cx="3330" cy="2328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369571" y="4968875"/>
                  <a:ext cx="4387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9571" y="4968875"/>
                  <a:ext cx="438774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2500" r="-1111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762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67360" y="560150"/>
            <a:ext cx="3580383" cy="3828783"/>
            <a:chOff x="2651760" y="1057990"/>
            <a:chExt cx="3580383" cy="3828783"/>
          </a:xfrm>
        </p:grpSpPr>
        <p:sp>
          <p:nvSpPr>
            <p:cNvPr id="4" name="Rectangle 3"/>
            <p:cNvSpPr/>
            <p:nvPr/>
          </p:nvSpPr>
          <p:spPr>
            <a:xfrm>
              <a:off x="2651760" y="4226560"/>
              <a:ext cx="3491051" cy="66021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651760" y="2662107"/>
              <a:ext cx="1229360" cy="156445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669281" y="2662106"/>
              <a:ext cx="473530" cy="156445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00400" y="2326918"/>
              <a:ext cx="132080" cy="114808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840006" y="2326918"/>
              <a:ext cx="132080" cy="114808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69281" y="3474998"/>
              <a:ext cx="455205" cy="15240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51761" y="3474998"/>
              <a:ext cx="1229359" cy="15240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51761" y="2133926"/>
              <a:ext cx="1229359" cy="15240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87606" y="2133926"/>
              <a:ext cx="455205" cy="15240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699482" y="1057990"/>
              <a:ext cx="1158240" cy="10464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131190" y="1442592"/>
                  <a:ext cx="2948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190" y="1442592"/>
                  <a:ext cx="294824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6327" r="-1632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/>
            <p:cNvSpPr/>
            <p:nvPr/>
          </p:nvSpPr>
          <p:spPr>
            <a:xfrm>
              <a:off x="5692685" y="3610567"/>
              <a:ext cx="438912" cy="12593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669668" y="3610568"/>
              <a:ext cx="1188720" cy="12593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64913" y="4257962"/>
              <a:ext cx="2854494" cy="6035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5889400" y="1397466"/>
              <a:ext cx="0" cy="7213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994514" y="1468438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514" y="1468438"/>
                  <a:ext cx="237629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20513" t="-33333" r="-92308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/>
            <p:cNvCxnSpPr/>
            <p:nvPr/>
          </p:nvCxnSpPr>
          <p:spPr>
            <a:xfrm flipV="1">
              <a:off x="2675279" y="4033589"/>
              <a:ext cx="1182443" cy="1009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5669281" y="4003178"/>
              <a:ext cx="450126" cy="34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114059" y="3684125"/>
                  <a:ext cx="2559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4059" y="3684125"/>
                  <a:ext cx="255968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1951" r="-1951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757314" y="4095350"/>
                  <a:ext cx="255968" cy="5741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314" y="4095350"/>
                  <a:ext cx="255968" cy="57419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5873419" y="302456"/>
            <a:ext cx="6201118" cy="4201324"/>
            <a:chOff x="5873419" y="302456"/>
            <a:chExt cx="6201118" cy="4201324"/>
          </a:xfrm>
        </p:grpSpPr>
        <p:grpSp>
          <p:nvGrpSpPr>
            <p:cNvPr id="47" name="Group 46"/>
            <p:cNvGrpSpPr/>
            <p:nvPr/>
          </p:nvGrpSpPr>
          <p:grpSpPr>
            <a:xfrm>
              <a:off x="6166961" y="302456"/>
              <a:ext cx="5907576" cy="4201324"/>
              <a:chOff x="5758762" y="873816"/>
              <a:chExt cx="5907576" cy="4201324"/>
            </a:xfrm>
          </p:grpSpPr>
          <p:sp>
            <p:nvSpPr>
              <p:cNvPr id="30" name="Freeform 29"/>
              <p:cNvSpPr/>
              <p:nvPr/>
            </p:nvSpPr>
            <p:spPr>
              <a:xfrm>
                <a:off x="5782053" y="2316026"/>
                <a:ext cx="2759103" cy="2751151"/>
              </a:xfrm>
              <a:custGeom>
                <a:avLst/>
                <a:gdLst>
                  <a:gd name="connsiteX0" fmla="*/ 7951 w 2759103"/>
                  <a:gd name="connsiteY0" fmla="*/ 7951 h 2759102"/>
                  <a:gd name="connsiteX1" fmla="*/ 0 w 2759103"/>
                  <a:gd name="connsiteY1" fmla="*/ 2759102 h 2759102"/>
                  <a:gd name="connsiteX2" fmla="*/ 2759103 w 2759103"/>
                  <a:gd name="connsiteY2" fmla="*/ 2751151 h 2759102"/>
                  <a:gd name="connsiteX3" fmla="*/ 2751151 w 2759103"/>
                  <a:gd name="connsiteY3" fmla="*/ 0 h 2759102"/>
                  <a:gd name="connsiteX4" fmla="*/ 2433099 w 2759103"/>
                  <a:gd name="connsiteY4" fmla="*/ 7951 h 2759102"/>
                  <a:gd name="connsiteX5" fmla="*/ 2441051 w 2759103"/>
                  <a:gd name="connsiteY5" fmla="*/ 2456953 h 2759102"/>
                  <a:gd name="connsiteX6" fmla="*/ 310101 w 2759103"/>
                  <a:gd name="connsiteY6" fmla="*/ 2456953 h 2759102"/>
                  <a:gd name="connsiteX7" fmla="*/ 310101 w 2759103"/>
                  <a:gd name="connsiteY7" fmla="*/ 7951 h 2759102"/>
                  <a:gd name="connsiteX8" fmla="*/ 7951 w 2759103"/>
                  <a:gd name="connsiteY8" fmla="*/ 7951 h 2759102"/>
                  <a:gd name="connsiteX0" fmla="*/ 7951 w 2759103"/>
                  <a:gd name="connsiteY0" fmla="*/ 7951 h 2759102"/>
                  <a:gd name="connsiteX1" fmla="*/ 0 w 2759103"/>
                  <a:gd name="connsiteY1" fmla="*/ 2759102 h 2759102"/>
                  <a:gd name="connsiteX2" fmla="*/ 2759103 w 2759103"/>
                  <a:gd name="connsiteY2" fmla="*/ 2751151 h 2759102"/>
                  <a:gd name="connsiteX3" fmla="*/ 2751151 w 2759103"/>
                  <a:gd name="connsiteY3" fmla="*/ 0 h 2759102"/>
                  <a:gd name="connsiteX4" fmla="*/ 2458151 w 2759103"/>
                  <a:gd name="connsiteY4" fmla="*/ 746987 h 2759102"/>
                  <a:gd name="connsiteX5" fmla="*/ 2441051 w 2759103"/>
                  <a:gd name="connsiteY5" fmla="*/ 2456953 h 2759102"/>
                  <a:gd name="connsiteX6" fmla="*/ 310101 w 2759103"/>
                  <a:gd name="connsiteY6" fmla="*/ 2456953 h 2759102"/>
                  <a:gd name="connsiteX7" fmla="*/ 310101 w 2759103"/>
                  <a:gd name="connsiteY7" fmla="*/ 7951 h 2759102"/>
                  <a:gd name="connsiteX8" fmla="*/ 7951 w 2759103"/>
                  <a:gd name="connsiteY8" fmla="*/ 7951 h 2759102"/>
                  <a:gd name="connsiteX0" fmla="*/ 7951 w 2759103"/>
                  <a:gd name="connsiteY0" fmla="*/ 0 h 2751151"/>
                  <a:gd name="connsiteX1" fmla="*/ 0 w 2759103"/>
                  <a:gd name="connsiteY1" fmla="*/ 2751151 h 2751151"/>
                  <a:gd name="connsiteX2" fmla="*/ 2759103 w 2759103"/>
                  <a:gd name="connsiteY2" fmla="*/ 2743200 h 2751151"/>
                  <a:gd name="connsiteX3" fmla="*/ 2751151 w 2759103"/>
                  <a:gd name="connsiteY3" fmla="*/ 731085 h 2751151"/>
                  <a:gd name="connsiteX4" fmla="*/ 2458151 w 2759103"/>
                  <a:gd name="connsiteY4" fmla="*/ 739036 h 2751151"/>
                  <a:gd name="connsiteX5" fmla="*/ 2441051 w 2759103"/>
                  <a:gd name="connsiteY5" fmla="*/ 2449002 h 2751151"/>
                  <a:gd name="connsiteX6" fmla="*/ 310101 w 2759103"/>
                  <a:gd name="connsiteY6" fmla="*/ 2449002 h 2751151"/>
                  <a:gd name="connsiteX7" fmla="*/ 310101 w 2759103"/>
                  <a:gd name="connsiteY7" fmla="*/ 0 h 2751151"/>
                  <a:gd name="connsiteX8" fmla="*/ 7951 w 2759103"/>
                  <a:gd name="connsiteY8" fmla="*/ 0 h 2751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9103" h="2751151">
                    <a:moveTo>
                      <a:pt x="7951" y="0"/>
                    </a:moveTo>
                    <a:cubicBezTo>
                      <a:pt x="5301" y="917050"/>
                      <a:pt x="2650" y="1834101"/>
                      <a:pt x="0" y="2751151"/>
                    </a:cubicBezTo>
                    <a:lnTo>
                      <a:pt x="2759103" y="2743200"/>
                    </a:lnTo>
                    <a:cubicBezTo>
                      <a:pt x="2756452" y="1826150"/>
                      <a:pt x="2753802" y="1648135"/>
                      <a:pt x="2751151" y="731085"/>
                    </a:cubicBezTo>
                    <a:lnTo>
                      <a:pt x="2458151" y="739036"/>
                    </a:lnTo>
                    <a:cubicBezTo>
                      <a:pt x="2460802" y="1555370"/>
                      <a:pt x="2438400" y="1632668"/>
                      <a:pt x="2441051" y="2449002"/>
                    </a:cubicBezTo>
                    <a:lnTo>
                      <a:pt x="310101" y="2449002"/>
                    </a:lnTo>
                    <a:lnTo>
                      <a:pt x="310101" y="0"/>
                    </a:lnTo>
                    <a:lnTo>
                      <a:pt x="7951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5758762" y="1615708"/>
                <a:ext cx="3607496" cy="3459432"/>
              </a:xfrm>
              <a:custGeom>
                <a:avLst/>
                <a:gdLst>
                  <a:gd name="connsiteX0" fmla="*/ 0 w 3607496"/>
                  <a:gd name="connsiteY0" fmla="*/ 0 h 3269294"/>
                  <a:gd name="connsiteX1" fmla="*/ 0 w 3607496"/>
                  <a:gd name="connsiteY1" fmla="*/ 3269294 h 3269294"/>
                  <a:gd name="connsiteX2" fmla="*/ 2793304 w 3607496"/>
                  <a:gd name="connsiteY2" fmla="*/ 3269294 h 3269294"/>
                  <a:gd name="connsiteX3" fmla="*/ 2768252 w 3607496"/>
                  <a:gd name="connsiteY3" fmla="*/ 62631 h 3269294"/>
                  <a:gd name="connsiteX4" fmla="*/ 3607496 w 3607496"/>
                  <a:gd name="connsiteY4" fmla="*/ 62631 h 3269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7496" h="3269294">
                    <a:moveTo>
                      <a:pt x="0" y="0"/>
                    </a:moveTo>
                    <a:lnTo>
                      <a:pt x="0" y="3269294"/>
                    </a:lnTo>
                    <a:lnTo>
                      <a:pt x="2793304" y="3269294"/>
                    </a:lnTo>
                    <a:lnTo>
                      <a:pt x="2768252" y="62631"/>
                    </a:lnTo>
                    <a:lnTo>
                      <a:pt x="3607496" y="6263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6087649" y="1377863"/>
                <a:ext cx="3294346" cy="3407079"/>
              </a:xfrm>
              <a:custGeom>
                <a:avLst/>
                <a:gdLst>
                  <a:gd name="connsiteX0" fmla="*/ 0 w 3294346"/>
                  <a:gd name="connsiteY0" fmla="*/ 225469 h 3407079"/>
                  <a:gd name="connsiteX1" fmla="*/ 25052 w 3294346"/>
                  <a:gd name="connsiteY1" fmla="*/ 3407079 h 3407079"/>
                  <a:gd name="connsiteX2" fmla="*/ 2141951 w 3294346"/>
                  <a:gd name="connsiteY2" fmla="*/ 3407079 h 3407079"/>
                  <a:gd name="connsiteX3" fmla="*/ 2104373 w 3294346"/>
                  <a:gd name="connsiteY3" fmla="*/ 0 h 3407079"/>
                  <a:gd name="connsiteX4" fmla="*/ 3294346 w 3294346"/>
                  <a:gd name="connsiteY4" fmla="*/ 0 h 3407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94346" h="3407079">
                    <a:moveTo>
                      <a:pt x="0" y="225469"/>
                    </a:moveTo>
                    <a:lnTo>
                      <a:pt x="25052" y="3407079"/>
                    </a:lnTo>
                    <a:lnTo>
                      <a:pt x="2141951" y="3407079"/>
                    </a:lnTo>
                    <a:lnTo>
                      <a:pt x="2104373" y="0"/>
                    </a:lnTo>
                    <a:lnTo>
                      <a:pt x="329434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>
                <a:off x="5924811" y="1252529"/>
                <a:ext cx="0" cy="7516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5924811" y="873816"/>
                    <a:ext cx="204466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𝑎𝑡𝑚𝑜𝑠𝑝h𝑒𝑟𝑖𝑐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4811" y="873816"/>
                    <a:ext cx="2044662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88" r="-3881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9381995" y="1018258"/>
                    <a:ext cx="228434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𝑚𝑒𝑎𝑠𝑢𝑟𝑒𝑑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81995" y="1018258"/>
                    <a:ext cx="2284343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867" r="-3200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Arrow Connector 38"/>
              <p:cNvCxnSpPr/>
              <p:nvPr/>
            </p:nvCxnSpPr>
            <p:spPr>
              <a:xfrm flipH="1">
                <a:off x="8857989" y="1515649"/>
                <a:ext cx="73411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6087649" y="2316026"/>
                <a:ext cx="20793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6087649" y="3088474"/>
                <a:ext cx="20793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6547674" y="2316026"/>
                <a:ext cx="0" cy="7724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655727" y="2532004"/>
                    <a:ext cx="21756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5727" y="2532004"/>
                    <a:ext cx="217560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5714" r="-25714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5873419" y="2257073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3419" y="2257073"/>
                  <a:ext cx="234936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0513" r="-2307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9031252" y="2257074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1252" y="2257074"/>
                  <a:ext cx="245708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2500" r="-20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9113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89961" y="932960"/>
            <a:ext cx="3405208" cy="4172067"/>
            <a:chOff x="1179101" y="1045695"/>
            <a:chExt cx="3405208" cy="4172067"/>
          </a:xfrm>
        </p:grpSpPr>
        <p:grpSp>
          <p:nvGrpSpPr>
            <p:cNvPr id="5" name="Group 4"/>
            <p:cNvGrpSpPr/>
            <p:nvPr/>
          </p:nvGrpSpPr>
          <p:grpSpPr>
            <a:xfrm>
              <a:off x="1179101" y="1045695"/>
              <a:ext cx="3405208" cy="4172067"/>
              <a:chOff x="5876362" y="331712"/>
              <a:chExt cx="3405208" cy="4172067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6166961" y="331712"/>
                <a:ext cx="3114609" cy="4172067"/>
                <a:chOff x="5758762" y="903072"/>
                <a:chExt cx="3114609" cy="4172067"/>
              </a:xfrm>
            </p:grpSpPr>
            <p:sp>
              <p:nvSpPr>
                <p:cNvPr id="9" name="Freeform 8"/>
                <p:cNvSpPr/>
                <p:nvPr/>
              </p:nvSpPr>
              <p:spPr>
                <a:xfrm>
                  <a:off x="5782053" y="1852563"/>
                  <a:ext cx="2759103" cy="3214614"/>
                </a:xfrm>
                <a:custGeom>
                  <a:avLst/>
                  <a:gdLst>
                    <a:gd name="connsiteX0" fmla="*/ 7951 w 2759103"/>
                    <a:gd name="connsiteY0" fmla="*/ 7951 h 2759102"/>
                    <a:gd name="connsiteX1" fmla="*/ 0 w 2759103"/>
                    <a:gd name="connsiteY1" fmla="*/ 2759102 h 2759102"/>
                    <a:gd name="connsiteX2" fmla="*/ 2759103 w 2759103"/>
                    <a:gd name="connsiteY2" fmla="*/ 2751151 h 2759102"/>
                    <a:gd name="connsiteX3" fmla="*/ 2751151 w 2759103"/>
                    <a:gd name="connsiteY3" fmla="*/ 0 h 2759102"/>
                    <a:gd name="connsiteX4" fmla="*/ 2433099 w 2759103"/>
                    <a:gd name="connsiteY4" fmla="*/ 7951 h 2759102"/>
                    <a:gd name="connsiteX5" fmla="*/ 2441051 w 2759103"/>
                    <a:gd name="connsiteY5" fmla="*/ 2456953 h 2759102"/>
                    <a:gd name="connsiteX6" fmla="*/ 310101 w 2759103"/>
                    <a:gd name="connsiteY6" fmla="*/ 2456953 h 2759102"/>
                    <a:gd name="connsiteX7" fmla="*/ 310101 w 2759103"/>
                    <a:gd name="connsiteY7" fmla="*/ 7951 h 2759102"/>
                    <a:gd name="connsiteX8" fmla="*/ 7951 w 2759103"/>
                    <a:gd name="connsiteY8" fmla="*/ 7951 h 2759102"/>
                    <a:gd name="connsiteX0" fmla="*/ 7951 w 2759103"/>
                    <a:gd name="connsiteY0" fmla="*/ 7951 h 2759102"/>
                    <a:gd name="connsiteX1" fmla="*/ 0 w 2759103"/>
                    <a:gd name="connsiteY1" fmla="*/ 2759102 h 2759102"/>
                    <a:gd name="connsiteX2" fmla="*/ 2759103 w 2759103"/>
                    <a:gd name="connsiteY2" fmla="*/ 2751151 h 2759102"/>
                    <a:gd name="connsiteX3" fmla="*/ 2751151 w 2759103"/>
                    <a:gd name="connsiteY3" fmla="*/ 0 h 2759102"/>
                    <a:gd name="connsiteX4" fmla="*/ 2458151 w 2759103"/>
                    <a:gd name="connsiteY4" fmla="*/ 746987 h 2759102"/>
                    <a:gd name="connsiteX5" fmla="*/ 2441051 w 2759103"/>
                    <a:gd name="connsiteY5" fmla="*/ 2456953 h 2759102"/>
                    <a:gd name="connsiteX6" fmla="*/ 310101 w 2759103"/>
                    <a:gd name="connsiteY6" fmla="*/ 2456953 h 2759102"/>
                    <a:gd name="connsiteX7" fmla="*/ 310101 w 2759103"/>
                    <a:gd name="connsiteY7" fmla="*/ 7951 h 2759102"/>
                    <a:gd name="connsiteX8" fmla="*/ 7951 w 2759103"/>
                    <a:gd name="connsiteY8" fmla="*/ 7951 h 2759102"/>
                    <a:gd name="connsiteX0" fmla="*/ 7951 w 2759103"/>
                    <a:gd name="connsiteY0" fmla="*/ 0 h 2751151"/>
                    <a:gd name="connsiteX1" fmla="*/ 0 w 2759103"/>
                    <a:gd name="connsiteY1" fmla="*/ 2751151 h 2751151"/>
                    <a:gd name="connsiteX2" fmla="*/ 2759103 w 2759103"/>
                    <a:gd name="connsiteY2" fmla="*/ 2743200 h 2751151"/>
                    <a:gd name="connsiteX3" fmla="*/ 2751151 w 2759103"/>
                    <a:gd name="connsiteY3" fmla="*/ 731085 h 2751151"/>
                    <a:gd name="connsiteX4" fmla="*/ 2458151 w 2759103"/>
                    <a:gd name="connsiteY4" fmla="*/ 739036 h 2751151"/>
                    <a:gd name="connsiteX5" fmla="*/ 2441051 w 2759103"/>
                    <a:gd name="connsiteY5" fmla="*/ 2449002 h 2751151"/>
                    <a:gd name="connsiteX6" fmla="*/ 310101 w 2759103"/>
                    <a:gd name="connsiteY6" fmla="*/ 2449002 h 2751151"/>
                    <a:gd name="connsiteX7" fmla="*/ 310101 w 2759103"/>
                    <a:gd name="connsiteY7" fmla="*/ 0 h 2751151"/>
                    <a:gd name="connsiteX8" fmla="*/ 7951 w 2759103"/>
                    <a:gd name="connsiteY8" fmla="*/ 0 h 2751151"/>
                    <a:gd name="connsiteX0" fmla="*/ 7951 w 2759103"/>
                    <a:gd name="connsiteY0" fmla="*/ 463463 h 3214614"/>
                    <a:gd name="connsiteX1" fmla="*/ 0 w 2759103"/>
                    <a:gd name="connsiteY1" fmla="*/ 3214614 h 3214614"/>
                    <a:gd name="connsiteX2" fmla="*/ 2759103 w 2759103"/>
                    <a:gd name="connsiteY2" fmla="*/ 3206663 h 3214614"/>
                    <a:gd name="connsiteX3" fmla="*/ 2751151 w 2759103"/>
                    <a:gd name="connsiteY3" fmla="*/ 1194548 h 3214614"/>
                    <a:gd name="connsiteX4" fmla="*/ 2433099 w 2759103"/>
                    <a:gd name="connsiteY4" fmla="*/ 0 h 3214614"/>
                    <a:gd name="connsiteX5" fmla="*/ 2441051 w 2759103"/>
                    <a:gd name="connsiteY5" fmla="*/ 2912465 h 3214614"/>
                    <a:gd name="connsiteX6" fmla="*/ 310101 w 2759103"/>
                    <a:gd name="connsiteY6" fmla="*/ 2912465 h 3214614"/>
                    <a:gd name="connsiteX7" fmla="*/ 310101 w 2759103"/>
                    <a:gd name="connsiteY7" fmla="*/ 463463 h 3214614"/>
                    <a:gd name="connsiteX8" fmla="*/ 7951 w 2759103"/>
                    <a:gd name="connsiteY8" fmla="*/ 463463 h 3214614"/>
                    <a:gd name="connsiteX0" fmla="*/ 7951 w 2759103"/>
                    <a:gd name="connsiteY0" fmla="*/ 483940 h 3235091"/>
                    <a:gd name="connsiteX1" fmla="*/ 0 w 2759103"/>
                    <a:gd name="connsiteY1" fmla="*/ 3235091 h 3235091"/>
                    <a:gd name="connsiteX2" fmla="*/ 2759103 w 2759103"/>
                    <a:gd name="connsiteY2" fmla="*/ 3227140 h 3235091"/>
                    <a:gd name="connsiteX3" fmla="*/ 2738625 w 2759103"/>
                    <a:gd name="connsiteY3" fmla="*/ 0 h 3235091"/>
                    <a:gd name="connsiteX4" fmla="*/ 2433099 w 2759103"/>
                    <a:gd name="connsiteY4" fmla="*/ 20477 h 3235091"/>
                    <a:gd name="connsiteX5" fmla="*/ 2441051 w 2759103"/>
                    <a:gd name="connsiteY5" fmla="*/ 2932942 h 3235091"/>
                    <a:gd name="connsiteX6" fmla="*/ 310101 w 2759103"/>
                    <a:gd name="connsiteY6" fmla="*/ 2932942 h 3235091"/>
                    <a:gd name="connsiteX7" fmla="*/ 310101 w 2759103"/>
                    <a:gd name="connsiteY7" fmla="*/ 483940 h 3235091"/>
                    <a:gd name="connsiteX8" fmla="*/ 7951 w 2759103"/>
                    <a:gd name="connsiteY8" fmla="*/ 483940 h 3235091"/>
                    <a:gd name="connsiteX0" fmla="*/ 7951 w 2759103"/>
                    <a:gd name="connsiteY0" fmla="*/ 463463 h 3214614"/>
                    <a:gd name="connsiteX1" fmla="*/ 0 w 2759103"/>
                    <a:gd name="connsiteY1" fmla="*/ 3214614 h 3214614"/>
                    <a:gd name="connsiteX2" fmla="*/ 2759103 w 2759103"/>
                    <a:gd name="connsiteY2" fmla="*/ 3206663 h 3214614"/>
                    <a:gd name="connsiteX3" fmla="*/ 2738625 w 2759103"/>
                    <a:gd name="connsiteY3" fmla="*/ 29627 h 3214614"/>
                    <a:gd name="connsiteX4" fmla="*/ 2433099 w 2759103"/>
                    <a:gd name="connsiteY4" fmla="*/ 0 h 3214614"/>
                    <a:gd name="connsiteX5" fmla="*/ 2441051 w 2759103"/>
                    <a:gd name="connsiteY5" fmla="*/ 2912465 h 3214614"/>
                    <a:gd name="connsiteX6" fmla="*/ 310101 w 2759103"/>
                    <a:gd name="connsiteY6" fmla="*/ 2912465 h 3214614"/>
                    <a:gd name="connsiteX7" fmla="*/ 310101 w 2759103"/>
                    <a:gd name="connsiteY7" fmla="*/ 463463 h 3214614"/>
                    <a:gd name="connsiteX8" fmla="*/ 7951 w 2759103"/>
                    <a:gd name="connsiteY8" fmla="*/ 463463 h 3214614"/>
                    <a:gd name="connsiteX0" fmla="*/ 7951 w 2759103"/>
                    <a:gd name="connsiteY0" fmla="*/ 463463 h 3214614"/>
                    <a:gd name="connsiteX1" fmla="*/ 0 w 2759103"/>
                    <a:gd name="connsiteY1" fmla="*/ 3214614 h 3214614"/>
                    <a:gd name="connsiteX2" fmla="*/ 2759103 w 2759103"/>
                    <a:gd name="connsiteY2" fmla="*/ 3206663 h 3214614"/>
                    <a:gd name="connsiteX3" fmla="*/ 2751151 w 2759103"/>
                    <a:gd name="connsiteY3" fmla="*/ 4575 h 3214614"/>
                    <a:gd name="connsiteX4" fmla="*/ 2433099 w 2759103"/>
                    <a:gd name="connsiteY4" fmla="*/ 0 h 3214614"/>
                    <a:gd name="connsiteX5" fmla="*/ 2441051 w 2759103"/>
                    <a:gd name="connsiteY5" fmla="*/ 2912465 h 3214614"/>
                    <a:gd name="connsiteX6" fmla="*/ 310101 w 2759103"/>
                    <a:gd name="connsiteY6" fmla="*/ 2912465 h 3214614"/>
                    <a:gd name="connsiteX7" fmla="*/ 310101 w 2759103"/>
                    <a:gd name="connsiteY7" fmla="*/ 463463 h 3214614"/>
                    <a:gd name="connsiteX8" fmla="*/ 7951 w 2759103"/>
                    <a:gd name="connsiteY8" fmla="*/ 463463 h 3214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59103" h="3214614">
                      <a:moveTo>
                        <a:pt x="7951" y="463463"/>
                      </a:moveTo>
                      <a:cubicBezTo>
                        <a:pt x="5301" y="1380513"/>
                        <a:pt x="2650" y="2297564"/>
                        <a:pt x="0" y="3214614"/>
                      </a:cubicBezTo>
                      <a:lnTo>
                        <a:pt x="2759103" y="3206663"/>
                      </a:lnTo>
                      <a:cubicBezTo>
                        <a:pt x="2756452" y="2289613"/>
                        <a:pt x="2753802" y="921625"/>
                        <a:pt x="2751151" y="4575"/>
                      </a:cubicBezTo>
                      <a:lnTo>
                        <a:pt x="2433099" y="0"/>
                      </a:lnTo>
                      <a:cubicBezTo>
                        <a:pt x="2435750" y="816334"/>
                        <a:pt x="2438400" y="2096131"/>
                        <a:pt x="2441051" y="2912465"/>
                      </a:cubicBezTo>
                      <a:lnTo>
                        <a:pt x="310101" y="2912465"/>
                      </a:lnTo>
                      <a:lnTo>
                        <a:pt x="310101" y="463463"/>
                      </a:lnTo>
                      <a:lnTo>
                        <a:pt x="7951" y="463463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5758762" y="1356304"/>
                  <a:ext cx="2793304" cy="3718835"/>
                </a:xfrm>
                <a:custGeom>
                  <a:avLst/>
                  <a:gdLst>
                    <a:gd name="connsiteX0" fmla="*/ 0 w 3607496"/>
                    <a:gd name="connsiteY0" fmla="*/ 0 h 3269294"/>
                    <a:gd name="connsiteX1" fmla="*/ 0 w 3607496"/>
                    <a:gd name="connsiteY1" fmla="*/ 3269294 h 3269294"/>
                    <a:gd name="connsiteX2" fmla="*/ 2793304 w 3607496"/>
                    <a:gd name="connsiteY2" fmla="*/ 3269294 h 3269294"/>
                    <a:gd name="connsiteX3" fmla="*/ 2768252 w 3607496"/>
                    <a:gd name="connsiteY3" fmla="*/ 62631 h 3269294"/>
                    <a:gd name="connsiteX4" fmla="*/ 3607496 w 3607496"/>
                    <a:gd name="connsiteY4" fmla="*/ 62631 h 3269294"/>
                    <a:gd name="connsiteX0" fmla="*/ 0 w 2793304"/>
                    <a:gd name="connsiteY0" fmla="*/ 0 h 3269294"/>
                    <a:gd name="connsiteX1" fmla="*/ 0 w 2793304"/>
                    <a:gd name="connsiteY1" fmla="*/ 3269294 h 3269294"/>
                    <a:gd name="connsiteX2" fmla="*/ 2793304 w 2793304"/>
                    <a:gd name="connsiteY2" fmla="*/ 3269294 h 3269294"/>
                    <a:gd name="connsiteX3" fmla="*/ 2768252 w 2793304"/>
                    <a:gd name="connsiteY3" fmla="*/ 62631 h 3269294"/>
                    <a:gd name="connsiteX0" fmla="*/ 0 w 2793304"/>
                    <a:gd name="connsiteY0" fmla="*/ 245146 h 3514440"/>
                    <a:gd name="connsiteX1" fmla="*/ 0 w 2793304"/>
                    <a:gd name="connsiteY1" fmla="*/ 3514440 h 3514440"/>
                    <a:gd name="connsiteX2" fmla="*/ 2793304 w 2793304"/>
                    <a:gd name="connsiteY2" fmla="*/ 3514440 h 3514440"/>
                    <a:gd name="connsiteX3" fmla="*/ 2755726 w 2793304"/>
                    <a:gd name="connsiteY3" fmla="*/ 0 h 3514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93304" h="3514440">
                      <a:moveTo>
                        <a:pt x="0" y="245146"/>
                      </a:moveTo>
                      <a:lnTo>
                        <a:pt x="0" y="3514440"/>
                      </a:lnTo>
                      <a:lnTo>
                        <a:pt x="2793304" y="3514440"/>
                      </a:lnTo>
                      <a:lnTo>
                        <a:pt x="2755726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Freeform 10"/>
                <p:cNvSpPr/>
                <p:nvPr/>
              </p:nvSpPr>
              <p:spPr>
                <a:xfrm>
                  <a:off x="6087648" y="1377863"/>
                  <a:ext cx="2141951" cy="3407079"/>
                </a:xfrm>
                <a:custGeom>
                  <a:avLst/>
                  <a:gdLst>
                    <a:gd name="connsiteX0" fmla="*/ 0 w 3294346"/>
                    <a:gd name="connsiteY0" fmla="*/ 225469 h 3407079"/>
                    <a:gd name="connsiteX1" fmla="*/ 25052 w 3294346"/>
                    <a:gd name="connsiteY1" fmla="*/ 3407079 h 3407079"/>
                    <a:gd name="connsiteX2" fmla="*/ 2141951 w 3294346"/>
                    <a:gd name="connsiteY2" fmla="*/ 3407079 h 3407079"/>
                    <a:gd name="connsiteX3" fmla="*/ 2104373 w 3294346"/>
                    <a:gd name="connsiteY3" fmla="*/ 0 h 3407079"/>
                    <a:gd name="connsiteX4" fmla="*/ 3294346 w 3294346"/>
                    <a:gd name="connsiteY4" fmla="*/ 0 h 3407079"/>
                    <a:gd name="connsiteX0" fmla="*/ 0 w 2141951"/>
                    <a:gd name="connsiteY0" fmla="*/ 225469 h 3407079"/>
                    <a:gd name="connsiteX1" fmla="*/ 25052 w 2141951"/>
                    <a:gd name="connsiteY1" fmla="*/ 3407079 h 3407079"/>
                    <a:gd name="connsiteX2" fmla="*/ 2141951 w 2141951"/>
                    <a:gd name="connsiteY2" fmla="*/ 3407079 h 3407079"/>
                    <a:gd name="connsiteX3" fmla="*/ 2104373 w 2141951"/>
                    <a:gd name="connsiteY3" fmla="*/ 0 h 340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41951" h="3407079">
                      <a:moveTo>
                        <a:pt x="0" y="225469"/>
                      </a:moveTo>
                      <a:lnTo>
                        <a:pt x="25052" y="3407079"/>
                      </a:lnTo>
                      <a:lnTo>
                        <a:pt x="2141951" y="3407079"/>
                      </a:lnTo>
                      <a:lnTo>
                        <a:pt x="2104373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5758762" y="1792272"/>
                      <a:ext cx="36625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58762" y="1792272"/>
                      <a:ext cx="366250" cy="30777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8333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8552066" y="903072"/>
                      <a:ext cx="32130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52066" y="903072"/>
                      <a:ext cx="321305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6981" r="-1887" b="-176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Straight Arrow Connector 14"/>
                <p:cNvCxnSpPr/>
                <p:nvPr/>
              </p:nvCxnSpPr>
              <p:spPr>
                <a:xfrm flipH="1">
                  <a:off x="8381113" y="1018258"/>
                  <a:ext cx="2843" cy="5648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6087649" y="2316026"/>
                  <a:ext cx="207932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6087649" y="1857137"/>
                  <a:ext cx="207932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6393435" y="1852563"/>
                  <a:ext cx="3927" cy="47982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6508689" y="1908966"/>
                      <a:ext cx="2175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08689" y="1908966"/>
                      <a:ext cx="217560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5714" r="-25714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5876362" y="1607135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76362" y="1607135"/>
                    <a:ext cx="23493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3077" r="-20513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8949355" y="1572113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49355" y="1572113"/>
                    <a:ext cx="245708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000" r="-225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" name="Straight Connector 20"/>
            <p:cNvCxnSpPr>
              <a:stCxn id="10" idx="0"/>
              <a:endCxn id="11" idx="0"/>
            </p:cNvCxnSpPr>
            <p:nvPr/>
          </p:nvCxnSpPr>
          <p:spPr>
            <a:xfrm flipV="1">
              <a:off x="1469700" y="1745955"/>
              <a:ext cx="328886" cy="123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408672" y="1240737"/>
            <a:ext cx="3398995" cy="4172067"/>
            <a:chOff x="1185314" y="1045695"/>
            <a:chExt cx="3398995" cy="4172067"/>
          </a:xfrm>
        </p:grpSpPr>
        <p:grpSp>
          <p:nvGrpSpPr>
            <p:cNvPr id="26" name="Group 25"/>
            <p:cNvGrpSpPr/>
            <p:nvPr/>
          </p:nvGrpSpPr>
          <p:grpSpPr>
            <a:xfrm>
              <a:off x="1185314" y="1045695"/>
              <a:ext cx="3398995" cy="4172067"/>
              <a:chOff x="5882575" y="331712"/>
              <a:chExt cx="3398995" cy="4172067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5882575" y="331712"/>
                <a:ext cx="3398995" cy="4172067"/>
                <a:chOff x="5474376" y="903072"/>
                <a:chExt cx="3398995" cy="4172067"/>
              </a:xfrm>
            </p:grpSpPr>
            <p:sp>
              <p:nvSpPr>
                <p:cNvPr id="31" name="Freeform 30"/>
                <p:cNvSpPr/>
                <p:nvPr/>
              </p:nvSpPr>
              <p:spPr>
                <a:xfrm>
                  <a:off x="5782053" y="2316026"/>
                  <a:ext cx="2764133" cy="2751151"/>
                </a:xfrm>
                <a:custGeom>
                  <a:avLst/>
                  <a:gdLst>
                    <a:gd name="connsiteX0" fmla="*/ 7951 w 2759103"/>
                    <a:gd name="connsiteY0" fmla="*/ 7951 h 2759102"/>
                    <a:gd name="connsiteX1" fmla="*/ 0 w 2759103"/>
                    <a:gd name="connsiteY1" fmla="*/ 2759102 h 2759102"/>
                    <a:gd name="connsiteX2" fmla="*/ 2759103 w 2759103"/>
                    <a:gd name="connsiteY2" fmla="*/ 2751151 h 2759102"/>
                    <a:gd name="connsiteX3" fmla="*/ 2751151 w 2759103"/>
                    <a:gd name="connsiteY3" fmla="*/ 0 h 2759102"/>
                    <a:gd name="connsiteX4" fmla="*/ 2433099 w 2759103"/>
                    <a:gd name="connsiteY4" fmla="*/ 7951 h 2759102"/>
                    <a:gd name="connsiteX5" fmla="*/ 2441051 w 2759103"/>
                    <a:gd name="connsiteY5" fmla="*/ 2456953 h 2759102"/>
                    <a:gd name="connsiteX6" fmla="*/ 310101 w 2759103"/>
                    <a:gd name="connsiteY6" fmla="*/ 2456953 h 2759102"/>
                    <a:gd name="connsiteX7" fmla="*/ 310101 w 2759103"/>
                    <a:gd name="connsiteY7" fmla="*/ 7951 h 2759102"/>
                    <a:gd name="connsiteX8" fmla="*/ 7951 w 2759103"/>
                    <a:gd name="connsiteY8" fmla="*/ 7951 h 2759102"/>
                    <a:gd name="connsiteX0" fmla="*/ 7951 w 2759103"/>
                    <a:gd name="connsiteY0" fmla="*/ 7951 h 2759102"/>
                    <a:gd name="connsiteX1" fmla="*/ 0 w 2759103"/>
                    <a:gd name="connsiteY1" fmla="*/ 2759102 h 2759102"/>
                    <a:gd name="connsiteX2" fmla="*/ 2759103 w 2759103"/>
                    <a:gd name="connsiteY2" fmla="*/ 2751151 h 2759102"/>
                    <a:gd name="connsiteX3" fmla="*/ 2751151 w 2759103"/>
                    <a:gd name="connsiteY3" fmla="*/ 0 h 2759102"/>
                    <a:gd name="connsiteX4" fmla="*/ 2458151 w 2759103"/>
                    <a:gd name="connsiteY4" fmla="*/ 746987 h 2759102"/>
                    <a:gd name="connsiteX5" fmla="*/ 2441051 w 2759103"/>
                    <a:gd name="connsiteY5" fmla="*/ 2456953 h 2759102"/>
                    <a:gd name="connsiteX6" fmla="*/ 310101 w 2759103"/>
                    <a:gd name="connsiteY6" fmla="*/ 2456953 h 2759102"/>
                    <a:gd name="connsiteX7" fmla="*/ 310101 w 2759103"/>
                    <a:gd name="connsiteY7" fmla="*/ 7951 h 2759102"/>
                    <a:gd name="connsiteX8" fmla="*/ 7951 w 2759103"/>
                    <a:gd name="connsiteY8" fmla="*/ 7951 h 2759102"/>
                    <a:gd name="connsiteX0" fmla="*/ 7951 w 2759103"/>
                    <a:gd name="connsiteY0" fmla="*/ 0 h 2751151"/>
                    <a:gd name="connsiteX1" fmla="*/ 0 w 2759103"/>
                    <a:gd name="connsiteY1" fmla="*/ 2751151 h 2751151"/>
                    <a:gd name="connsiteX2" fmla="*/ 2759103 w 2759103"/>
                    <a:gd name="connsiteY2" fmla="*/ 2743200 h 2751151"/>
                    <a:gd name="connsiteX3" fmla="*/ 2751151 w 2759103"/>
                    <a:gd name="connsiteY3" fmla="*/ 731085 h 2751151"/>
                    <a:gd name="connsiteX4" fmla="*/ 2458151 w 2759103"/>
                    <a:gd name="connsiteY4" fmla="*/ 739036 h 2751151"/>
                    <a:gd name="connsiteX5" fmla="*/ 2441051 w 2759103"/>
                    <a:gd name="connsiteY5" fmla="*/ 2449002 h 2751151"/>
                    <a:gd name="connsiteX6" fmla="*/ 310101 w 2759103"/>
                    <a:gd name="connsiteY6" fmla="*/ 2449002 h 2751151"/>
                    <a:gd name="connsiteX7" fmla="*/ 310101 w 2759103"/>
                    <a:gd name="connsiteY7" fmla="*/ 0 h 2751151"/>
                    <a:gd name="connsiteX8" fmla="*/ 7951 w 2759103"/>
                    <a:gd name="connsiteY8" fmla="*/ 0 h 2751151"/>
                    <a:gd name="connsiteX0" fmla="*/ 7951 w 2759103"/>
                    <a:gd name="connsiteY0" fmla="*/ 463463 h 3214614"/>
                    <a:gd name="connsiteX1" fmla="*/ 0 w 2759103"/>
                    <a:gd name="connsiteY1" fmla="*/ 3214614 h 3214614"/>
                    <a:gd name="connsiteX2" fmla="*/ 2759103 w 2759103"/>
                    <a:gd name="connsiteY2" fmla="*/ 3206663 h 3214614"/>
                    <a:gd name="connsiteX3" fmla="*/ 2751151 w 2759103"/>
                    <a:gd name="connsiteY3" fmla="*/ 1194548 h 3214614"/>
                    <a:gd name="connsiteX4" fmla="*/ 2433099 w 2759103"/>
                    <a:gd name="connsiteY4" fmla="*/ 0 h 3214614"/>
                    <a:gd name="connsiteX5" fmla="*/ 2441051 w 2759103"/>
                    <a:gd name="connsiteY5" fmla="*/ 2912465 h 3214614"/>
                    <a:gd name="connsiteX6" fmla="*/ 310101 w 2759103"/>
                    <a:gd name="connsiteY6" fmla="*/ 2912465 h 3214614"/>
                    <a:gd name="connsiteX7" fmla="*/ 310101 w 2759103"/>
                    <a:gd name="connsiteY7" fmla="*/ 463463 h 3214614"/>
                    <a:gd name="connsiteX8" fmla="*/ 7951 w 2759103"/>
                    <a:gd name="connsiteY8" fmla="*/ 463463 h 3214614"/>
                    <a:gd name="connsiteX0" fmla="*/ 7951 w 2759103"/>
                    <a:gd name="connsiteY0" fmla="*/ 483940 h 3235091"/>
                    <a:gd name="connsiteX1" fmla="*/ 0 w 2759103"/>
                    <a:gd name="connsiteY1" fmla="*/ 3235091 h 3235091"/>
                    <a:gd name="connsiteX2" fmla="*/ 2759103 w 2759103"/>
                    <a:gd name="connsiteY2" fmla="*/ 3227140 h 3235091"/>
                    <a:gd name="connsiteX3" fmla="*/ 2738625 w 2759103"/>
                    <a:gd name="connsiteY3" fmla="*/ 0 h 3235091"/>
                    <a:gd name="connsiteX4" fmla="*/ 2433099 w 2759103"/>
                    <a:gd name="connsiteY4" fmla="*/ 20477 h 3235091"/>
                    <a:gd name="connsiteX5" fmla="*/ 2441051 w 2759103"/>
                    <a:gd name="connsiteY5" fmla="*/ 2932942 h 3235091"/>
                    <a:gd name="connsiteX6" fmla="*/ 310101 w 2759103"/>
                    <a:gd name="connsiteY6" fmla="*/ 2932942 h 3235091"/>
                    <a:gd name="connsiteX7" fmla="*/ 310101 w 2759103"/>
                    <a:gd name="connsiteY7" fmla="*/ 483940 h 3235091"/>
                    <a:gd name="connsiteX8" fmla="*/ 7951 w 2759103"/>
                    <a:gd name="connsiteY8" fmla="*/ 483940 h 3235091"/>
                    <a:gd name="connsiteX0" fmla="*/ 7951 w 2759103"/>
                    <a:gd name="connsiteY0" fmla="*/ 463463 h 3214614"/>
                    <a:gd name="connsiteX1" fmla="*/ 0 w 2759103"/>
                    <a:gd name="connsiteY1" fmla="*/ 3214614 h 3214614"/>
                    <a:gd name="connsiteX2" fmla="*/ 2759103 w 2759103"/>
                    <a:gd name="connsiteY2" fmla="*/ 3206663 h 3214614"/>
                    <a:gd name="connsiteX3" fmla="*/ 2738625 w 2759103"/>
                    <a:gd name="connsiteY3" fmla="*/ 29627 h 3214614"/>
                    <a:gd name="connsiteX4" fmla="*/ 2433099 w 2759103"/>
                    <a:gd name="connsiteY4" fmla="*/ 0 h 3214614"/>
                    <a:gd name="connsiteX5" fmla="*/ 2441051 w 2759103"/>
                    <a:gd name="connsiteY5" fmla="*/ 2912465 h 3214614"/>
                    <a:gd name="connsiteX6" fmla="*/ 310101 w 2759103"/>
                    <a:gd name="connsiteY6" fmla="*/ 2912465 h 3214614"/>
                    <a:gd name="connsiteX7" fmla="*/ 310101 w 2759103"/>
                    <a:gd name="connsiteY7" fmla="*/ 463463 h 3214614"/>
                    <a:gd name="connsiteX8" fmla="*/ 7951 w 2759103"/>
                    <a:gd name="connsiteY8" fmla="*/ 463463 h 3214614"/>
                    <a:gd name="connsiteX0" fmla="*/ 7951 w 2759103"/>
                    <a:gd name="connsiteY0" fmla="*/ 463463 h 3214614"/>
                    <a:gd name="connsiteX1" fmla="*/ 0 w 2759103"/>
                    <a:gd name="connsiteY1" fmla="*/ 3214614 h 3214614"/>
                    <a:gd name="connsiteX2" fmla="*/ 2759103 w 2759103"/>
                    <a:gd name="connsiteY2" fmla="*/ 3206663 h 3214614"/>
                    <a:gd name="connsiteX3" fmla="*/ 2751151 w 2759103"/>
                    <a:gd name="connsiteY3" fmla="*/ 4575 h 3214614"/>
                    <a:gd name="connsiteX4" fmla="*/ 2433099 w 2759103"/>
                    <a:gd name="connsiteY4" fmla="*/ 0 h 3214614"/>
                    <a:gd name="connsiteX5" fmla="*/ 2441051 w 2759103"/>
                    <a:gd name="connsiteY5" fmla="*/ 2912465 h 3214614"/>
                    <a:gd name="connsiteX6" fmla="*/ 310101 w 2759103"/>
                    <a:gd name="connsiteY6" fmla="*/ 2912465 h 3214614"/>
                    <a:gd name="connsiteX7" fmla="*/ 310101 w 2759103"/>
                    <a:gd name="connsiteY7" fmla="*/ 463463 h 3214614"/>
                    <a:gd name="connsiteX8" fmla="*/ 7951 w 2759103"/>
                    <a:gd name="connsiteY8" fmla="*/ 463463 h 3214614"/>
                    <a:gd name="connsiteX0" fmla="*/ 7951 w 2759103"/>
                    <a:gd name="connsiteY0" fmla="*/ 458888 h 3210039"/>
                    <a:gd name="connsiteX1" fmla="*/ 0 w 2759103"/>
                    <a:gd name="connsiteY1" fmla="*/ 3210039 h 3210039"/>
                    <a:gd name="connsiteX2" fmla="*/ 2759103 w 2759103"/>
                    <a:gd name="connsiteY2" fmla="*/ 3202088 h 3210039"/>
                    <a:gd name="connsiteX3" fmla="*/ 2751151 w 2759103"/>
                    <a:gd name="connsiteY3" fmla="*/ 0 h 3210039"/>
                    <a:gd name="connsiteX4" fmla="*/ 2470677 w 2759103"/>
                    <a:gd name="connsiteY4" fmla="*/ 2187480 h 3210039"/>
                    <a:gd name="connsiteX5" fmla="*/ 2441051 w 2759103"/>
                    <a:gd name="connsiteY5" fmla="*/ 2907890 h 3210039"/>
                    <a:gd name="connsiteX6" fmla="*/ 310101 w 2759103"/>
                    <a:gd name="connsiteY6" fmla="*/ 2907890 h 3210039"/>
                    <a:gd name="connsiteX7" fmla="*/ 310101 w 2759103"/>
                    <a:gd name="connsiteY7" fmla="*/ 458888 h 3210039"/>
                    <a:gd name="connsiteX8" fmla="*/ 7951 w 2759103"/>
                    <a:gd name="connsiteY8" fmla="*/ 458888 h 3210039"/>
                    <a:gd name="connsiteX0" fmla="*/ 7951 w 2764133"/>
                    <a:gd name="connsiteY0" fmla="*/ 0 h 2751151"/>
                    <a:gd name="connsiteX1" fmla="*/ 0 w 2764133"/>
                    <a:gd name="connsiteY1" fmla="*/ 2751151 h 2751151"/>
                    <a:gd name="connsiteX2" fmla="*/ 2759103 w 2764133"/>
                    <a:gd name="connsiteY2" fmla="*/ 2743200 h 2751151"/>
                    <a:gd name="connsiteX3" fmla="*/ 2763677 w 2764133"/>
                    <a:gd name="connsiteY3" fmla="*/ 1695588 h 2751151"/>
                    <a:gd name="connsiteX4" fmla="*/ 2470677 w 2764133"/>
                    <a:gd name="connsiteY4" fmla="*/ 1728592 h 2751151"/>
                    <a:gd name="connsiteX5" fmla="*/ 2441051 w 2764133"/>
                    <a:gd name="connsiteY5" fmla="*/ 2449002 h 2751151"/>
                    <a:gd name="connsiteX6" fmla="*/ 310101 w 2764133"/>
                    <a:gd name="connsiteY6" fmla="*/ 2449002 h 2751151"/>
                    <a:gd name="connsiteX7" fmla="*/ 310101 w 2764133"/>
                    <a:gd name="connsiteY7" fmla="*/ 0 h 2751151"/>
                    <a:gd name="connsiteX8" fmla="*/ 7951 w 2764133"/>
                    <a:gd name="connsiteY8" fmla="*/ 0 h 2751151"/>
                    <a:gd name="connsiteX0" fmla="*/ 7951 w 2764133"/>
                    <a:gd name="connsiteY0" fmla="*/ 0 h 2751151"/>
                    <a:gd name="connsiteX1" fmla="*/ 0 w 2764133"/>
                    <a:gd name="connsiteY1" fmla="*/ 2751151 h 2751151"/>
                    <a:gd name="connsiteX2" fmla="*/ 2759103 w 2764133"/>
                    <a:gd name="connsiteY2" fmla="*/ 2743200 h 2751151"/>
                    <a:gd name="connsiteX3" fmla="*/ 2763677 w 2764133"/>
                    <a:gd name="connsiteY3" fmla="*/ 1695588 h 2751151"/>
                    <a:gd name="connsiteX4" fmla="*/ 2470677 w 2764133"/>
                    <a:gd name="connsiteY4" fmla="*/ 1703540 h 2751151"/>
                    <a:gd name="connsiteX5" fmla="*/ 2441051 w 2764133"/>
                    <a:gd name="connsiteY5" fmla="*/ 2449002 h 2751151"/>
                    <a:gd name="connsiteX6" fmla="*/ 310101 w 2764133"/>
                    <a:gd name="connsiteY6" fmla="*/ 2449002 h 2751151"/>
                    <a:gd name="connsiteX7" fmla="*/ 310101 w 2764133"/>
                    <a:gd name="connsiteY7" fmla="*/ 0 h 2751151"/>
                    <a:gd name="connsiteX8" fmla="*/ 7951 w 2764133"/>
                    <a:gd name="connsiteY8" fmla="*/ 0 h 2751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64133" h="2751151">
                      <a:moveTo>
                        <a:pt x="7951" y="0"/>
                      </a:moveTo>
                      <a:cubicBezTo>
                        <a:pt x="5301" y="917050"/>
                        <a:pt x="2650" y="1834101"/>
                        <a:pt x="0" y="2751151"/>
                      </a:cubicBezTo>
                      <a:lnTo>
                        <a:pt x="2759103" y="2743200"/>
                      </a:lnTo>
                      <a:cubicBezTo>
                        <a:pt x="2756452" y="1826150"/>
                        <a:pt x="2766328" y="2612638"/>
                        <a:pt x="2763677" y="1695588"/>
                      </a:cubicBezTo>
                      <a:lnTo>
                        <a:pt x="2470677" y="1703540"/>
                      </a:lnTo>
                      <a:cubicBezTo>
                        <a:pt x="2473328" y="2519874"/>
                        <a:pt x="2438400" y="1632668"/>
                        <a:pt x="2441051" y="2449002"/>
                      </a:cubicBezTo>
                      <a:lnTo>
                        <a:pt x="310101" y="2449002"/>
                      </a:lnTo>
                      <a:lnTo>
                        <a:pt x="310101" y="0"/>
                      </a:lnTo>
                      <a:lnTo>
                        <a:pt x="7951" y="0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reeform 31"/>
                <p:cNvSpPr/>
                <p:nvPr/>
              </p:nvSpPr>
              <p:spPr>
                <a:xfrm>
                  <a:off x="5758762" y="1356304"/>
                  <a:ext cx="2793304" cy="3718835"/>
                </a:xfrm>
                <a:custGeom>
                  <a:avLst/>
                  <a:gdLst>
                    <a:gd name="connsiteX0" fmla="*/ 0 w 3607496"/>
                    <a:gd name="connsiteY0" fmla="*/ 0 h 3269294"/>
                    <a:gd name="connsiteX1" fmla="*/ 0 w 3607496"/>
                    <a:gd name="connsiteY1" fmla="*/ 3269294 h 3269294"/>
                    <a:gd name="connsiteX2" fmla="*/ 2793304 w 3607496"/>
                    <a:gd name="connsiteY2" fmla="*/ 3269294 h 3269294"/>
                    <a:gd name="connsiteX3" fmla="*/ 2768252 w 3607496"/>
                    <a:gd name="connsiteY3" fmla="*/ 62631 h 3269294"/>
                    <a:gd name="connsiteX4" fmla="*/ 3607496 w 3607496"/>
                    <a:gd name="connsiteY4" fmla="*/ 62631 h 3269294"/>
                    <a:gd name="connsiteX0" fmla="*/ 0 w 2793304"/>
                    <a:gd name="connsiteY0" fmla="*/ 0 h 3269294"/>
                    <a:gd name="connsiteX1" fmla="*/ 0 w 2793304"/>
                    <a:gd name="connsiteY1" fmla="*/ 3269294 h 3269294"/>
                    <a:gd name="connsiteX2" fmla="*/ 2793304 w 2793304"/>
                    <a:gd name="connsiteY2" fmla="*/ 3269294 h 3269294"/>
                    <a:gd name="connsiteX3" fmla="*/ 2768252 w 2793304"/>
                    <a:gd name="connsiteY3" fmla="*/ 62631 h 3269294"/>
                    <a:gd name="connsiteX0" fmla="*/ 0 w 2793304"/>
                    <a:gd name="connsiteY0" fmla="*/ 245146 h 3514440"/>
                    <a:gd name="connsiteX1" fmla="*/ 0 w 2793304"/>
                    <a:gd name="connsiteY1" fmla="*/ 3514440 h 3514440"/>
                    <a:gd name="connsiteX2" fmla="*/ 2793304 w 2793304"/>
                    <a:gd name="connsiteY2" fmla="*/ 3514440 h 3514440"/>
                    <a:gd name="connsiteX3" fmla="*/ 2755726 w 2793304"/>
                    <a:gd name="connsiteY3" fmla="*/ 0 h 3514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93304" h="3514440">
                      <a:moveTo>
                        <a:pt x="0" y="245146"/>
                      </a:moveTo>
                      <a:lnTo>
                        <a:pt x="0" y="3514440"/>
                      </a:lnTo>
                      <a:lnTo>
                        <a:pt x="2793304" y="3514440"/>
                      </a:lnTo>
                      <a:lnTo>
                        <a:pt x="2755726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Freeform 32"/>
                <p:cNvSpPr/>
                <p:nvPr/>
              </p:nvSpPr>
              <p:spPr>
                <a:xfrm>
                  <a:off x="6087648" y="1377863"/>
                  <a:ext cx="2141951" cy="3407079"/>
                </a:xfrm>
                <a:custGeom>
                  <a:avLst/>
                  <a:gdLst>
                    <a:gd name="connsiteX0" fmla="*/ 0 w 3294346"/>
                    <a:gd name="connsiteY0" fmla="*/ 225469 h 3407079"/>
                    <a:gd name="connsiteX1" fmla="*/ 25052 w 3294346"/>
                    <a:gd name="connsiteY1" fmla="*/ 3407079 h 3407079"/>
                    <a:gd name="connsiteX2" fmla="*/ 2141951 w 3294346"/>
                    <a:gd name="connsiteY2" fmla="*/ 3407079 h 3407079"/>
                    <a:gd name="connsiteX3" fmla="*/ 2104373 w 3294346"/>
                    <a:gd name="connsiteY3" fmla="*/ 0 h 3407079"/>
                    <a:gd name="connsiteX4" fmla="*/ 3294346 w 3294346"/>
                    <a:gd name="connsiteY4" fmla="*/ 0 h 3407079"/>
                    <a:gd name="connsiteX0" fmla="*/ 0 w 2141951"/>
                    <a:gd name="connsiteY0" fmla="*/ 225469 h 3407079"/>
                    <a:gd name="connsiteX1" fmla="*/ 25052 w 2141951"/>
                    <a:gd name="connsiteY1" fmla="*/ 3407079 h 3407079"/>
                    <a:gd name="connsiteX2" fmla="*/ 2141951 w 2141951"/>
                    <a:gd name="connsiteY2" fmla="*/ 3407079 h 3407079"/>
                    <a:gd name="connsiteX3" fmla="*/ 2104373 w 2141951"/>
                    <a:gd name="connsiteY3" fmla="*/ 0 h 340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41951" h="3407079">
                      <a:moveTo>
                        <a:pt x="0" y="225469"/>
                      </a:moveTo>
                      <a:lnTo>
                        <a:pt x="25052" y="3407079"/>
                      </a:lnTo>
                      <a:lnTo>
                        <a:pt x="2141951" y="3407079"/>
                      </a:lnTo>
                      <a:lnTo>
                        <a:pt x="2104373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5474376" y="1088970"/>
                      <a:ext cx="92351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=0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34" name="TextBox 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74376" y="1088970"/>
                      <a:ext cx="923515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8552066" y="903072"/>
                      <a:ext cx="32130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52066" y="903072"/>
                      <a:ext cx="321305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5094" r="-1887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" name="Straight Arrow Connector 35"/>
                <p:cNvCxnSpPr/>
                <p:nvPr/>
              </p:nvCxnSpPr>
              <p:spPr>
                <a:xfrm flipH="1">
                  <a:off x="8381113" y="1018258"/>
                  <a:ext cx="2843" cy="5648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6087649" y="2316026"/>
                  <a:ext cx="207932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6150278" y="4024140"/>
                  <a:ext cx="207932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6393964" y="2332383"/>
                  <a:ext cx="3927" cy="171331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6573497" y="2998204"/>
                      <a:ext cx="2175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73497" y="2998204"/>
                      <a:ext cx="217560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5714" r="-25714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5886973" y="3320451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6973" y="3320451"/>
                    <a:ext cx="234936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3077" r="-2051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8946466" y="3298891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46466" y="3298891"/>
                    <a:ext cx="245708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2500" r="-20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" name="Straight Connector 26"/>
            <p:cNvCxnSpPr>
              <a:stCxn id="32" idx="0"/>
              <a:endCxn id="33" idx="0"/>
            </p:cNvCxnSpPr>
            <p:nvPr/>
          </p:nvCxnSpPr>
          <p:spPr>
            <a:xfrm flipV="1">
              <a:off x="1469700" y="1745955"/>
              <a:ext cx="328886" cy="123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1688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713983" y="457199"/>
            <a:ext cx="7837645" cy="2849840"/>
            <a:chOff x="651353" y="1008344"/>
            <a:chExt cx="7837645" cy="2849840"/>
          </a:xfrm>
        </p:grpSpPr>
        <p:grpSp>
          <p:nvGrpSpPr>
            <p:cNvPr id="65" name="Group 64"/>
            <p:cNvGrpSpPr/>
            <p:nvPr/>
          </p:nvGrpSpPr>
          <p:grpSpPr>
            <a:xfrm>
              <a:off x="651353" y="1008344"/>
              <a:ext cx="7837645" cy="2849840"/>
              <a:chOff x="651353" y="1008344"/>
              <a:chExt cx="7837645" cy="2849840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651353" y="1008344"/>
                <a:ext cx="3657600" cy="2837146"/>
                <a:chOff x="651353" y="1008344"/>
                <a:chExt cx="3657600" cy="2837146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651353" y="1991637"/>
                  <a:ext cx="3657600" cy="1853853"/>
                </a:xfrm>
                <a:custGeom>
                  <a:avLst/>
                  <a:gdLst>
                    <a:gd name="connsiteX0" fmla="*/ 0 w 3632548"/>
                    <a:gd name="connsiteY0" fmla="*/ 0 h 1853853"/>
                    <a:gd name="connsiteX1" fmla="*/ 3632548 w 3632548"/>
                    <a:gd name="connsiteY1" fmla="*/ 0 h 1853853"/>
                    <a:gd name="connsiteX2" fmla="*/ 3632548 w 3632548"/>
                    <a:gd name="connsiteY2" fmla="*/ 1853853 h 1853853"/>
                    <a:gd name="connsiteX3" fmla="*/ 0 w 3632548"/>
                    <a:gd name="connsiteY3" fmla="*/ 1853853 h 1853853"/>
                    <a:gd name="connsiteX4" fmla="*/ 0 w 3632548"/>
                    <a:gd name="connsiteY4" fmla="*/ 0 h 1853853"/>
                    <a:gd name="connsiteX0" fmla="*/ 3632548 w 3723988"/>
                    <a:gd name="connsiteY0" fmla="*/ 0 h 1853853"/>
                    <a:gd name="connsiteX1" fmla="*/ 3632548 w 3723988"/>
                    <a:gd name="connsiteY1" fmla="*/ 1853853 h 1853853"/>
                    <a:gd name="connsiteX2" fmla="*/ 0 w 3723988"/>
                    <a:gd name="connsiteY2" fmla="*/ 1853853 h 1853853"/>
                    <a:gd name="connsiteX3" fmla="*/ 0 w 3723988"/>
                    <a:gd name="connsiteY3" fmla="*/ 0 h 1853853"/>
                    <a:gd name="connsiteX4" fmla="*/ 3723988 w 3723988"/>
                    <a:gd name="connsiteY4" fmla="*/ 91440 h 1853853"/>
                    <a:gd name="connsiteX0" fmla="*/ 2630466 w 3723988"/>
                    <a:gd name="connsiteY0" fmla="*/ 0 h 1866379"/>
                    <a:gd name="connsiteX1" fmla="*/ 3632548 w 3723988"/>
                    <a:gd name="connsiteY1" fmla="*/ 1866379 h 1866379"/>
                    <a:gd name="connsiteX2" fmla="*/ 0 w 3723988"/>
                    <a:gd name="connsiteY2" fmla="*/ 1866379 h 1866379"/>
                    <a:gd name="connsiteX3" fmla="*/ 0 w 3723988"/>
                    <a:gd name="connsiteY3" fmla="*/ 12526 h 1866379"/>
                    <a:gd name="connsiteX4" fmla="*/ 3723988 w 3723988"/>
                    <a:gd name="connsiteY4" fmla="*/ 103966 h 1866379"/>
                    <a:gd name="connsiteX0" fmla="*/ 2630466 w 3632548"/>
                    <a:gd name="connsiteY0" fmla="*/ 722752 h 2589131"/>
                    <a:gd name="connsiteX1" fmla="*/ 3632548 w 3632548"/>
                    <a:gd name="connsiteY1" fmla="*/ 2589131 h 2589131"/>
                    <a:gd name="connsiteX2" fmla="*/ 0 w 3632548"/>
                    <a:gd name="connsiteY2" fmla="*/ 2589131 h 2589131"/>
                    <a:gd name="connsiteX3" fmla="*/ 0 w 3632548"/>
                    <a:gd name="connsiteY3" fmla="*/ 735278 h 2589131"/>
                    <a:gd name="connsiteX4" fmla="*/ 1594563 w 3632548"/>
                    <a:gd name="connsiteY4" fmla="*/ 0 h 2589131"/>
                    <a:gd name="connsiteX0" fmla="*/ 3657600 w 3657600"/>
                    <a:gd name="connsiteY0" fmla="*/ 760330 h 2589131"/>
                    <a:gd name="connsiteX1" fmla="*/ 3632548 w 3657600"/>
                    <a:gd name="connsiteY1" fmla="*/ 2589131 h 2589131"/>
                    <a:gd name="connsiteX2" fmla="*/ 0 w 3657600"/>
                    <a:gd name="connsiteY2" fmla="*/ 2589131 h 2589131"/>
                    <a:gd name="connsiteX3" fmla="*/ 0 w 3657600"/>
                    <a:gd name="connsiteY3" fmla="*/ 735278 h 2589131"/>
                    <a:gd name="connsiteX4" fmla="*/ 1594563 w 3657600"/>
                    <a:gd name="connsiteY4" fmla="*/ 0 h 2589131"/>
                    <a:gd name="connsiteX0" fmla="*/ 3657600 w 3657600"/>
                    <a:gd name="connsiteY0" fmla="*/ 25052 h 1853853"/>
                    <a:gd name="connsiteX1" fmla="*/ 3632548 w 3657600"/>
                    <a:gd name="connsiteY1" fmla="*/ 1853853 h 1853853"/>
                    <a:gd name="connsiteX2" fmla="*/ 0 w 3657600"/>
                    <a:gd name="connsiteY2" fmla="*/ 1853853 h 1853853"/>
                    <a:gd name="connsiteX3" fmla="*/ 0 w 3657600"/>
                    <a:gd name="connsiteY3" fmla="*/ 0 h 1853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57600" h="1853853">
                      <a:moveTo>
                        <a:pt x="3657600" y="25052"/>
                      </a:moveTo>
                      <a:lnTo>
                        <a:pt x="3632548" y="1853853"/>
                      </a:lnTo>
                      <a:lnTo>
                        <a:pt x="0" y="185385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Pie 6"/>
                <p:cNvSpPr/>
                <p:nvPr/>
              </p:nvSpPr>
              <p:spPr>
                <a:xfrm>
                  <a:off x="1484334" y="1008344"/>
                  <a:ext cx="2016690" cy="2016690"/>
                </a:xfrm>
                <a:prstGeom prst="pie">
                  <a:avLst>
                    <a:gd name="adj1" fmla="val 0"/>
                    <a:gd name="adj2" fmla="val 10785511"/>
                  </a:avLst>
                </a:prstGeom>
                <a:noFill/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" name="Straight Arrow Connector 11"/>
                <p:cNvCxnSpPr/>
                <p:nvPr/>
              </p:nvCxnSpPr>
              <p:spPr>
                <a:xfrm flipV="1">
                  <a:off x="1467217" y="2717826"/>
                  <a:ext cx="298953" cy="27011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 flipH="1" flipV="1">
                  <a:off x="3205098" y="2717826"/>
                  <a:ext cx="287991" cy="27578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1173798" y="2369963"/>
                  <a:ext cx="370247" cy="1894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 flipH="1" flipV="1">
                  <a:off x="3386671" y="2369963"/>
                  <a:ext cx="406785" cy="19345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 flipH="1" flipV="1">
                  <a:off x="2858838" y="2919638"/>
                  <a:ext cx="227683" cy="38723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1860276" y="2918565"/>
                  <a:ext cx="176963" cy="29827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flipH="1" flipV="1">
                  <a:off x="2455101" y="3025034"/>
                  <a:ext cx="10961" cy="38361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4831398" y="1021038"/>
                <a:ext cx="3657600" cy="2837146"/>
                <a:chOff x="651353" y="1008344"/>
                <a:chExt cx="3657600" cy="2837146"/>
              </a:xfrm>
            </p:grpSpPr>
            <p:sp>
              <p:nvSpPr>
                <p:cNvPr id="46" name="Rectangle 3"/>
                <p:cNvSpPr/>
                <p:nvPr/>
              </p:nvSpPr>
              <p:spPr>
                <a:xfrm>
                  <a:off x="651353" y="1991637"/>
                  <a:ext cx="3657600" cy="1853853"/>
                </a:xfrm>
                <a:custGeom>
                  <a:avLst/>
                  <a:gdLst>
                    <a:gd name="connsiteX0" fmla="*/ 0 w 3632548"/>
                    <a:gd name="connsiteY0" fmla="*/ 0 h 1853853"/>
                    <a:gd name="connsiteX1" fmla="*/ 3632548 w 3632548"/>
                    <a:gd name="connsiteY1" fmla="*/ 0 h 1853853"/>
                    <a:gd name="connsiteX2" fmla="*/ 3632548 w 3632548"/>
                    <a:gd name="connsiteY2" fmla="*/ 1853853 h 1853853"/>
                    <a:gd name="connsiteX3" fmla="*/ 0 w 3632548"/>
                    <a:gd name="connsiteY3" fmla="*/ 1853853 h 1853853"/>
                    <a:gd name="connsiteX4" fmla="*/ 0 w 3632548"/>
                    <a:gd name="connsiteY4" fmla="*/ 0 h 1853853"/>
                    <a:gd name="connsiteX0" fmla="*/ 3632548 w 3723988"/>
                    <a:gd name="connsiteY0" fmla="*/ 0 h 1853853"/>
                    <a:gd name="connsiteX1" fmla="*/ 3632548 w 3723988"/>
                    <a:gd name="connsiteY1" fmla="*/ 1853853 h 1853853"/>
                    <a:gd name="connsiteX2" fmla="*/ 0 w 3723988"/>
                    <a:gd name="connsiteY2" fmla="*/ 1853853 h 1853853"/>
                    <a:gd name="connsiteX3" fmla="*/ 0 w 3723988"/>
                    <a:gd name="connsiteY3" fmla="*/ 0 h 1853853"/>
                    <a:gd name="connsiteX4" fmla="*/ 3723988 w 3723988"/>
                    <a:gd name="connsiteY4" fmla="*/ 91440 h 1853853"/>
                    <a:gd name="connsiteX0" fmla="*/ 2630466 w 3723988"/>
                    <a:gd name="connsiteY0" fmla="*/ 0 h 1866379"/>
                    <a:gd name="connsiteX1" fmla="*/ 3632548 w 3723988"/>
                    <a:gd name="connsiteY1" fmla="*/ 1866379 h 1866379"/>
                    <a:gd name="connsiteX2" fmla="*/ 0 w 3723988"/>
                    <a:gd name="connsiteY2" fmla="*/ 1866379 h 1866379"/>
                    <a:gd name="connsiteX3" fmla="*/ 0 w 3723988"/>
                    <a:gd name="connsiteY3" fmla="*/ 12526 h 1866379"/>
                    <a:gd name="connsiteX4" fmla="*/ 3723988 w 3723988"/>
                    <a:gd name="connsiteY4" fmla="*/ 103966 h 1866379"/>
                    <a:gd name="connsiteX0" fmla="*/ 2630466 w 3632548"/>
                    <a:gd name="connsiteY0" fmla="*/ 722752 h 2589131"/>
                    <a:gd name="connsiteX1" fmla="*/ 3632548 w 3632548"/>
                    <a:gd name="connsiteY1" fmla="*/ 2589131 h 2589131"/>
                    <a:gd name="connsiteX2" fmla="*/ 0 w 3632548"/>
                    <a:gd name="connsiteY2" fmla="*/ 2589131 h 2589131"/>
                    <a:gd name="connsiteX3" fmla="*/ 0 w 3632548"/>
                    <a:gd name="connsiteY3" fmla="*/ 735278 h 2589131"/>
                    <a:gd name="connsiteX4" fmla="*/ 1594563 w 3632548"/>
                    <a:gd name="connsiteY4" fmla="*/ 0 h 2589131"/>
                    <a:gd name="connsiteX0" fmla="*/ 3657600 w 3657600"/>
                    <a:gd name="connsiteY0" fmla="*/ 760330 h 2589131"/>
                    <a:gd name="connsiteX1" fmla="*/ 3632548 w 3657600"/>
                    <a:gd name="connsiteY1" fmla="*/ 2589131 h 2589131"/>
                    <a:gd name="connsiteX2" fmla="*/ 0 w 3657600"/>
                    <a:gd name="connsiteY2" fmla="*/ 2589131 h 2589131"/>
                    <a:gd name="connsiteX3" fmla="*/ 0 w 3657600"/>
                    <a:gd name="connsiteY3" fmla="*/ 735278 h 2589131"/>
                    <a:gd name="connsiteX4" fmla="*/ 1594563 w 3657600"/>
                    <a:gd name="connsiteY4" fmla="*/ 0 h 2589131"/>
                    <a:gd name="connsiteX0" fmla="*/ 3657600 w 3657600"/>
                    <a:gd name="connsiteY0" fmla="*/ 25052 h 1853853"/>
                    <a:gd name="connsiteX1" fmla="*/ 3632548 w 3657600"/>
                    <a:gd name="connsiteY1" fmla="*/ 1853853 h 1853853"/>
                    <a:gd name="connsiteX2" fmla="*/ 0 w 3657600"/>
                    <a:gd name="connsiteY2" fmla="*/ 1853853 h 1853853"/>
                    <a:gd name="connsiteX3" fmla="*/ 0 w 3657600"/>
                    <a:gd name="connsiteY3" fmla="*/ 0 h 1853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57600" h="1853853">
                      <a:moveTo>
                        <a:pt x="3657600" y="25052"/>
                      </a:moveTo>
                      <a:lnTo>
                        <a:pt x="3632548" y="1853853"/>
                      </a:lnTo>
                      <a:lnTo>
                        <a:pt x="0" y="185385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Pie 46"/>
                <p:cNvSpPr/>
                <p:nvPr/>
              </p:nvSpPr>
              <p:spPr>
                <a:xfrm>
                  <a:off x="1471808" y="1008344"/>
                  <a:ext cx="2016690" cy="2016690"/>
                </a:xfrm>
                <a:prstGeom prst="pie">
                  <a:avLst>
                    <a:gd name="adj1" fmla="val 0"/>
                    <a:gd name="adj2" fmla="val 10785511"/>
                  </a:avLst>
                </a:prstGeom>
                <a:solidFill>
                  <a:schemeClr val="accent4">
                    <a:lumMod val="75000"/>
                  </a:schemeClr>
                </a:solidFill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Straight Arrow Connector 47"/>
                <p:cNvCxnSpPr/>
                <p:nvPr/>
              </p:nvCxnSpPr>
              <p:spPr>
                <a:xfrm flipV="1">
                  <a:off x="1467217" y="2717826"/>
                  <a:ext cx="298953" cy="27011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 flipH="1" flipV="1">
                  <a:off x="3205098" y="2717826"/>
                  <a:ext cx="287991" cy="27578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 flipV="1">
                  <a:off x="1173798" y="2369963"/>
                  <a:ext cx="370247" cy="1894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flipH="1" flipV="1">
                  <a:off x="3386671" y="2369963"/>
                  <a:ext cx="406785" cy="19345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 flipH="1" flipV="1">
                  <a:off x="2858838" y="2919638"/>
                  <a:ext cx="227683" cy="38723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 flipV="1">
                  <a:off x="1860276" y="2918565"/>
                  <a:ext cx="176963" cy="29827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>
                  <a:endCxn id="47" idx="1"/>
                </p:cNvCxnSpPr>
                <p:nvPr/>
              </p:nvCxnSpPr>
              <p:spPr>
                <a:xfrm flipH="1" flipV="1">
                  <a:off x="2480153" y="3025034"/>
                  <a:ext cx="10961" cy="38361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Straight Arrow Connector 55"/>
              <p:cNvCxnSpPr/>
              <p:nvPr/>
            </p:nvCxnSpPr>
            <p:spPr>
              <a:xfrm flipV="1">
                <a:off x="2455101" y="1168975"/>
                <a:ext cx="0" cy="8392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>
                <a:off x="2452048" y="2016689"/>
                <a:ext cx="3053" cy="8604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2517178" y="1280438"/>
                    <a:ext cx="34188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7178" y="1280438"/>
                    <a:ext cx="341888" cy="34515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4286" t="-35714" r="-64286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2507088" y="2226898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7088" y="2226898"/>
                    <a:ext cx="303866" cy="37721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8367" t="-32258" r="-73469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Straight Arrow Connector 62"/>
              <p:cNvCxnSpPr/>
              <p:nvPr/>
            </p:nvCxnSpPr>
            <p:spPr>
              <a:xfrm flipV="1">
                <a:off x="6675350" y="1209896"/>
                <a:ext cx="0" cy="8392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737427" y="1321359"/>
                    <a:ext cx="34188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427" y="1321359"/>
                    <a:ext cx="341888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4035" t="-33333" r="-61404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116751" y="2293004"/>
                  <a:ext cx="23897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6751" y="2293004"/>
                  <a:ext cx="238975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3077" r="-1794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6551671" y="2371458"/>
                  <a:ext cx="23897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1671" y="2371458"/>
                  <a:ext cx="238975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0513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7302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23728" y="88038"/>
            <a:ext cx="10950672" cy="2637322"/>
            <a:chOff x="123728" y="88038"/>
            <a:chExt cx="10950672" cy="2637322"/>
          </a:xfrm>
        </p:grpSpPr>
        <p:grpSp>
          <p:nvGrpSpPr>
            <p:cNvPr id="14" name="Group 13"/>
            <p:cNvGrpSpPr/>
            <p:nvPr/>
          </p:nvGrpSpPr>
          <p:grpSpPr>
            <a:xfrm>
              <a:off x="123728" y="401111"/>
              <a:ext cx="6739004" cy="1898311"/>
              <a:chOff x="418368" y="604311"/>
              <a:chExt cx="6739004" cy="1898311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1362195" y="1370049"/>
                <a:ext cx="2855935" cy="298975"/>
              </a:xfrm>
              <a:custGeom>
                <a:avLst/>
                <a:gdLst>
                  <a:gd name="connsiteX0" fmla="*/ 0 w 2855935"/>
                  <a:gd name="connsiteY0" fmla="*/ 275573 h 288099"/>
                  <a:gd name="connsiteX1" fmla="*/ 2855935 w 2855935"/>
                  <a:gd name="connsiteY1" fmla="*/ 288099 h 288099"/>
                  <a:gd name="connsiteX2" fmla="*/ 162839 w 2855935"/>
                  <a:gd name="connsiteY2" fmla="*/ 0 h 288099"/>
                  <a:gd name="connsiteX3" fmla="*/ 0 w 2855935"/>
                  <a:gd name="connsiteY3" fmla="*/ 275573 h 288099"/>
                  <a:gd name="connsiteX0" fmla="*/ 0 w 2855935"/>
                  <a:gd name="connsiteY0" fmla="*/ 275573 h 288099"/>
                  <a:gd name="connsiteX1" fmla="*/ 2855935 w 2855935"/>
                  <a:gd name="connsiteY1" fmla="*/ 288099 h 288099"/>
                  <a:gd name="connsiteX2" fmla="*/ 162839 w 2855935"/>
                  <a:gd name="connsiteY2" fmla="*/ 0 h 288099"/>
                  <a:gd name="connsiteX3" fmla="*/ 0 w 2855935"/>
                  <a:gd name="connsiteY3" fmla="*/ 275573 h 288099"/>
                  <a:gd name="connsiteX0" fmla="*/ 0 w 2855935"/>
                  <a:gd name="connsiteY0" fmla="*/ 286449 h 298975"/>
                  <a:gd name="connsiteX1" fmla="*/ 2855935 w 2855935"/>
                  <a:gd name="connsiteY1" fmla="*/ 298975 h 298975"/>
                  <a:gd name="connsiteX2" fmla="*/ 162839 w 2855935"/>
                  <a:gd name="connsiteY2" fmla="*/ 10876 h 298975"/>
                  <a:gd name="connsiteX3" fmla="*/ 0 w 2855935"/>
                  <a:gd name="connsiteY3" fmla="*/ 286449 h 298975"/>
                  <a:gd name="connsiteX0" fmla="*/ 0 w 2855935"/>
                  <a:gd name="connsiteY0" fmla="*/ 286449 h 298975"/>
                  <a:gd name="connsiteX1" fmla="*/ 2855935 w 2855935"/>
                  <a:gd name="connsiteY1" fmla="*/ 298975 h 298975"/>
                  <a:gd name="connsiteX2" fmla="*/ 162839 w 2855935"/>
                  <a:gd name="connsiteY2" fmla="*/ 10876 h 298975"/>
                  <a:gd name="connsiteX3" fmla="*/ 0 w 2855935"/>
                  <a:gd name="connsiteY3" fmla="*/ 286449 h 29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5935" h="298975">
                    <a:moveTo>
                      <a:pt x="0" y="286449"/>
                    </a:moveTo>
                    <a:lnTo>
                      <a:pt x="2855935" y="298975"/>
                    </a:lnTo>
                    <a:cubicBezTo>
                      <a:pt x="1958236" y="202942"/>
                      <a:pt x="321502" y="-55929"/>
                      <a:pt x="162839" y="10876"/>
                    </a:cubicBezTo>
                    <a:cubicBezTo>
                      <a:pt x="33402" y="65156"/>
                      <a:pt x="16702" y="169539"/>
                      <a:pt x="0" y="286449"/>
                    </a:cubicBezTo>
                    <a:close/>
                  </a:path>
                </a:pathLst>
              </a:cu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reeform 4"/>
              <p:cNvSpPr/>
              <p:nvPr/>
            </p:nvSpPr>
            <p:spPr>
              <a:xfrm>
                <a:off x="418369" y="1221903"/>
                <a:ext cx="6739003" cy="427635"/>
              </a:xfrm>
              <a:custGeom>
                <a:avLst/>
                <a:gdLst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97016 h 427635"/>
                  <a:gd name="connsiteX1" fmla="*/ 977030 w 6739003"/>
                  <a:gd name="connsiteY1" fmla="*/ 21236 h 427635"/>
                  <a:gd name="connsiteX2" fmla="*/ 4985359 w 6739003"/>
                  <a:gd name="connsiteY2" fmla="*/ 371964 h 427635"/>
                  <a:gd name="connsiteX3" fmla="*/ 6739003 w 6739003"/>
                  <a:gd name="connsiteY3" fmla="*/ 422069 h 42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9003" h="427635">
                    <a:moveTo>
                      <a:pt x="0" y="397016"/>
                    </a:moveTo>
                    <a:cubicBezTo>
                      <a:pt x="824629" y="211213"/>
                      <a:pt x="622126" y="138145"/>
                      <a:pt x="977030" y="21236"/>
                    </a:cubicBezTo>
                    <a:cubicBezTo>
                      <a:pt x="1331934" y="-95673"/>
                      <a:pt x="4025030" y="305158"/>
                      <a:pt x="4985359" y="371964"/>
                    </a:cubicBezTo>
                    <a:cubicBezTo>
                      <a:pt x="5945688" y="438770"/>
                      <a:pt x="6342345" y="430419"/>
                      <a:pt x="6739003" y="42206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418369" y="1071284"/>
                <a:ext cx="6739002" cy="298766"/>
              </a:xfrm>
              <a:custGeom>
                <a:avLst/>
                <a:gdLst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97016 h 427635"/>
                  <a:gd name="connsiteX1" fmla="*/ 977030 w 6739003"/>
                  <a:gd name="connsiteY1" fmla="*/ 21236 h 427635"/>
                  <a:gd name="connsiteX2" fmla="*/ 4985359 w 6739003"/>
                  <a:gd name="connsiteY2" fmla="*/ 371964 h 427635"/>
                  <a:gd name="connsiteX3" fmla="*/ 6739003 w 6739003"/>
                  <a:gd name="connsiteY3" fmla="*/ 422069 h 42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9003" h="427635">
                    <a:moveTo>
                      <a:pt x="0" y="397016"/>
                    </a:moveTo>
                    <a:cubicBezTo>
                      <a:pt x="824629" y="211213"/>
                      <a:pt x="622126" y="138145"/>
                      <a:pt x="977030" y="21236"/>
                    </a:cubicBezTo>
                    <a:cubicBezTo>
                      <a:pt x="1331934" y="-95673"/>
                      <a:pt x="4025030" y="305158"/>
                      <a:pt x="4985359" y="371964"/>
                    </a:cubicBezTo>
                    <a:cubicBezTo>
                      <a:pt x="5945688" y="438770"/>
                      <a:pt x="6342345" y="430419"/>
                      <a:pt x="6739003" y="42206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418368" y="913033"/>
                <a:ext cx="6739002" cy="177528"/>
              </a:xfrm>
              <a:custGeom>
                <a:avLst/>
                <a:gdLst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97016 h 427635"/>
                  <a:gd name="connsiteX1" fmla="*/ 977030 w 6739003"/>
                  <a:gd name="connsiteY1" fmla="*/ 21236 h 427635"/>
                  <a:gd name="connsiteX2" fmla="*/ 4985359 w 6739003"/>
                  <a:gd name="connsiteY2" fmla="*/ 371964 h 427635"/>
                  <a:gd name="connsiteX3" fmla="*/ 6739003 w 6739003"/>
                  <a:gd name="connsiteY3" fmla="*/ 422069 h 42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9003" h="427635">
                    <a:moveTo>
                      <a:pt x="0" y="397016"/>
                    </a:moveTo>
                    <a:cubicBezTo>
                      <a:pt x="824629" y="211213"/>
                      <a:pt x="622126" y="138145"/>
                      <a:pt x="977030" y="21236"/>
                    </a:cubicBezTo>
                    <a:cubicBezTo>
                      <a:pt x="1331934" y="-95673"/>
                      <a:pt x="4025030" y="305158"/>
                      <a:pt x="4985359" y="371964"/>
                    </a:cubicBezTo>
                    <a:cubicBezTo>
                      <a:pt x="5945688" y="438770"/>
                      <a:pt x="6342345" y="430419"/>
                      <a:pt x="6739003" y="42206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418368" y="756638"/>
                <a:ext cx="6739002" cy="98869"/>
              </a:xfrm>
              <a:custGeom>
                <a:avLst/>
                <a:gdLst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97016 h 427635"/>
                  <a:gd name="connsiteX1" fmla="*/ 977030 w 6739003"/>
                  <a:gd name="connsiteY1" fmla="*/ 21236 h 427635"/>
                  <a:gd name="connsiteX2" fmla="*/ 4985359 w 6739003"/>
                  <a:gd name="connsiteY2" fmla="*/ 371964 h 427635"/>
                  <a:gd name="connsiteX3" fmla="*/ 6739003 w 6739003"/>
                  <a:gd name="connsiteY3" fmla="*/ 422069 h 42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9003" h="427635">
                    <a:moveTo>
                      <a:pt x="0" y="397016"/>
                    </a:moveTo>
                    <a:cubicBezTo>
                      <a:pt x="824629" y="211213"/>
                      <a:pt x="622126" y="138145"/>
                      <a:pt x="977030" y="21236"/>
                    </a:cubicBezTo>
                    <a:cubicBezTo>
                      <a:pt x="1331934" y="-95673"/>
                      <a:pt x="4025030" y="305158"/>
                      <a:pt x="4985359" y="371964"/>
                    </a:cubicBezTo>
                    <a:cubicBezTo>
                      <a:pt x="5945688" y="438770"/>
                      <a:pt x="6342345" y="430419"/>
                      <a:pt x="6739003" y="42206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418368" y="604311"/>
                <a:ext cx="6739002" cy="3757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18368" y="1799445"/>
                <a:ext cx="6739002" cy="3757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18368" y="1997145"/>
                <a:ext cx="6739002" cy="3757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542671" y="2194845"/>
                    <a:ext cx="1675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𝐿𝑎𝑚𝑖𝑛𝑎𝑟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𝑓𝑙𝑜𝑤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2671" y="2194845"/>
                    <a:ext cx="1675459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909" r="-3636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7579360" y="88038"/>
              <a:ext cx="3495040" cy="2288964"/>
              <a:chOff x="609600" y="3078993"/>
              <a:chExt cx="5426868" cy="3554153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85440" y="4269608"/>
                <a:ext cx="934720" cy="93472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609600" y="3524570"/>
                <a:ext cx="4138534" cy="1235216"/>
              </a:xfrm>
              <a:custGeom>
                <a:avLst/>
                <a:gdLst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297122"/>
                  <a:gd name="connsiteY0" fmla="*/ 833705 h 1240130"/>
                  <a:gd name="connsiteX1" fmla="*/ 1808480 w 4297122"/>
                  <a:gd name="connsiteY1" fmla="*/ 823545 h 1240130"/>
                  <a:gd name="connsiteX2" fmla="*/ 2702560 w 4297122"/>
                  <a:gd name="connsiteY2" fmla="*/ 585 h 1240130"/>
                  <a:gd name="connsiteX3" fmla="*/ 4267200 w 4297122"/>
                  <a:gd name="connsiteY3" fmla="*/ 701625 h 1240130"/>
                  <a:gd name="connsiteX4" fmla="*/ 3738880 w 4297122"/>
                  <a:gd name="connsiteY4" fmla="*/ 1240105 h 1240130"/>
                  <a:gd name="connsiteX5" fmla="*/ 3830320 w 4297122"/>
                  <a:gd name="connsiteY5" fmla="*/ 681305 h 1240130"/>
                  <a:gd name="connsiteX0" fmla="*/ 0 w 4131559"/>
                  <a:gd name="connsiteY0" fmla="*/ 834072 h 1240479"/>
                  <a:gd name="connsiteX1" fmla="*/ 1808480 w 4131559"/>
                  <a:gd name="connsiteY1" fmla="*/ 823912 h 1240479"/>
                  <a:gd name="connsiteX2" fmla="*/ 2702560 w 4131559"/>
                  <a:gd name="connsiteY2" fmla="*/ 952 h 1240479"/>
                  <a:gd name="connsiteX3" fmla="*/ 4094480 w 4131559"/>
                  <a:gd name="connsiteY3" fmla="*/ 671512 h 1240479"/>
                  <a:gd name="connsiteX4" fmla="*/ 3738880 w 4131559"/>
                  <a:gd name="connsiteY4" fmla="*/ 1240472 h 1240479"/>
                  <a:gd name="connsiteX5" fmla="*/ 3830320 w 4131559"/>
                  <a:gd name="connsiteY5" fmla="*/ 681672 h 1240479"/>
                  <a:gd name="connsiteX0" fmla="*/ 0 w 4133824"/>
                  <a:gd name="connsiteY0" fmla="*/ 834072 h 1241442"/>
                  <a:gd name="connsiteX1" fmla="*/ 1808480 w 4133824"/>
                  <a:gd name="connsiteY1" fmla="*/ 823912 h 1241442"/>
                  <a:gd name="connsiteX2" fmla="*/ 2702560 w 4133824"/>
                  <a:gd name="connsiteY2" fmla="*/ 952 h 1241442"/>
                  <a:gd name="connsiteX3" fmla="*/ 4094480 w 4133824"/>
                  <a:gd name="connsiteY3" fmla="*/ 671512 h 1241442"/>
                  <a:gd name="connsiteX4" fmla="*/ 3738880 w 4133824"/>
                  <a:gd name="connsiteY4" fmla="*/ 1240472 h 1241442"/>
                  <a:gd name="connsiteX5" fmla="*/ 3606800 w 4133824"/>
                  <a:gd name="connsiteY5" fmla="*/ 773112 h 1241442"/>
                  <a:gd name="connsiteX0" fmla="*/ 0 w 4133824"/>
                  <a:gd name="connsiteY0" fmla="*/ 834072 h 1240982"/>
                  <a:gd name="connsiteX1" fmla="*/ 1808480 w 4133824"/>
                  <a:gd name="connsiteY1" fmla="*/ 823912 h 1240982"/>
                  <a:gd name="connsiteX2" fmla="*/ 2702560 w 4133824"/>
                  <a:gd name="connsiteY2" fmla="*/ 952 h 1240982"/>
                  <a:gd name="connsiteX3" fmla="*/ 4094480 w 4133824"/>
                  <a:gd name="connsiteY3" fmla="*/ 671512 h 1240982"/>
                  <a:gd name="connsiteX4" fmla="*/ 3738880 w 4133824"/>
                  <a:gd name="connsiteY4" fmla="*/ 1240472 h 1240982"/>
                  <a:gd name="connsiteX5" fmla="*/ 3606800 w 4133824"/>
                  <a:gd name="connsiteY5" fmla="*/ 773112 h 1240982"/>
                  <a:gd name="connsiteX0" fmla="*/ 0 w 4124831"/>
                  <a:gd name="connsiteY0" fmla="*/ 834070 h 1230832"/>
                  <a:gd name="connsiteX1" fmla="*/ 1808480 w 4124831"/>
                  <a:gd name="connsiteY1" fmla="*/ 823910 h 1230832"/>
                  <a:gd name="connsiteX2" fmla="*/ 2702560 w 4124831"/>
                  <a:gd name="connsiteY2" fmla="*/ 950 h 1230832"/>
                  <a:gd name="connsiteX3" fmla="*/ 4094480 w 4124831"/>
                  <a:gd name="connsiteY3" fmla="*/ 671510 h 1230832"/>
                  <a:gd name="connsiteX4" fmla="*/ 3657600 w 4124831"/>
                  <a:gd name="connsiteY4" fmla="*/ 1230310 h 1230832"/>
                  <a:gd name="connsiteX5" fmla="*/ 3606800 w 4124831"/>
                  <a:gd name="connsiteY5" fmla="*/ 773110 h 1230832"/>
                  <a:gd name="connsiteX0" fmla="*/ 0 w 4138534"/>
                  <a:gd name="connsiteY0" fmla="*/ 8340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8534" h="1235216">
                    <a:moveTo>
                      <a:pt x="0" y="884870"/>
                    </a:moveTo>
                    <a:cubicBezTo>
                      <a:pt x="685800" y="859470"/>
                      <a:pt x="1358053" y="971230"/>
                      <a:pt x="1808480" y="823910"/>
                    </a:cubicBezTo>
                    <a:cubicBezTo>
                      <a:pt x="2258907" y="676590"/>
                      <a:pt x="2321560" y="26350"/>
                      <a:pt x="2702560" y="950"/>
                    </a:cubicBezTo>
                    <a:cubicBezTo>
                      <a:pt x="3083560" y="-24450"/>
                      <a:pt x="3935307" y="466617"/>
                      <a:pt x="4094480" y="671510"/>
                    </a:cubicBezTo>
                    <a:cubicBezTo>
                      <a:pt x="4253653" y="876403"/>
                      <a:pt x="3952240" y="1284497"/>
                      <a:pt x="3657600" y="1230310"/>
                    </a:cubicBezTo>
                    <a:cubicBezTo>
                      <a:pt x="3362960" y="1176123"/>
                      <a:pt x="3382433" y="847616"/>
                      <a:pt x="3606800" y="77311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609600" y="3078993"/>
                <a:ext cx="5426868" cy="1696506"/>
              </a:xfrm>
              <a:custGeom>
                <a:avLst/>
                <a:gdLst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297122"/>
                  <a:gd name="connsiteY0" fmla="*/ 833705 h 1240130"/>
                  <a:gd name="connsiteX1" fmla="*/ 1808480 w 4297122"/>
                  <a:gd name="connsiteY1" fmla="*/ 823545 h 1240130"/>
                  <a:gd name="connsiteX2" fmla="*/ 2702560 w 4297122"/>
                  <a:gd name="connsiteY2" fmla="*/ 585 h 1240130"/>
                  <a:gd name="connsiteX3" fmla="*/ 4267200 w 4297122"/>
                  <a:gd name="connsiteY3" fmla="*/ 701625 h 1240130"/>
                  <a:gd name="connsiteX4" fmla="*/ 3738880 w 4297122"/>
                  <a:gd name="connsiteY4" fmla="*/ 1240105 h 1240130"/>
                  <a:gd name="connsiteX5" fmla="*/ 3830320 w 4297122"/>
                  <a:gd name="connsiteY5" fmla="*/ 681305 h 1240130"/>
                  <a:gd name="connsiteX0" fmla="*/ 0 w 4131559"/>
                  <a:gd name="connsiteY0" fmla="*/ 834072 h 1240479"/>
                  <a:gd name="connsiteX1" fmla="*/ 1808480 w 4131559"/>
                  <a:gd name="connsiteY1" fmla="*/ 823912 h 1240479"/>
                  <a:gd name="connsiteX2" fmla="*/ 2702560 w 4131559"/>
                  <a:gd name="connsiteY2" fmla="*/ 952 h 1240479"/>
                  <a:gd name="connsiteX3" fmla="*/ 4094480 w 4131559"/>
                  <a:gd name="connsiteY3" fmla="*/ 671512 h 1240479"/>
                  <a:gd name="connsiteX4" fmla="*/ 3738880 w 4131559"/>
                  <a:gd name="connsiteY4" fmla="*/ 1240472 h 1240479"/>
                  <a:gd name="connsiteX5" fmla="*/ 3830320 w 4131559"/>
                  <a:gd name="connsiteY5" fmla="*/ 681672 h 1240479"/>
                  <a:gd name="connsiteX0" fmla="*/ 0 w 4133824"/>
                  <a:gd name="connsiteY0" fmla="*/ 834072 h 1241442"/>
                  <a:gd name="connsiteX1" fmla="*/ 1808480 w 4133824"/>
                  <a:gd name="connsiteY1" fmla="*/ 823912 h 1241442"/>
                  <a:gd name="connsiteX2" fmla="*/ 2702560 w 4133824"/>
                  <a:gd name="connsiteY2" fmla="*/ 952 h 1241442"/>
                  <a:gd name="connsiteX3" fmla="*/ 4094480 w 4133824"/>
                  <a:gd name="connsiteY3" fmla="*/ 671512 h 1241442"/>
                  <a:gd name="connsiteX4" fmla="*/ 3738880 w 4133824"/>
                  <a:gd name="connsiteY4" fmla="*/ 1240472 h 1241442"/>
                  <a:gd name="connsiteX5" fmla="*/ 3606800 w 4133824"/>
                  <a:gd name="connsiteY5" fmla="*/ 773112 h 1241442"/>
                  <a:gd name="connsiteX0" fmla="*/ 0 w 4133824"/>
                  <a:gd name="connsiteY0" fmla="*/ 834072 h 1240982"/>
                  <a:gd name="connsiteX1" fmla="*/ 1808480 w 4133824"/>
                  <a:gd name="connsiteY1" fmla="*/ 823912 h 1240982"/>
                  <a:gd name="connsiteX2" fmla="*/ 2702560 w 4133824"/>
                  <a:gd name="connsiteY2" fmla="*/ 952 h 1240982"/>
                  <a:gd name="connsiteX3" fmla="*/ 4094480 w 4133824"/>
                  <a:gd name="connsiteY3" fmla="*/ 671512 h 1240982"/>
                  <a:gd name="connsiteX4" fmla="*/ 3738880 w 4133824"/>
                  <a:gd name="connsiteY4" fmla="*/ 1240472 h 1240982"/>
                  <a:gd name="connsiteX5" fmla="*/ 3606800 w 4133824"/>
                  <a:gd name="connsiteY5" fmla="*/ 773112 h 1240982"/>
                  <a:gd name="connsiteX0" fmla="*/ 0 w 4124831"/>
                  <a:gd name="connsiteY0" fmla="*/ 834070 h 1230832"/>
                  <a:gd name="connsiteX1" fmla="*/ 1808480 w 4124831"/>
                  <a:gd name="connsiteY1" fmla="*/ 823910 h 1230832"/>
                  <a:gd name="connsiteX2" fmla="*/ 2702560 w 4124831"/>
                  <a:gd name="connsiteY2" fmla="*/ 950 h 1230832"/>
                  <a:gd name="connsiteX3" fmla="*/ 4094480 w 4124831"/>
                  <a:gd name="connsiteY3" fmla="*/ 671510 h 1230832"/>
                  <a:gd name="connsiteX4" fmla="*/ 3657600 w 4124831"/>
                  <a:gd name="connsiteY4" fmla="*/ 1230310 h 1230832"/>
                  <a:gd name="connsiteX5" fmla="*/ 3606800 w 4124831"/>
                  <a:gd name="connsiteY5" fmla="*/ 773110 h 1230832"/>
                  <a:gd name="connsiteX0" fmla="*/ 0 w 4138534"/>
                  <a:gd name="connsiteY0" fmla="*/ 8340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5076996"/>
                  <a:gd name="connsiteY0" fmla="*/ 885000 h 1609254"/>
                  <a:gd name="connsiteX1" fmla="*/ 1808480 w 5076996"/>
                  <a:gd name="connsiteY1" fmla="*/ 824040 h 1609254"/>
                  <a:gd name="connsiteX2" fmla="*/ 2702560 w 5076996"/>
                  <a:gd name="connsiteY2" fmla="*/ 1080 h 1609254"/>
                  <a:gd name="connsiteX3" fmla="*/ 4094480 w 5076996"/>
                  <a:gd name="connsiteY3" fmla="*/ 671640 h 1609254"/>
                  <a:gd name="connsiteX4" fmla="*/ 5014963 w 5076996"/>
                  <a:gd name="connsiteY4" fmla="*/ 1606360 h 1609254"/>
                  <a:gd name="connsiteX5" fmla="*/ 3606800 w 5076996"/>
                  <a:gd name="connsiteY5" fmla="*/ 773240 h 1609254"/>
                  <a:gd name="connsiteX0" fmla="*/ 0 w 5017967"/>
                  <a:gd name="connsiteY0" fmla="*/ 885000 h 1619093"/>
                  <a:gd name="connsiteX1" fmla="*/ 1808480 w 5017967"/>
                  <a:gd name="connsiteY1" fmla="*/ 824040 h 1619093"/>
                  <a:gd name="connsiteX2" fmla="*/ 2702560 w 5017967"/>
                  <a:gd name="connsiteY2" fmla="*/ 1080 h 1619093"/>
                  <a:gd name="connsiteX3" fmla="*/ 4094480 w 5017967"/>
                  <a:gd name="connsiteY3" fmla="*/ 671640 h 1619093"/>
                  <a:gd name="connsiteX4" fmla="*/ 5014963 w 5017967"/>
                  <a:gd name="connsiteY4" fmla="*/ 1606360 h 1619093"/>
                  <a:gd name="connsiteX5" fmla="*/ 4451592 w 5017967"/>
                  <a:gd name="connsiteY5" fmla="*/ 1210120 h 1619093"/>
                  <a:gd name="connsiteX0" fmla="*/ 0 w 5038183"/>
                  <a:gd name="connsiteY0" fmla="*/ 885000 h 1692635"/>
                  <a:gd name="connsiteX1" fmla="*/ 1808480 w 5038183"/>
                  <a:gd name="connsiteY1" fmla="*/ 824040 h 1692635"/>
                  <a:gd name="connsiteX2" fmla="*/ 2702560 w 5038183"/>
                  <a:gd name="connsiteY2" fmla="*/ 1080 h 1692635"/>
                  <a:gd name="connsiteX3" fmla="*/ 4094480 w 5038183"/>
                  <a:gd name="connsiteY3" fmla="*/ 671640 h 1692635"/>
                  <a:gd name="connsiteX4" fmla="*/ 5014963 w 5038183"/>
                  <a:gd name="connsiteY4" fmla="*/ 1606360 h 1692635"/>
                  <a:gd name="connsiteX5" fmla="*/ 4451592 w 5038183"/>
                  <a:gd name="connsiteY5" fmla="*/ 1210120 h 1692635"/>
                  <a:gd name="connsiteX0" fmla="*/ 0 w 5070089"/>
                  <a:gd name="connsiteY0" fmla="*/ 885000 h 1696506"/>
                  <a:gd name="connsiteX1" fmla="*/ 1808480 w 5070089"/>
                  <a:gd name="connsiteY1" fmla="*/ 824040 h 1696506"/>
                  <a:gd name="connsiteX2" fmla="*/ 2702560 w 5070089"/>
                  <a:gd name="connsiteY2" fmla="*/ 1080 h 1696506"/>
                  <a:gd name="connsiteX3" fmla="*/ 4094480 w 5070089"/>
                  <a:gd name="connsiteY3" fmla="*/ 671640 h 1696506"/>
                  <a:gd name="connsiteX4" fmla="*/ 5014963 w 5070089"/>
                  <a:gd name="connsiteY4" fmla="*/ 1606360 h 1696506"/>
                  <a:gd name="connsiteX5" fmla="*/ 4451592 w 5070089"/>
                  <a:gd name="connsiteY5" fmla="*/ 1210120 h 1696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70089" h="1696506">
                    <a:moveTo>
                      <a:pt x="0" y="885000"/>
                    </a:moveTo>
                    <a:cubicBezTo>
                      <a:pt x="685800" y="859600"/>
                      <a:pt x="1358053" y="971360"/>
                      <a:pt x="1808480" y="824040"/>
                    </a:cubicBezTo>
                    <a:cubicBezTo>
                      <a:pt x="2258907" y="676720"/>
                      <a:pt x="2321560" y="26480"/>
                      <a:pt x="2702560" y="1080"/>
                    </a:cubicBezTo>
                    <a:cubicBezTo>
                      <a:pt x="3083560" y="-24320"/>
                      <a:pt x="3709080" y="404093"/>
                      <a:pt x="4094480" y="671640"/>
                    </a:cubicBezTo>
                    <a:cubicBezTo>
                      <a:pt x="4479881" y="939187"/>
                      <a:pt x="5287666" y="1282933"/>
                      <a:pt x="5014963" y="1606360"/>
                    </a:cubicBezTo>
                    <a:cubicBezTo>
                      <a:pt x="4742260" y="1929787"/>
                      <a:pt x="4227225" y="1284626"/>
                      <a:pt x="4451592" y="121012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 flipV="1">
                <a:off x="609600" y="4805680"/>
                <a:ext cx="4138534" cy="1244774"/>
              </a:xfrm>
              <a:custGeom>
                <a:avLst/>
                <a:gdLst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297122"/>
                  <a:gd name="connsiteY0" fmla="*/ 833705 h 1240130"/>
                  <a:gd name="connsiteX1" fmla="*/ 1808480 w 4297122"/>
                  <a:gd name="connsiteY1" fmla="*/ 823545 h 1240130"/>
                  <a:gd name="connsiteX2" fmla="*/ 2702560 w 4297122"/>
                  <a:gd name="connsiteY2" fmla="*/ 585 h 1240130"/>
                  <a:gd name="connsiteX3" fmla="*/ 4267200 w 4297122"/>
                  <a:gd name="connsiteY3" fmla="*/ 701625 h 1240130"/>
                  <a:gd name="connsiteX4" fmla="*/ 3738880 w 4297122"/>
                  <a:gd name="connsiteY4" fmla="*/ 1240105 h 1240130"/>
                  <a:gd name="connsiteX5" fmla="*/ 3830320 w 4297122"/>
                  <a:gd name="connsiteY5" fmla="*/ 681305 h 1240130"/>
                  <a:gd name="connsiteX0" fmla="*/ 0 w 4131559"/>
                  <a:gd name="connsiteY0" fmla="*/ 834072 h 1240479"/>
                  <a:gd name="connsiteX1" fmla="*/ 1808480 w 4131559"/>
                  <a:gd name="connsiteY1" fmla="*/ 823912 h 1240479"/>
                  <a:gd name="connsiteX2" fmla="*/ 2702560 w 4131559"/>
                  <a:gd name="connsiteY2" fmla="*/ 952 h 1240479"/>
                  <a:gd name="connsiteX3" fmla="*/ 4094480 w 4131559"/>
                  <a:gd name="connsiteY3" fmla="*/ 671512 h 1240479"/>
                  <a:gd name="connsiteX4" fmla="*/ 3738880 w 4131559"/>
                  <a:gd name="connsiteY4" fmla="*/ 1240472 h 1240479"/>
                  <a:gd name="connsiteX5" fmla="*/ 3830320 w 4131559"/>
                  <a:gd name="connsiteY5" fmla="*/ 681672 h 1240479"/>
                  <a:gd name="connsiteX0" fmla="*/ 0 w 4133824"/>
                  <a:gd name="connsiteY0" fmla="*/ 834072 h 1241442"/>
                  <a:gd name="connsiteX1" fmla="*/ 1808480 w 4133824"/>
                  <a:gd name="connsiteY1" fmla="*/ 823912 h 1241442"/>
                  <a:gd name="connsiteX2" fmla="*/ 2702560 w 4133824"/>
                  <a:gd name="connsiteY2" fmla="*/ 952 h 1241442"/>
                  <a:gd name="connsiteX3" fmla="*/ 4094480 w 4133824"/>
                  <a:gd name="connsiteY3" fmla="*/ 671512 h 1241442"/>
                  <a:gd name="connsiteX4" fmla="*/ 3738880 w 4133824"/>
                  <a:gd name="connsiteY4" fmla="*/ 1240472 h 1241442"/>
                  <a:gd name="connsiteX5" fmla="*/ 3606800 w 4133824"/>
                  <a:gd name="connsiteY5" fmla="*/ 773112 h 1241442"/>
                  <a:gd name="connsiteX0" fmla="*/ 0 w 4133824"/>
                  <a:gd name="connsiteY0" fmla="*/ 834072 h 1240982"/>
                  <a:gd name="connsiteX1" fmla="*/ 1808480 w 4133824"/>
                  <a:gd name="connsiteY1" fmla="*/ 823912 h 1240982"/>
                  <a:gd name="connsiteX2" fmla="*/ 2702560 w 4133824"/>
                  <a:gd name="connsiteY2" fmla="*/ 952 h 1240982"/>
                  <a:gd name="connsiteX3" fmla="*/ 4094480 w 4133824"/>
                  <a:gd name="connsiteY3" fmla="*/ 671512 h 1240982"/>
                  <a:gd name="connsiteX4" fmla="*/ 3738880 w 4133824"/>
                  <a:gd name="connsiteY4" fmla="*/ 1240472 h 1240982"/>
                  <a:gd name="connsiteX5" fmla="*/ 3606800 w 4133824"/>
                  <a:gd name="connsiteY5" fmla="*/ 773112 h 1240982"/>
                  <a:gd name="connsiteX0" fmla="*/ 0 w 4124831"/>
                  <a:gd name="connsiteY0" fmla="*/ 834070 h 1230832"/>
                  <a:gd name="connsiteX1" fmla="*/ 1808480 w 4124831"/>
                  <a:gd name="connsiteY1" fmla="*/ 823910 h 1230832"/>
                  <a:gd name="connsiteX2" fmla="*/ 2702560 w 4124831"/>
                  <a:gd name="connsiteY2" fmla="*/ 950 h 1230832"/>
                  <a:gd name="connsiteX3" fmla="*/ 4094480 w 4124831"/>
                  <a:gd name="connsiteY3" fmla="*/ 671510 h 1230832"/>
                  <a:gd name="connsiteX4" fmla="*/ 3657600 w 4124831"/>
                  <a:gd name="connsiteY4" fmla="*/ 1230310 h 1230832"/>
                  <a:gd name="connsiteX5" fmla="*/ 3606800 w 4124831"/>
                  <a:gd name="connsiteY5" fmla="*/ 773110 h 1230832"/>
                  <a:gd name="connsiteX0" fmla="*/ 0 w 4138534"/>
                  <a:gd name="connsiteY0" fmla="*/ 8340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8534" h="1235216">
                    <a:moveTo>
                      <a:pt x="0" y="884870"/>
                    </a:moveTo>
                    <a:cubicBezTo>
                      <a:pt x="685800" y="859470"/>
                      <a:pt x="1358053" y="971230"/>
                      <a:pt x="1808480" y="823910"/>
                    </a:cubicBezTo>
                    <a:cubicBezTo>
                      <a:pt x="2258907" y="676590"/>
                      <a:pt x="2321560" y="26350"/>
                      <a:pt x="2702560" y="950"/>
                    </a:cubicBezTo>
                    <a:cubicBezTo>
                      <a:pt x="3083560" y="-24450"/>
                      <a:pt x="3935307" y="466617"/>
                      <a:pt x="4094480" y="671510"/>
                    </a:cubicBezTo>
                    <a:cubicBezTo>
                      <a:pt x="4253653" y="876403"/>
                      <a:pt x="3952240" y="1284497"/>
                      <a:pt x="3657600" y="1230310"/>
                    </a:cubicBezTo>
                    <a:cubicBezTo>
                      <a:pt x="3362960" y="1176123"/>
                      <a:pt x="3382433" y="847616"/>
                      <a:pt x="3606800" y="77311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/>
              <p:cNvSpPr/>
              <p:nvPr/>
            </p:nvSpPr>
            <p:spPr>
              <a:xfrm flipV="1">
                <a:off x="609600" y="4805680"/>
                <a:ext cx="5426868" cy="1827466"/>
              </a:xfrm>
              <a:custGeom>
                <a:avLst/>
                <a:gdLst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297122"/>
                  <a:gd name="connsiteY0" fmla="*/ 833705 h 1240130"/>
                  <a:gd name="connsiteX1" fmla="*/ 1808480 w 4297122"/>
                  <a:gd name="connsiteY1" fmla="*/ 823545 h 1240130"/>
                  <a:gd name="connsiteX2" fmla="*/ 2702560 w 4297122"/>
                  <a:gd name="connsiteY2" fmla="*/ 585 h 1240130"/>
                  <a:gd name="connsiteX3" fmla="*/ 4267200 w 4297122"/>
                  <a:gd name="connsiteY3" fmla="*/ 701625 h 1240130"/>
                  <a:gd name="connsiteX4" fmla="*/ 3738880 w 4297122"/>
                  <a:gd name="connsiteY4" fmla="*/ 1240105 h 1240130"/>
                  <a:gd name="connsiteX5" fmla="*/ 3830320 w 4297122"/>
                  <a:gd name="connsiteY5" fmla="*/ 681305 h 1240130"/>
                  <a:gd name="connsiteX0" fmla="*/ 0 w 4131559"/>
                  <a:gd name="connsiteY0" fmla="*/ 834072 h 1240479"/>
                  <a:gd name="connsiteX1" fmla="*/ 1808480 w 4131559"/>
                  <a:gd name="connsiteY1" fmla="*/ 823912 h 1240479"/>
                  <a:gd name="connsiteX2" fmla="*/ 2702560 w 4131559"/>
                  <a:gd name="connsiteY2" fmla="*/ 952 h 1240479"/>
                  <a:gd name="connsiteX3" fmla="*/ 4094480 w 4131559"/>
                  <a:gd name="connsiteY3" fmla="*/ 671512 h 1240479"/>
                  <a:gd name="connsiteX4" fmla="*/ 3738880 w 4131559"/>
                  <a:gd name="connsiteY4" fmla="*/ 1240472 h 1240479"/>
                  <a:gd name="connsiteX5" fmla="*/ 3830320 w 4131559"/>
                  <a:gd name="connsiteY5" fmla="*/ 681672 h 1240479"/>
                  <a:gd name="connsiteX0" fmla="*/ 0 w 4133824"/>
                  <a:gd name="connsiteY0" fmla="*/ 834072 h 1241442"/>
                  <a:gd name="connsiteX1" fmla="*/ 1808480 w 4133824"/>
                  <a:gd name="connsiteY1" fmla="*/ 823912 h 1241442"/>
                  <a:gd name="connsiteX2" fmla="*/ 2702560 w 4133824"/>
                  <a:gd name="connsiteY2" fmla="*/ 952 h 1241442"/>
                  <a:gd name="connsiteX3" fmla="*/ 4094480 w 4133824"/>
                  <a:gd name="connsiteY3" fmla="*/ 671512 h 1241442"/>
                  <a:gd name="connsiteX4" fmla="*/ 3738880 w 4133824"/>
                  <a:gd name="connsiteY4" fmla="*/ 1240472 h 1241442"/>
                  <a:gd name="connsiteX5" fmla="*/ 3606800 w 4133824"/>
                  <a:gd name="connsiteY5" fmla="*/ 773112 h 1241442"/>
                  <a:gd name="connsiteX0" fmla="*/ 0 w 4133824"/>
                  <a:gd name="connsiteY0" fmla="*/ 834072 h 1240982"/>
                  <a:gd name="connsiteX1" fmla="*/ 1808480 w 4133824"/>
                  <a:gd name="connsiteY1" fmla="*/ 823912 h 1240982"/>
                  <a:gd name="connsiteX2" fmla="*/ 2702560 w 4133824"/>
                  <a:gd name="connsiteY2" fmla="*/ 952 h 1240982"/>
                  <a:gd name="connsiteX3" fmla="*/ 4094480 w 4133824"/>
                  <a:gd name="connsiteY3" fmla="*/ 671512 h 1240982"/>
                  <a:gd name="connsiteX4" fmla="*/ 3738880 w 4133824"/>
                  <a:gd name="connsiteY4" fmla="*/ 1240472 h 1240982"/>
                  <a:gd name="connsiteX5" fmla="*/ 3606800 w 4133824"/>
                  <a:gd name="connsiteY5" fmla="*/ 773112 h 1240982"/>
                  <a:gd name="connsiteX0" fmla="*/ 0 w 4124831"/>
                  <a:gd name="connsiteY0" fmla="*/ 834070 h 1230832"/>
                  <a:gd name="connsiteX1" fmla="*/ 1808480 w 4124831"/>
                  <a:gd name="connsiteY1" fmla="*/ 823910 h 1230832"/>
                  <a:gd name="connsiteX2" fmla="*/ 2702560 w 4124831"/>
                  <a:gd name="connsiteY2" fmla="*/ 950 h 1230832"/>
                  <a:gd name="connsiteX3" fmla="*/ 4094480 w 4124831"/>
                  <a:gd name="connsiteY3" fmla="*/ 671510 h 1230832"/>
                  <a:gd name="connsiteX4" fmla="*/ 3657600 w 4124831"/>
                  <a:gd name="connsiteY4" fmla="*/ 1230310 h 1230832"/>
                  <a:gd name="connsiteX5" fmla="*/ 3606800 w 4124831"/>
                  <a:gd name="connsiteY5" fmla="*/ 773110 h 1230832"/>
                  <a:gd name="connsiteX0" fmla="*/ 0 w 4138534"/>
                  <a:gd name="connsiteY0" fmla="*/ 8340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5076996"/>
                  <a:gd name="connsiteY0" fmla="*/ 885000 h 1609254"/>
                  <a:gd name="connsiteX1" fmla="*/ 1808480 w 5076996"/>
                  <a:gd name="connsiteY1" fmla="*/ 824040 h 1609254"/>
                  <a:gd name="connsiteX2" fmla="*/ 2702560 w 5076996"/>
                  <a:gd name="connsiteY2" fmla="*/ 1080 h 1609254"/>
                  <a:gd name="connsiteX3" fmla="*/ 4094480 w 5076996"/>
                  <a:gd name="connsiteY3" fmla="*/ 671640 h 1609254"/>
                  <a:gd name="connsiteX4" fmla="*/ 5014963 w 5076996"/>
                  <a:gd name="connsiteY4" fmla="*/ 1606360 h 1609254"/>
                  <a:gd name="connsiteX5" fmla="*/ 3606800 w 5076996"/>
                  <a:gd name="connsiteY5" fmla="*/ 773240 h 1609254"/>
                  <a:gd name="connsiteX0" fmla="*/ 0 w 5017967"/>
                  <a:gd name="connsiteY0" fmla="*/ 885000 h 1619093"/>
                  <a:gd name="connsiteX1" fmla="*/ 1808480 w 5017967"/>
                  <a:gd name="connsiteY1" fmla="*/ 824040 h 1619093"/>
                  <a:gd name="connsiteX2" fmla="*/ 2702560 w 5017967"/>
                  <a:gd name="connsiteY2" fmla="*/ 1080 h 1619093"/>
                  <a:gd name="connsiteX3" fmla="*/ 4094480 w 5017967"/>
                  <a:gd name="connsiteY3" fmla="*/ 671640 h 1619093"/>
                  <a:gd name="connsiteX4" fmla="*/ 5014963 w 5017967"/>
                  <a:gd name="connsiteY4" fmla="*/ 1606360 h 1619093"/>
                  <a:gd name="connsiteX5" fmla="*/ 4451592 w 5017967"/>
                  <a:gd name="connsiteY5" fmla="*/ 1210120 h 1619093"/>
                  <a:gd name="connsiteX0" fmla="*/ 0 w 5038183"/>
                  <a:gd name="connsiteY0" fmla="*/ 885000 h 1692635"/>
                  <a:gd name="connsiteX1" fmla="*/ 1808480 w 5038183"/>
                  <a:gd name="connsiteY1" fmla="*/ 824040 h 1692635"/>
                  <a:gd name="connsiteX2" fmla="*/ 2702560 w 5038183"/>
                  <a:gd name="connsiteY2" fmla="*/ 1080 h 1692635"/>
                  <a:gd name="connsiteX3" fmla="*/ 4094480 w 5038183"/>
                  <a:gd name="connsiteY3" fmla="*/ 671640 h 1692635"/>
                  <a:gd name="connsiteX4" fmla="*/ 5014963 w 5038183"/>
                  <a:gd name="connsiteY4" fmla="*/ 1606360 h 1692635"/>
                  <a:gd name="connsiteX5" fmla="*/ 4451592 w 5038183"/>
                  <a:gd name="connsiteY5" fmla="*/ 1210120 h 1692635"/>
                  <a:gd name="connsiteX0" fmla="*/ 0 w 5070089"/>
                  <a:gd name="connsiteY0" fmla="*/ 885000 h 1696506"/>
                  <a:gd name="connsiteX1" fmla="*/ 1808480 w 5070089"/>
                  <a:gd name="connsiteY1" fmla="*/ 824040 h 1696506"/>
                  <a:gd name="connsiteX2" fmla="*/ 2702560 w 5070089"/>
                  <a:gd name="connsiteY2" fmla="*/ 1080 h 1696506"/>
                  <a:gd name="connsiteX3" fmla="*/ 4094480 w 5070089"/>
                  <a:gd name="connsiteY3" fmla="*/ 671640 h 1696506"/>
                  <a:gd name="connsiteX4" fmla="*/ 5014963 w 5070089"/>
                  <a:gd name="connsiteY4" fmla="*/ 1606360 h 1696506"/>
                  <a:gd name="connsiteX5" fmla="*/ 4451592 w 5070089"/>
                  <a:gd name="connsiteY5" fmla="*/ 1210120 h 1696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70089" h="1696506">
                    <a:moveTo>
                      <a:pt x="0" y="885000"/>
                    </a:moveTo>
                    <a:cubicBezTo>
                      <a:pt x="685800" y="859600"/>
                      <a:pt x="1358053" y="971360"/>
                      <a:pt x="1808480" y="824040"/>
                    </a:cubicBezTo>
                    <a:cubicBezTo>
                      <a:pt x="2258907" y="676720"/>
                      <a:pt x="2321560" y="26480"/>
                      <a:pt x="2702560" y="1080"/>
                    </a:cubicBezTo>
                    <a:cubicBezTo>
                      <a:pt x="3083560" y="-24320"/>
                      <a:pt x="3709080" y="404093"/>
                      <a:pt x="4094480" y="671640"/>
                    </a:cubicBezTo>
                    <a:cubicBezTo>
                      <a:pt x="4479881" y="939187"/>
                      <a:pt x="5287666" y="1282933"/>
                      <a:pt x="5014963" y="1606360"/>
                    </a:cubicBezTo>
                    <a:cubicBezTo>
                      <a:pt x="4742260" y="1929787"/>
                      <a:pt x="4227225" y="1284626"/>
                      <a:pt x="4451592" y="121012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8809311" y="2417583"/>
                  <a:ext cx="185243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𝑇𝑢𝑟𝑏𝑢𝑙𝑒𝑛𝑡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𝑓𝑙𝑜𝑤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9311" y="2417583"/>
                  <a:ext cx="1852430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632" r="-3618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972632" y="3007360"/>
            <a:ext cx="5654330" cy="2839720"/>
            <a:chOff x="982792" y="3098800"/>
            <a:chExt cx="5654330" cy="2839720"/>
          </a:xfrm>
        </p:grpSpPr>
        <p:grpSp>
          <p:nvGrpSpPr>
            <p:cNvPr id="42" name="Group 41"/>
            <p:cNvGrpSpPr/>
            <p:nvPr/>
          </p:nvGrpSpPr>
          <p:grpSpPr>
            <a:xfrm>
              <a:off x="1429210" y="3098800"/>
              <a:ext cx="4756215" cy="2839720"/>
              <a:chOff x="1520650" y="3566160"/>
              <a:chExt cx="4756215" cy="283972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694705" y="3566160"/>
                <a:ext cx="174735" cy="283972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524000" y="3577278"/>
                <a:ext cx="4744720" cy="1375722"/>
                <a:chOff x="1524000" y="3577278"/>
                <a:chExt cx="4744720" cy="1375722"/>
              </a:xfrm>
            </p:grpSpPr>
            <p:sp>
              <p:nvSpPr>
                <p:cNvPr id="25" name="Freeform 24"/>
                <p:cNvSpPr/>
                <p:nvPr/>
              </p:nvSpPr>
              <p:spPr>
                <a:xfrm>
                  <a:off x="1767840" y="3577278"/>
                  <a:ext cx="4500880" cy="1035362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 26"/>
                <p:cNvSpPr/>
                <p:nvPr/>
              </p:nvSpPr>
              <p:spPr>
                <a:xfrm>
                  <a:off x="1524000" y="3728720"/>
                  <a:ext cx="4582160" cy="98044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 29"/>
                <p:cNvSpPr/>
                <p:nvPr/>
              </p:nvSpPr>
              <p:spPr>
                <a:xfrm>
                  <a:off x="1524000" y="4114800"/>
                  <a:ext cx="4582160" cy="68072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 30"/>
                <p:cNvSpPr/>
                <p:nvPr/>
              </p:nvSpPr>
              <p:spPr>
                <a:xfrm>
                  <a:off x="1524000" y="4541520"/>
                  <a:ext cx="4582160" cy="33528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reeform 31"/>
                <p:cNvSpPr/>
                <p:nvPr/>
              </p:nvSpPr>
              <p:spPr>
                <a:xfrm>
                  <a:off x="1524000" y="4836160"/>
                  <a:ext cx="4582160" cy="11684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 flipV="1">
                <a:off x="1520650" y="5034278"/>
                <a:ext cx="4748070" cy="1358473"/>
                <a:chOff x="1524000" y="3589938"/>
                <a:chExt cx="4748070" cy="1363062"/>
              </a:xfrm>
            </p:grpSpPr>
            <p:sp>
              <p:nvSpPr>
                <p:cNvPr id="35" name="Freeform 34"/>
                <p:cNvSpPr/>
                <p:nvPr/>
              </p:nvSpPr>
              <p:spPr>
                <a:xfrm>
                  <a:off x="1771190" y="3589938"/>
                  <a:ext cx="4500880" cy="1022702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reeform 35"/>
                <p:cNvSpPr/>
                <p:nvPr/>
              </p:nvSpPr>
              <p:spPr>
                <a:xfrm>
                  <a:off x="1524000" y="3728720"/>
                  <a:ext cx="4582160" cy="98044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Freeform 36"/>
                <p:cNvSpPr/>
                <p:nvPr/>
              </p:nvSpPr>
              <p:spPr>
                <a:xfrm>
                  <a:off x="1524000" y="4114800"/>
                  <a:ext cx="4582160" cy="68072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Freeform 37"/>
                <p:cNvSpPr/>
                <p:nvPr/>
              </p:nvSpPr>
              <p:spPr>
                <a:xfrm>
                  <a:off x="1524000" y="4541520"/>
                  <a:ext cx="4582160" cy="33528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Freeform 38"/>
                <p:cNvSpPr/>
                <p:nvPr/>
              </p:nvSpPr>
              <p:spPr>
                <a:xfrm>
                  <a:off x="1524000" y="4836160"/>
                  <a:ext cx="4582160" cy="11684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Oval 40"/>
              <p:cNvSpPr/>
              <p:nvPr/>
            </p:nvSpPr>
            <p:spPr>
              <a:xfrm>
                <a:off x="6209808" y="4612640"/>
                <a:ext cx="67057" cy="77048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982792" y="4136459"/>
                  <a:ext cx="34612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792" y="4136459"/>
                  <a:ext cx="346120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6071" r="-7143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85039" y="4259141"/>
                  <a:ext cx="3520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039" y="4259141"/>
                  <a:ext cx="352083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3793" r="-689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982792" y="4485640"/>
                  <a:ext cx="32117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792" y="4485640"/>
                  <a:ext cx="321178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9615" r="-769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285039" y="4535377"/>
                  <a:ext cx="3271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039" y="4535377"/>
                  <a:ext cx="327141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7407" r="-740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82661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299482" y="320287"/>
            <a:ext cx="8515977" cy="6292369"/>
            <a:chOff x="299482" y="320287"/>
            <a:chExt cx="8515977" cy="6292369"/>
          </a:xfrm>
        </p:grpSpPr>
        <p:grpSp>
          <p:nvGrpSpPr>
            <p:cNvPr id="61" name="Group 60"/>
            <p:cNvGrpSpPr/>
            <p:nvPr/>
          </p:nvGrpSpPr>
          <p:grpSpPr>
            <a:xfrm>
              <a:off x="299482" y="812800"/>
              <a:ext cx="8515977" cy="5799856"/>
              <a:chOff x="695722" y="162560"/>
              <a:chExt cx="8515977" cy="5799856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605277" y="284480"/>
                <a:ext cx="6807200" cy="2733010"/>
                <a:chOff x="1605277" y="284480"/>
                <a:chExt cx="6807200" cy="2733010"/>
              </a:xfrm>
            </p:grpSpPr>
            <p:sp>
              <p:nvSpPr>
                <p:cNvPr id="8" name="Freeform 7"/>
                <p:cNvSpPr/>
                <p:nvPr/>
              </p:nvSpPr>
              <p:spPr>
                <a:xfrm>
                  <a:off x="2549181" y="284480"/>
                  <a:ext cx="4034497" cy="2729458"/>
                </a:xfrm>
                <a:custGeom>
                  <a:avLst/>
                  <a:gdLst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726362"/>
                    <a:gd name="connsiteX1" fmla="*/ 995853 w 3170093"/>
                    <a:gd name="connsiteY1" fmla="*/ 1483360 h 2726362"/>
                    <a:gd name="connsiteX2" fmla="*/ 1920413 w 3170093"/>
                    <a:gd name="connsiteY2" fmla="*/ 0 h 2726362"/>
                    <a:gd name="connsiteX3" fmla="*/ 3159933 w 3170093"/>
                    <a:gd name="connsiteY3" fmla="*/ 0 h 2726362"/>
                    <a:gd name="connsiteX4" fmla="*/ 3170093 w 3170093"/>
                    <a:gd name="connsiteY4" fmla="*/ 436880 h 2726362"/>
                    <a:gd name="connsiteX5" fmla="*/ 2174413 w 3170093"/>
                    <a:gd name="connsiteY5" fmla="*/ 436880 h 2726362"/>
                    <a:gd name="connsiteX6" fmla="*/ 965373 w 3170093"/>
                    <a:gd name="connsiteY6" fmla="*/ 2682240 h 2726362"/>
                    <a:gd name="connsiteX7" fmla="*/ 40813 w 3170093"/>
                    <a:gd name="connsiteY7" fmla="*/ 2692400 h 2726362"/>
                    <a:gd name="connsiteX8" fmla="*/ 173 w 3170093"/>
                    <a:gd name="connsiteY8" fmla="*/ 1625600 h 2726362"/>
                    <a:gd name="connsiteX0" fmla="*/ 863600 w 4033520"/>
                    <a:gd name="connsiteY0" fmla="*/ 1625600 h 2729458"/>
                    <a:gd name="connsiteX1" fmla="*/ 1859280 w 4033520"/>
                    <a:gd name="connsiteY1" fmla="*/ 1483360 h 2729458"/>
                    <a:gd name="connsiteX2" fmla="*/ 2783840 w 4033520"/>
                    <a:gd name="connsiteY2" fmla="*/ 0 h 2729458"/>
                    <a:gd name="connsiteX3" fmla="*/ 4023360 w 4033520"/>
                    <a:gd name="connsiteY3" fmla="*/ 0 h 2729458"/>
                    <a:gd name="connsiteX4" fmla="*/ 4033520 w 4033520"/>
                    <a:gd name="connsiteY4" fmla="*/ 436880 h 2729458"/>
                    <a:gd name="connsiteX5" fmla="*/ 3037840 w 4033520"/>
                    <a:gd name="connsiteY5" fmla="*/ 436880 h 2729458"/>
                    <a:gd name="connsiteX6" fmla="*/ 1828800 w 4033520"/>
                    <a:gd name="connsiteY6" fmla="*/ 2682240 h 2729458"/>
                    <a:gd name="connsiteX7" fmla="*/ 0 w 4033520"/>
                    <a:gd name="connsiteY7" fmla="*/ 2702560 h 2729458"/>
                    <a:gd name="connsiteX8" fmla="*/ 863600 w 4033520"/>
                    <a:gd name="connsiteY8" fmla="*/ 1625600 h 2729458"/>
                    <a:gd name="connsiteX0" fmla="*/ 977 w 4034497"/>
                    <a:gd name="connsiteY0" fmla="*/ 1564640 h 2729458"/>
                    <a:gd name="connsiteX1" fmla="*/ 1860257 w 4034497"/>
                    <a:gd name="connsiteY1" fmla="*/ 1483360 h 2729458"/>
                    <a:gd name="connsiteX2" fmla="*/ 2784817 w 4034497"/>
                    <a:gd name="connsiteY2" fmla="*/ 0 h 2729458"/>
                    <a:gd name="connsiteX3" fmla="*/ 4024337 w 4034497"/>
                    <a:gd name="connsiteY3" fmla="*/ 0 h 2729458"/>
                    <a:gd name="connsiteX4" fmla="*/ 4034497 w 4034497"/>
                    <a:gd name="connsiteY4" fmla="*/ 436880 h 2729458"/>
                    <a:gd name="connsiteX5" fmla="*/ 3038817 w 4034497"/>
                    <a:gd name="connsiteY5" fmla="*/ 436880 h 2729458"/>
                    <a:gd name="connsiteX6" fmla="*/ 1829777 w 4034497"/>
                    <a:gd name="connsiteY6" fmla="*/ 2682240 h 2729458"/>
                    <a:gd name="connsiteX7" fmla="*/ 977 w 4034497"/>
                    <a:gd name="connsiteY7" fmla="*/ 2702560 h 2729458"/>
                    <a:gd name="connsiteX8" fmla="*/ 977 w 4034497"/>
                    <a:gd name="connsiteY8" fmla="*/ 1564640 h 2729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034497" h="2729458">
                      <a:moveTo>
                        <a:pt x="977" y="1564640"/>
                      </a:moveTo>
                      <a:cubicBezTo>
                        <a:pt x="315937" y="1568027"/>
                        <a:pt x="1738337" y="1703493"/>
                        <a:pt x="1860257" y="1483360"/>
                      </a:cubicBezTo>
                      <a:cubicBezTo>
                        <a:pt x="2127804" y="917787"/>
                        <a:pt x="2324230" y="199813"/>
                        <a:pt x="2784817" y="0"/>
                      </a:cubicBezTo>
                      <a:lnTo>
                        <a:pt x="4024337" y="0"/>
                      </a:lnTo>
                      <a:lnTo>
                        <a:pt x="4034497" y="436880"/>
                      </a:lnTo>
                      <a:lnTo>
                        <a:pt x="3038817" y="436880"/>
                      </a:lnTo>
                      <a:cubicBezTo>
                        <a:pt x="2361484" y="870373"/>
                        <a:pt x="2375030" y="2167467"/>
                        <a:pt x="1829777" y="2682240"/>
                      </a:cubicBezTo>
                      <a:cubicBezTo>
                        <a:pt x="1511430" y="2777067"/>
                        <a:pt x="309164" y="2699173"/>
                        <a:pt x="977" y="2702560"/>
                      </a:cubicBezTo>
                      <a:cubicBezTo>
                        <a:pt x="4364" y="2296160"/>
                        <a:pt x="-2410" y="1971040"/>
                        <a:pt x="977" y="1564640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Freeform 8"/>
                <p:cNvSpPr/>
                <p:nvPr/>
              </p:nvSpPr>
              <p:spPr>
                <a:xfrm>
                  <a:off x="1605277" y="284480"/>
                  <a:ext cx="6807200" cy="2733010"/>
                </a:xfrm>
                <a:custGeom>
                  <a:avLst/>
                  <a:gdLst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726362"/>
                    <a:gd name="connsiteX1" fmla="*/ 995853 w 3170093"/>
                    <a:gd name="connsiteY1" fmla="*/ 1483360 h 2726362"/>
                    <a:gd name="connsiteX2" fmla="*/ 1920413 w 3170093"/>
                    <a:gd name="connsiteY2" fmla="*/ 0 h 2726362"/>
                    <a:gd name="connsiteX3" fmla="*/ 3159933 w 3170093"/>
                    <a:gd name="connsiteY3" fmla="*/ 0 h 2726362"/>
                    <a:gd name="connsiteX4" fmla="*/ 3170093 w 3170093"/>
                    <a:gd name="connsiteY4" fmla="*/ 436880 h 2726362"/>
                    <a:gd name="connsiteX5" fmla="*/ 2174413 w 3170093"/>
                    <a:gd name="connsiteY5" fmla="*/ 436880 h 2726362"/>
                    <a:gd name="connsiteX6" fmla="*/ 965373 w 3170093"/>
                    <a:gd name="connsiteY6" fmla="*/ 2682240 h 2726362"/>
                    <a:gd name="connsiteX7" fmla="*/ 40813 w 3170093"/>
                    <a:gd name="connsiteY7" fmla="*/ 2692400 h 2726362"/>
                    <a:gd name="connsiteX8" fmla="*/ 173 w 3170093"/>
                    <a:gd name="connsiteY8" fmla="*/ 1625600 h 2726362"/>
                    <a:gd name="connsiteX0" fmla="*/ 863600 w 4033520"/>
                    <a:gd name="connsiteY0" fmla="*/ 1625600 h 2729458"/>
                    <a:gd name="connsiteX1" fmla="*/ 1859280 w 4033520"/>
                    <a:gd name="connsiteY1" fmla="*/ 1483360 h 2729458"/>
                    <a:gd name="connsiteX2" fmla="*/ 2783840 w 4033520"/>
                    <a:gd name="connsiteY2" fmla="*/ 0 h 2729458"/>
                    <a:gd name="connsiteX3" fmla="*/ 4023360 w 4033520"/>
                    <a:gd name="connsiteY3" fmla="*/ 0 h 2729458"/>
                    <a:gd name="connsiteX4" fmla="*/ 4033520 w 4033520"/>
                    <a:gd name="connsiteY4" fmla="*/ 436880 h 2729458"/>
                    <a:gd name="connsiteX5" fmla="*/ 3037840 w 4033520"/>
                    <a:gd name="connsiteY5" fmla="*/ 436880 h 2729458"/>
                    <a:gd name="connsiteX6" fmla="*/ 1828800 w 4033520"/>
                    <a:gd name="connsiteY6" fmla="*/ 2682240 h 2729458"/>
                    <a:gd name="connsiteX7" fmla="*/ 0 w 4033520"/>
                    <a:gd name="connsiteY7" fmla="*/ 2702560 h 2729458"/>
                    <a:gd name="connsiteX8" fmla="*/ 863600 w 4033520"/>
                    <a:gd name="connsiteY8" fmla="*/ 1625600 h 2729458"/>
                    <a:gd name="connsiteX0" fmla="*/ 977 w 4034497"/>
                    <a:gd name="connsiteY0" fmla="*/ 1564640 h 2729458"/>
                    <a:gd name="connsiteX1" fmla="*/ 1860257 w 4034497"/>
                    <a:gd name="connsiteY1" fmla="*/ 1483360 h 2729458"/>
                    <a:gd name="connsiteX2" fmla="*/ 2784817 w 4034497"/>
                    <a:gd name="connsiteY2" fmla="*/ 0 h 2729458"/>
                    <a:gd name="connsiteX3" fmla="*/ 4024337 w 4034497"/>
                    <a:gd name="connsiteY3" fmla="*/ 0 h 2729458"/>
                    <a:gd name="connsiteX4" fmla="*/ 4034497 w 4034497"/>
                    <a:gd name="connsiteY4" fmla="*/ 436880 h 2729458"/>
                    <a:gd name="connsiteX5" fmla="*/ 3038817 w 4034497"/>
                    <a:gd name="connsiteY5" fmla="*/ 436880 h 2729458"/>
                    <a:gd name="connsiteX6" fmla="*/ 1829777 w 4034497"/>
                    <a:gd name="connsiteY6" fmla="*/ 2682240 h 2729458"/>
                    <a:gd name="connsiteX7" fmla="*/ 977 w 4034497"/>
                    <a:gd name="connsiteY7" fmla="*/ 2702560 h 2729458"/>
                    <a:gd name="connsiteX8" fmla="*/ 977 w 4034497"/>
                    <a:gd name="connsiteY8" fmla="*/ 1564640 h 2729458"/>
                    <a:gd name="connsiteX0" fmla="*/ 977 w 5863297"/>
                    <a:gd name="connsiteY0" fmla="*/ 1564640 h 2729458"/>
                    <a:gd name="connsiteX1" fmla="*/ 1860257 w 5863297"/>
                    <a:gd name="connsiteY1" fmla="*/ 1483360 h 2729458"/>
                    <a:gd name="connsiteX2" fmla="*/ 2784817 w 5863297"/>
                    <a:gd name="connsiteY2" fmla="*/ 0 h 2729458"/>
                    <a:gd name="connsiteX3" fmla="*/ 5863297 w 5863297"/>
                    <a:gd name="connsiteY3" fmla="*/ 20320 h 2729458"/>
                    <a:gd name="connsiteX4" fmla="*/ 4034497 w 5863297"/>
                    <a:gd name="connsiteY4" fmla="*/ 436880 h 2729458"/>
                    <a:gd name="connsiteX5" fmla="*/ 3038817 w 5863297"/>
                    <a:gd name="connsiteY5" fmla="*/ 436880 h 2729458"/>
                    <a:gd name="connsiteX6" fmla="*/ 1829777 w 5863297"/>
                    <a:gd name="connsiteY6" fmla="*/ 2682240 h 2729458"/>
                    <a:gd name="connsiteX7" fmla="*/ 977 w 5863297"/>
                    <a:gd name="connsiteY7" fmla="*/ 2702560 h 2729458"/>
                    <a:gd name="connsiteX8" fmla="*/ 977 w 5863297"/>
                    <a:gd name="connsiteY8" fmla="*/ 1564640 h 2729458"/>
                    <a:gd name="connsiteX0" fmla="*/ 977 w 5863297"/>
                    <a:gd name="connsiteY0" fmla="*/ 1564640 h 2729458"/>
                    <a:gd name="connsiteX1" fmla="*/ 1860257 w 5863297"/>
                    <a:gd name="connsiteY1" fmla="*/ 1483360 h 2729458"/>
                    <a:gd name="connsiteX2" fmla="*/ 2784817 w 5863297"/>
                    <a:gd name="connsiteY2" fmla="*/ 0 h 2729458"/>
                    <a:gd name="connsiteX3" fmla="*/ 5863297 w 5863297"/>
                    <a:gd name="connsiteY3" fmla="*/ 20320 h 2729458"/>
                    <a:gd name="connsiteX4" fmla="*/ 5863297 w 5863297"/>
                    <a:gd name="connsiteY4" fmla="*/ 416560 h 2729458"/>
                    <a:gd name="connsiteX5" fmla="*/ 3038817 w 5863297"/>
                    <a:gd name="connsiteY5" fmla="*/ 436880 h 2729458"/>
                    <a:gd name="connsiteX6" fmla="*/ 1829777 w 5863297"/>
                    <a:gd name="connsiteY6" fmla="*/ 2682240 h 2729458"/>
                    <a:gd name="connsiteX7" fmla="*/ 977 w 5863297"/>
                    <a:gd name="connsiteY7" fmla="*/ 2702560 h 2729458"/>
                    <a:gd name="connsiteX8" fmla="*/ 977 w 5863297"/>
                    <a:gd name="connsiteY8" fmla="*/ 1564640 h 2729458"/>
                    <a:gd name="connsiteX0" fmla="*/ 9 w 6797049"/>
                    <a:gd name="connsiteY0" fmla="*/ 1574800 h 2729458"/>
                    <a:gd name="connsiteX1" fmla="*/ 2794009 w 6797049"/>
                    <a:gd name="connsiteY1" fmla="*/ 1483360 h 2729458"/>
                    <a:gd name="connsiteX2" fmla="*/ 3718569 w 6797049"/>
                    <a:gd name="connsiteY2" fmla="*/ 0 h 2729458"/>
                    <a:gd name="connsiteX3" fmla="*/ 6797049 w 6797049"/>
                    <a:gd name="connsiteY3" fmla="*/ 20320 h 2729458"/>
                    <a:gd name="connsiteX4" fmla="*/ 6797049 w 6797049"/>
                    <a:gd name="connsiteY4" fmla="*/ 416560 h 2729458"/>
                    <a:gd name="connsiteX5" fmla="*/ 3972569 w 6797049"/>
                    <a:gd name="connsiteY5" fmla="*/ 436880 h 2729458"/>
                    <a:gd name="connsiteX6" fmla="*/ 2763529 w 6797049"/>
                    <a:gd name="connsiteY6" fmla="*/ 2682240 h 2729458"/>
                    <a:gd name="connsiteX7" fmla="*/ 934729 w 6797049"/>
                    <a:gd name="connsiteY7" fmla="*/ 2702560 h 2729458"/>
                    <a:gd name="connsiteX8" fmla="*/ 9 w 6797049"/>
                    <a:gd name="connsiteY8" fmla="*/ 1574800 h 2729458"/>
                    <a:gd name="connsiteX0" fmla="*/ 217 w 6797257"/>
                    <a:gd name="connsiteY0" fmla="*/ 1574800 h 2737125"/>
                    <a:gd name="connsiteX1" fmla="*/ 2794217 w 6797257"/>
                    <a:gd name="connsiteY1" fmla="*/ 1483360 h 2737125"/>
                    <a:gd name="connsiteX2" fmla="*/ 3718777 w 6797257"/>
                    <a:gd name="connsiteY2" fmla="*/ 0 h 2737125"/>
                    <a:gd name="connsiteX3" fmla="*/ 6797257 w 6797257"/>
                    <a:gd name="connsiteY3" fmla="*/ 20320 h 2737125"/>
                    <a:gd name="connsiteX4" fmla="*/ 6797257 w 6797257"/>
                    <a:gd name="connsiteY4" fmla="*/ 416560 h 2737125"/>
                    <a:gd name="connsiteX5" fmla="*/ 3972777 w 6797257"/>
                    <a:gd name="connsiteY5" fmla="*/ 436880 h 2737125"/>
                    <a:gd name="connsiteX6" fmla="*/ 2763737 w 6797257"/>
                    <a:gd name="connsiteY6" fmla="*/ 2682240 h 2737125"/>
                    <a:gd name="connsiteX7" fmla="*/ 30697 w 6797257"/>
                    <a:gd name="connsiteY7" fmla="*/ 2722880 h 2737125"/>
                    <a:gd name="connsiteX8" fmla="*/ 217 w 6797257"/>
                    <a:gd name="connsiteY8" fmla="*/ 1574800 h 2737125"/>
                    <a:gd name="connsiteX0" fmla="*/ 10160 w 6807200"/>
                    <a:gd name="connsiteY0" fmla="*/ 1574800 h 2733010"/>
                    <a:gd name="connsiteX1" fmla="*/ 2804160 w 6807200"/>
                    <a:gd name="connsiteY1" fmla="*/ 1483360 h 2733010"/>
                    <a:gd name="connsiteX2" fmla="*/ 3728720 w 6807200"/>
                    <a:gd name="connsiteY2" fmla="*/ 0 h 2733010"/>
                    <a:gd name="connsiteX3" fmla="*/ 6807200 w 6807200"/>
                    <a:gd name="connsiteY3" fmla="*/ 20320 h 2733010"/>
                    <a:gd name="connsiteX4" fmla="*/ 6807200 w 6807200"/>
                    <a:gd name="connsiteY4" fmla="*/ 416560 h 2733010"/>
                    <a:gd name="connsiteX5" fmla="*/ 3982720 w 6807200"/>
                    <a:gd name="connsiteY5" fmla="*/ 436880 h 2733010"/>
                    <a:gd name="connsiteX6" fmla="*/ 2773680 w 6807200"/>
                    <a:gd name="connsiteY6" fmla="*/ 2682240 h 2733010"/>
                    <a:gd name="connsiteX7" fmla="*/ 0 w 6807200"/>
                    <a:gd name="connsiteY7" fmla="*/ 2712720 h 2733010"/>
                    <a:gd name="connsiteX8" fmla="*/ 10160 w 6807200"/>
                    <a:gd name="connsiteY8" fmla="*/ 1574800 h 2733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807200" h="2733010">
                      <a:moveTo>
                        <a:pt x="10160" y="1574800"/>
                      </a:moveTo>
                      <a:cubicBezTo>
                        <a:pt x="325120" y="1578187"/>
                        <a:pt x="2682240" y="1703493"/>
                        <a:pt x="2804160" y="1483360"/>
                      </a:cubicBezTo>
                      <a:cubicBezTo>
                        <a:pt x="3071707" y="917787"/>
                        <a:pt x="3268133" y="199813"/>
                        <a:pt x="3728720" y="0"/>
                      </a:cubicBezTo>
                      <a:lnTo>
                        <a:pt x="6807200" y="20320"/>
                      </a:lnTo>
                      <a:lnTo>
                        <a:pt x="6807200" y="416560"/>
                      </a:lnTo>
                      <a:lnTo>
                        <a:pt x="3982720" y="436880"/>
                      </a:lnTo>
                      <a:cubicBezTo>
                        <a:pt x="3305387" y="870373"/>
                        <a:pt x="3318933" y="2167467"/>
                        <a:pt x="2773680" y="2682240"/>
                      </a:cubicBezTo>
                      <a:cubicBezTo>
                        <a:pt x="2455333" y="2777067"/>
                        <a:pt x="308187" y="2709333"/>
                        <a:pt x="0" y="2712720"/>
                      </a:cubicBezTo>
                      <a:cubicBezTo>
                        <a:pt x="3387" y="2306320"/>
                        <a:pt x="6773" y="1981200"/>
                        <a:pt x="10160" y="157480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1605277" y="3229406"/>
                <a:ext cx="6807200" cy="2733010"/>
                <a:chOff x="1513837" y="3434080"/>
                <a:chExt cx="6807200" cy="2733010"/>
              </a:xfrm>
            </p:grpSpPr>
            <p:sp>
              <p:nvSpPr>
                <p:cNvPr id="11" name="Freeform 10"/>
                <p:cNvSpPr/>
                <p:nvPr/>
              </p:nvSpPr>
              <p:spPr>
                <a:xfrm>
                  <a:off x="3281228" y="3434080"/>
                  <a:ext cx="4582611" cy="2733010"/>
                </a:xfrm>
                <a:custGeom>
                  <a:avLst/>
                  <a:gdLst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726362"/>
                    <a:gd name="connsiteX1" fmla="*/ 995853 w 3170093"/>
                    <a:gd name="connsiteY1" fmla="*/ 1483360 h 2726362"/>
                    <a:gd name="connsiteX2" fmla="*/ 1920413 w 3170093"/>
                    <a:gd name="connsiteY2" fmla="*/ 0 h 2726362"/>
                    <a:gd name="connsiteX3" fmla="*/ 3159933 w 3170093"/>
                    <a:gd name="connsiteY3" fmla="*/ 0 h 2726362"/>
                    <a:gd name="connsiteX4" fmla="*/ 3170093 w 3170093"/>
                    <a:gd name="connsiteY4" fmla="*/ 436880 h 2726362"/>
                    <a:gd name="connsiteX5" fmla="*/ 2174413 w 3170093"/>
                    <a:gd name="connsiteY5" fmla="*/ 436880 h 2726362"/>
                    <a:gd name="connsiteX6" fmla="*/ 965373 w 3170093"/>
                    <a:gd name="connsiteY6" fmla="*/ 2682240 h 2726362"/>
                    <a:gd name="connsiteX7" fmla="*/ 40813 w 3170093"/>
                    <a:gd name="connsiteY7" fmla="*/ 2692400 h 2726362"/>
                    <a:gd name="connsiteX8" fmla="*/ 173 w 3170093"/>
                    <a:gd name="connsiteY8" fmla="*/ 1625600 h 2726362"/>
                    <a:gd name="connsiteX0" fmla="*/ 863600 w 4033520"/>
                    <a:gd name="connsiteY0" fmla="*/ 1625600 h 2729458"/>
                    <a:gd name="connsiteX1" fmla="*/ 1859280 w 4033520"/>
                    <a:gd name="connsiteY1" fmla="*/ 1483360 h 2729458"/>
                    <a:gd name="connsiteX2" fmla="*/ 2783840 w 4033520"/>
                    <a:gd name="connsiteY2" fmla="*/ 0 h 2729458"/>
                    <a:gd name="connsiteX3" fmla="*/ 4023360 w 4033520"/>
                    <a:gd name="connsiteY3" fmla="*/ 0 h 2729458"/>
                    <a:gd name="connsiteX4" fmla="*/ 4033520 w 4033520"/>
                    <a:gd name="connsiteY4" fmla="*/ 436880 h 2729458"/>
                    <a:gd name="connsiteX5" fmla="*/ 3037840 w 4033520"/>
                    <a:gd name="connsiteY5" fmla="*/ 436880 h 2729458"/>
                    <a:gd name="connsiteX6" fmla="*/ 1828800 w 4033520"/>
                    <a:gd name="connsiteY6" fmla="*/ 2682240 h 2729458"/>
                    <a:gd name="connsiteX7" fmla="*/ 0 w 4033520"/>
                    <a:gd name="connsiteY7" fmla="*/ 2702560 h 2729458"/>
                    <a:gd name="connsiteX8" fmla="*/ 863600 w 4033520"/>
                    <a:gd name="connsiteY8" fmla="*/ 1625600 h 2729458"/>
                    <a:gd name="connsiteX0" fmla="*/ 977 w 4034497"/>
                    <a:gd name="connsiteY0" fmla="*/ 1564640 h 2729458"/>
                    <a:gd name="connsiteX1" fmla="*/ 1860257 w 4034497"/>
                    <a:gd name="connsiteY1" fmla="*/ 1483360 h 2729458"/>
                    <a:gd name="connsiteX2" fmla="*/ 2784817 w 4034497"/>
                    <a:gd name="connsiteY2" fmla="*/ 0 h 2729458"/>
                    <a:gd name="connsiteX3" fmla="*/ 4024337 w 4034497"/>
                    <a:gd name="connsiteY3" fmla="*/ 0 h 2729458"/>
                    <a:gd name="connsiteX4" fmla="*/ 4034497 w 4034497"/>
                    <a:gd name="connsiteY4" fmla="*/ 436880 h 2729458"/>
                    <a:gd name="connsiteX5" fmla="*/ 3038817 w 4034497"/>
                    <a:gd name="connsiteY5" fmla="*/ 436880 h 2729458"/>
                    <a:gd name="connsiteX6" fmla="*/ 1829777 w 4034497"/>
                    <a:gd name="connsiteY6" fmla="*/ 2682240 h 2729458"/>
                    <a:gd name="connsiteX7" fmla="*/ 977 w 4034497"/>
                    <a:gd name="connsiteY7" fmla="*/ 2702560 h 2729458"/>
                    <a:gd name="connsiteX8" fmla="*/ 977 w 4034497"/>
                    <a:gd name="connsiteY8" fmla="*/ 1564640 h 2729458"/>
                    <a:gd name="connsiteX0" fmla="*/ 977 w 5406097"/>
                    <a:gd name="connsiteY0" fmla="*/ 1564640 h 2729458"/>
                    <a:gd name="connsiteX1" fmla="*/ 1860257 w 5406097"/>
                    <a:gd name="connsiteY1" fmla="*/ 1483360 h 2729458"/>
                    <a:gd name="connsiteX2" fmla="*/ 2784817 w 5406097"/>
                    <a:gd name="connsiteY2" fmla="*/ 0 h 2729458"/>
                    <a:gd name="connsiteX3" fmla="*/ 5406097 w 5406097"/>
                    <a:gd name="connsiteY3" fmla="*/ 20320 h 2729458"/>
                    <a:gd name="connsiteX4" fmla="*/ 4034497 w 5406097"/>
                    <a:gd name="connsiteY4" fmla="*/ 436880 h 2729458"/>
                    <a:gd name="connsiteX5" fmla="*/ 3038817 w 5406097"/>
                    <a:gd name="connsiteY5" fmla="*/ 436880 h 2729458"/>
                    <a:gd name="connsiteX6" fmla="*/ 1829777 w 5406097"/>
                    <a:gd name="connsiteY6" fmla="*/ 2682240 h 2729458"/>
                    <a:gd name="connsiteX7" fmla="*/ 977 w 5406097"/>
                    <a:gd name="connsiteY7" fmla="*/ 2702560 h 2729458"/>
                    <a:gd name="connsiteX8" fmla="*/ 977 w 5406097"/>
                    <a:gd name="connsiteY8" fmla="*/ 1564640 h 2729458"/>
                    <a:gd name="connsiteX0" fmla="*/ 977 w 5406097"/>
                    <a:gd name="connsiteY0" fmla="*/ 1564640 h 2729458"/>
                    <a:gd name="connsiteX1" fmla="*/ 1860257 w 5406097"/>
                    <a:gd name="connsiteY1" fmla="*/ 1483360 h 2729458"/>
                    <a:gd name="connsiteX2" fmla="*/ 2784817 w 5406097"/>
                    <a:gd name="connsiteY2" fmla="*/ 0 h 2729458"/>
                    <a:gd name="connsiteX3" fmla="*/ 5406097 w 5406097"/>
                    <a:gd name="connsiteY3" fmla="*/ 20320 h 2729458"/>
                    <a:gd name="connsiteX4" fmla="*/ 5406097 w 5406097"/>
                    <a:gd name="connsiteY4" fmla="*/ 447040 h 2729458"/>
                    <a:gd name="connsiteX5" fmla="*/ 3038817 w 5406097"/>
                    <a:gd name="connsiteY5" fmla="*/ 436880 h 2729458"/>
                    <a:gd name="connsiteX6" fmla="*/ 1829777 w 5406097"/>
                    <a:gd name="connsiteY6" fmla="*/ 2682240 h 2729458"/>
                    <a:gd name="connsiteX7" fmla="*/ 977 w 5406097"/>
                    <a:gd name="connsiteY7" fmla="*/ 2702560 h 2729458"/>
                    <a:gd name="connsiteX8" fmla="*/ 977 w 5406097"/>
                    <a:gd name="connsiteY8" fmla="*/ 1564640 h 2729458"/>
                    <a:gd name="connsiteX0" fmla="*/ 822960 w 5405120"/>
                    <a:gd name="connsiteY0" fmla="*/ 1595120 h 2729458"/>
                    <a:gd name="connsiteX1" fmla="*/ 1859280 w 5405120"/>
                    <a:gd name="connsiteY1" fmla="*/ 1483360 h 2729458"/>
                    <a:gd name="connsiteX2" fmla="*/ 2783840 w 5405120"/>
                    <a:gd name="connsiteY2" fmla="*/ 0 h 2729458"/>
                    <a:gd name="connsiteX3" fmla="*/ 5405120 w 5405120"/>
                    <a:gd name="connsiteY3" fmla="*/ 20320 h 2729458"/>
                    <a:gd name="connsiteX4" fmla="*/ 5405120 w 5405120"/>
                    <a:gd name="connsiteY4" fmla="*/ 447040 h 2729458"/>
                    <a:gd name="connsiteX5" fmla="*/ 3037840 w 5405120"/>
                    <a:gd name="connsiteY5" fmla="*/ 436880 h 2729458"/>
                    <a:gd name="connsiteX6" fmla="*/ 1828800 w 5405120"/>
                    <a:gd name="connsiteY6" fmla="*/ 2682240 h 2729458"/>
                    <a:gd name="connsiteX7" fmla="*/ 0 w 5405120"/>
                    <a:gd name="connsiteY7" fmla="*/ 2702560 h 2729458"/>
                    <a:gd name="connsiteX8" fmla="*/ 822960 w 5405120"/>
                    <a:gd name="connsiteY8" fmla="*/ 1595120 h 2729458"/>
                    <a:gd name="connsiteX0" fmla="*/ 451 w 4582611"/>
                    <a:gd name="connsiteY0" fmla="*/ 1595120 h 2733010"/>
                    <a:gd name="connsiteX1" fmla="*/ 1036771 w 4582611"/>
                    <a:gd name="connsiteY1" fmla="*/ 1483360 h 2733010"/>
                    <a:gd name="connsiteX2" fmla="*/ 1961331 w 4582611"/>
                    <a:gd name="connsiteY2" fmla="*/ 0 h 2733010"/>
                    <a:gd name="connsiteX3" fmla="*/ 4582611 w 4582611"/>
                    <a:gd name="connsiteY3" fmla="*/ 20320 h 2733010"/>
                    <a:gd name="connsiteX4" fmla="*/ 4582611 w 4582611"/>
                    <a:gd name="connsiteY4" fmla="*/ 447040 h 2733010"/>
                    <a:gd name="connsiteX5" fmla="*/ 2215331 w 4582611"/>
                    <a:gd name="connsiteY5" fmla="*/ 436880 h 2733010"/>
                    <a:gd name="connsiteX6" fmla="*/ 1006291 w 4582611"/>
                    <a:gd name="connsiteY6" fmla="*/ 2682240 h 2733010"/>
                    <a:gd name="connsiteX7" fmla="*/ 10611 w 4582611"/>
                    <a:gd name="connsiteY7" fmla="*/ 2712720 h 2733010"/>
                    <a:gd name="connsiteX8" fmla="*/ 451 w 4582611"/>
                    <a:gd name="connsiteY8" fmla="*/ 1595120 h 2733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82611" h="2733010">
                      <a:moveTo>
                        <a:pt x="451" y="1595120"/>
                      </a:moveTo>
                      <a:cubicBezTo>
                        <a:pt x="315411" y="1598507"/>
                        <a:pt x="914851" y="1703493"/>
                        <a:pt x="1036771" y="1483360"/>
                      </a:cubicBezTo>
                      <a:cubicBezTo>
                        <a:pt x="1304318" y="917787"/>
                        <a:pt x="1500744" y="199813"/>
                        <a:pt x="1961331" y="0"/>
                      </a:cubicBezTo>
                      <a:lnTo>
                        <a:pt x="4582611" y="20320"/>
                      </a:lnTo>
                      <a:lnTo>
                        <a:pt x="4582611" y="447040"/>
                      </a:lnTo>
                      <a:lnTo>
                        <a:pt x="2215331" y="436880"/>
                      </a:lnTo>
                      <a:cubicBezTo>
                        <a:pt x="1537998" y="870373"/>
                        <a:pt x="1551544" y="2167467"/>
                        <a:pt x="1006291" y="2682240"/>
                      </a:cubicBezTo>
                      <a:cubicBezTo>
                        <a:pt x="687944" y="2777067"/>
                        <a:pt x="318798" y="2709333"/>
                        <a:pt x="10611" y="2712720"/>
                      </a:cubicBezTo>
                      <a:cubicBezTo>
                        <a:pt x="13998" y="2306320"/>
                        <a:pt x="-2936" y="2001520"/>
                        <a:pt x="451" y="1595120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>
                  <a:off x="1513837" y="3434080"/>
                  <a:ext cx="6807200" cy="2733010"/>
                </a:xfrm>
                <a:custGeom>
                  <a:avLst/>
                  <a:gdLst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726362"/>
                    <a:gd name="connsiteX1" fmla="*/ 995853 w 3170093"/>
                    <a:gd name="connsiteY1" fmla="*/ 1483360 h 2726362"/>
                    <a:gd name="connsiteX2" fmla="*/ 1920413 w 3170093"/>
                    <a:gd name="connsiteY2" fmla="*/ 0 h 2726362"/>
                    <a:gd name="connsiteX3" fmla="*/ 3159933 w 3170093"/>
                    <a:gd name="connsiteY3" fmla="*/ 0 h 2726362"/>
                    <a:gd name="connsiteX4" fmla="*/ 3170093 w 3170093"/>
                    <a:gd name="connsiteY4" fmla="*/ 436880 h 2726362"/>
                    <a:gd name="connsiteX5" fmla="*/ 2174413 w 3170093"/>
                    <a:gd name="connsiteY5" fmla="*/ 436880 h 2726362"/>
                    <a:gd name="connsiteX6" fmla="*/ 965373 w 3170093"/>
                    <a:gd name="connsiteY6" fmla="*/ 2682240 h 2726362"/>
                    <a:gd name="connsiteX7" fmla="*/ 40813 w 3170093"/>
                    <a:gd name="connsiteY7" fmla="*/ 2692400 h 2726362"/>
                    <a:gd name="connsiteX8" fmla="*/ 173 w 3170093"/>
                    <a:gd name="connsiteY8" fmla="*/ 1625600 h 2726362"/>
                    <a:gd name="connsiteX0" fmla="*/ 863600 w 4033520"/>
                    <a:gd name="connsiteY0" fmla="*/ 1625600 h 2729458"/>
                    <a:gd name="connsiteX1" fmla="*/ 1859280 w 4033520"/>
                    <a:gd name="connsiteY1" fmla="*/ 1483360 h 2729458"/>
                    <a:gd name="connsiteX2" fmla="*/ 2783840 w 4033520"/>
                    <a:gd name="connsiteY2" fmla="*/ 0 h 2729458"/>
                    <a:gd name="connsiteX3" fmla="*/ 4023360 w 4033520"/>
                    <a:gd name="connsiteY3" fmla="*/ 0 h 2729458"/>
                    <a:gd name="connsiteX4" fmla="*/ 4033520 w 4033520"/>
                    <a:gd name="connsiteY4" fmla="*/ 436880 h 2729458"/>
                    <a:gd name="connsiteX5" fmla="*/ 3037840 w 4033520"/>
                    <a:gd name="connsiteY5" fmla="*/ 436880 h 2729458"/>
                    <a:gd name="connsiteX6" fmla="*/ 1828800 w 4033520"/>
                    <a:gd name="connsiteY6" fmla="*/ 2682240 h 2729458"/>
                    <a:gd name="connsiteX7" fmla="*/ 0 w 4033520"/>
                    <a:gd name="connsiteY7" fmla="*/ 2702560 h 2729458"/>
                    <a:gd name="connsiteX8" fmla="*/ 863600 w 4033520"/>
                    <a:gd name="connsiteY8" fmla="*/ 1625600 h 2729458"/>
                    <a:gd name="connsiteX0" fmla="*/ 977 w 4034497"/>
                    <a:gd name="connsiteY0" fmla="*/ 1564640 h 2729458"/>
                    <a:gd name="connsiteX1" fmla="*/ 1860257 w 4034497"/>
                    <a:gd name="connsiteY1" fmla="*/ 1483360 h 2729458"/>
                    <a:gd name="connsiteX2" fmla="*/ 2784817 w 4034497"/>
                    <a:gd name="connsiteY2" fmla="*/ 0 h 2729458"/>
                    <a:gd name="connsiteX3" fmla="*/ 4024337 w 4034497"/>
                    <a:gd name="connsiteY3" fmla="*/ 0 h 2729458"/>
                    <a:gd name="connsiteX4" fmla="*/ 4034497 w 4034497"/>
                    <a:gd name="connsiteY4" fmla="*/ 436880 h 2729458"/>
                    <a:gd name="connsiteX5" fmla="*/ 3038817 w 4034497"/>
                    <a:gd name="connsiteY5" fmla="*/ 436880 h 2729458"/>
                    <a:gd name="connsiteX6" fmla="*/ 1829777 w 4034497"/>
                    <a:gd name="connsiteY6" fmla="*/ 2682240 h 2729458"/>
                    <a:gd name="connsiteX7" fmla="*/ 977 w 4034497"/>
                    <a:gd name="connsiteY7" fmla="*/ 2702560 h 2729458"/>
                    <a:gd name="connsiteX8" fmla="*/ 977 w 4034497"/>
                    <a:gd name="connsiteY8" fmla="*/ 1564640 h 2729458"/>
                    <a:gd name="connsiteX0" fmla="*/ 977 w 5863297"/>
                    <a:gd name="connsiteY0" fmla="*/ 1564640 h 2729458"/>
                    <a:gd name="connsiteX1" fmla="*/ 1860257 w 5863297"/>
                    <a:gd name="connsiteY1" fmla="*/ 1483360 h 2729458"/>
                    <a:gd name="connsiteX2" fmla="*/ 2784817 w 5863297"/>
                    <a:gd name="connsiteY2" fmla="*/ 0 h 2729458"/>
                    <a:gd name="connsiteX3" fmla="*/ 5863297 w 5863297"/>
                    <a:gd name="connsiteY3" fmla="*/ 20320 h 2729458"/>
                    <a:gd name="connsiteX4" fmla="*/ 4034497 w 5863297"/>
                    <a:gd name="connsiteY4" fmla="*/ 436880 h 2729458"/>
                    <a:gd name="connsiteX5" fmla="*/ 3038817 w 5863297"/>
                    <a:gd name="connsiteY5" fmla="*/ 436880 h 2729458"/>
                    <a:gd name="connsiteX6" fmla="*/ 1829777 w 5863297"/>
                    <a:gd name="connsiteY6" fmla="*/ 2682240 h 2729458"/>
                    <a:gd name="connsiteX7" fmla="*/ 977 w 5863297"/>
                    <a:gd name="connsiteY7" fmla="*/ 2702560 h 2729458"/>
                    <a:gd name="connsiteX8" fmla="*/ 977 w 5863297"/>
                    <a:gd name="connsiteY8" fmla="*/ 1564640 h 2729458"/>
                    <a:gd name="connsiteX0" fmla="*/ 977 w 5863297"/>
                    <a:gd name="connsiteY0" fmla="*/ 1564640 h 2729458"/>
                    <a:gd name="connsiteX1" fmla="*/ 1860257 w 5863297"/>
                    <a:gd name="connsiteY1" fmla="*/ 1483360 h 2729458"/>
                    <a:gd name="connsiteX2" fmla="*/ 2784817 w 5863297"/>
                    <a:gd name="connsiteY2" fmla="*/ 0 h 2729458"/>
                    <a:gd name="connsiteX3" fmla="*/ 5863297 w 5863297"/>
                    <a:gd name="connsiteY3" fmla="*/ 20320 h 2729458"/>
                    <a:gd name="connsiteX4" fmla="*/ 5863297 w 5863297"/>
                    <a:gd name="connsiteY4" fmla="*/ 416560 h 2729458"/>
                    <a:gd name="connsiteX5" fmla="*/ 3038817 w 5863297"/>
                    <a:gd name="connsiteY5" fmla="*/ 436880 h 2729458"/>
                    <a:gd name="connsiteX6" fmla="*/ 1829777 w 5863297"/>
                    <a:gd name="connsiteY6" fmla="*/ 2682240 h 2729458"/>
                    <a:gd name="connsiteX7" fmla="*/ 977 w 5863297"/>
                    <a:gd name="connsiteY7" fmla="*/ 2702560 h 2729458"/>
                    <a:gd name="connsiteX8" fmla="*/ 977 w 5863297"/>
                    <a:gd name="connsiteY8" fmla="*/ 1564640 h 2729458"/>
                    <a:gd name="connsiteX0" fmla="*/ 9 w 6797049"/>
                    <a:gd name="connsiteY0" fmla="*/ 1574800 h 2729458"/>
                    <a:gd name="connsiteX1" fmla="*/ 2794009 w 6797049"/>
                    <a:gd name="connsiteY1" fmla="*/ 1483360 h 2729458"/>
                    <a:gd name="connsiteX2" fmla="*/ 3718569 w 6797049"/>
                    <a:gd name="connsiteY2" fmla="*/ 0 h 2729458"/>
                    <a:gd name="connsiteX3" fmla="*/ 6797049 w 6797049"/>
                    <a:gd name="connsiteY3" fmla="*/ 20320 h 2729458"/>
                    <a:gd name="connsiteX4" fmla="*/ 6797049 w 6797049"/>
                    <a:gd name="connsiteY4" fmla="*/ 416560 h 2729458"/>
                    <a:gd name="connsiteX5" fmla="*/ 3972569 w 6797049"/>
                    <a:gd name="connsiteY5" fmla="*/ 436880 h 2729458"/>
                    <a:gd name="connsiteX6" fmla="*/ 2763529 w 6797049"/>
                    <a:gd name="connsiteY6" fmla="*/ 2682240 h 2729458"/>
                    <a:gd name="connsiteX7" fmla="*/ 934729 w 6797049"/>
                    <a:gd name="connsiteY7" fmla="*/ 2702560 h 2729458"/>
                    <a:gd name="connsiteX8" fmla="*/ 9 w 6797049"/>
                    <a:gd name="connsiteY8" fmla="*/ 1574800 h 2729458"/>
                    <a:gd name="connsiteX0" fmla="*/ 217 w 6797257"/>
                    <a:gd name="connsiteY0" fmla="*/ 1574800 h 2737125"/>
                    <a:gd name="connsiteX1" fmla="*/ 2794217 w 6797257"/>
                    <a:gd name="connsiteY1" fmla="*/ 1483360 h 2737125"/>
                    <a:gd name="connsiteX2" fmla="*/ 3718777 w 6797257"/>
                    <a:gd name="connsiteY2" fmla="*/ 0 h 2737125"/>
                    <a:gd name="connsiteX3" fmla="*/ 6797257 w 6797257"/>
                    <a:gd name="connsiteY3" fmla="*/ 20320 h 2737125"/>
                    <a:gd name="connsiteX4" fmla="*/ 6797257 w 6797257"/>
                    <a:gd name="connsiteY4" fmla="*/ 416560 h 2737125"/>
                    <a:gd name="connsiteX5" fmla="*/ 3972777 w 6797257"/>
                    <a:gd name="connsiteY5" fmla="*/ 436880 h 2737125"/>
                    <a:gd name="connsiteX6" fmla="*/ 2763737 w 6797257"/>
                    <a:gd name="connsiteY6" fmla="*/ 2682240 h 2737125"/>
                    <a:gd name="connsiteX7" fmla="*/ 30697 w 6797257"/>
                    <a:gd name="connsiteY7" fmla="*/ 2722880 h 2737125"/>
                    <a:gd name="connsiteX8" fmla="*/ 217 w 6797257"/>
                    <a:gd name="connsiteY8" fmla="*/ 1574800 h 2737125"/>
                    <a:gd name="connsiteX0" fmla="*/ 10160 w 6807200"/>
                    <a:gd name="connsiteY0" fmla="*/ 1574800 h 2733010"/>
                    <a:gd name="connsiteX1" fmla="*/ 2804160 w 6807200"/>
                    <a:gd name="connsiteY1" fmla="*/ 1483360 h 2733010"/>
                    <a:gd name="connsiteX2" fmla="*/ 3728720 w 6807200"/>
                    <a:gd name="connsiteY2" fmla="*/ 0 h 2733010"/>
                    <a:gd name="connsiteX3" fmla="*/ 6807200 w 6807200"/>
                    <a:gd name="connsiteY3" fmla="*/ 20320 h 2733010"/>
                    <a:gd name="connsiteX4" fmla="*/ 6807200 w 6807200"/>
                    <a:gd name="connsiteY4" fmla="*/ 416560 h 2733010"/>
                    <a:gd name="connsiteX5" fmla="*/ 3982720 w 6807200"/>
                    <a:gd name="connsiteY5" fmla="*/ 436880 h 2733010"/>
                    <a:gd name="connsiteX6" fmla="*/ 2773680 w 6807200"/>
                    <a:gd name="connsiteY6" fmla="*/ 2682240 h 2733010"/>
                    <a:gd name="connsiteX7" fmla="*/ 0 w 6807200"/>
                    <a:gd name="connsiteY7" fmla="*/ 2712720 h 2733010"/>
                    <a:gd name="connsiteX8" fmla="*/ 10160 w 6807200"/>
                    <a:gd name="connsiteY8" fmla="*/ 1574800 h 2733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807200" h="2733010">
                      <a:moveTo>
                        <a:pt x="10160" y="1574800"/>
                      </a:moveTo>
                      <a:cubicBezTo>
                        <a:pt x="325120" y="1578187"/>
                        <a:pt x="2682240" y="1703493"/>
                        <a:pt x="2804160" y="1483360"/>
                      </a:cubicBezTo>
                      <a:cubicBezTo>
                        <a:pt x="3071707" y="917787"/>
                        <a:pt x="3268133" y="199813"/>
                        <a:pt x="3728720" y="0"/>
                      </a:cubicBezTo>
                      <a:lnTo>
                        <a:pt x="6807200" y="20320"/>
                      </a:lnTo>
                      <a:lnTo>
                        <a:pt x="6807200" y="416560"/>
                      </a:lnTo>
                      <a:lnTo>
                        <a:pt x="3982720" y="436880"/>
                      </a:lnTo>
                      <a:cubicBezTo>
                        <a:pt x="3305387" y="870373"/>
                        <a:pt x="3318933" y="2167467"/>
                        <a:pt x="2773680" y="2682240"/>
                      </a:cubicBezTo>
                      <a:cubicBezTo>
                        <a:pt x="2455333" y="2777067"/>
                        <a:pt x="308187" y="2709333"/>
                        <a:pt x="0" y="2712720"/>
                      </a:cubicBezTo>
                      <a:cubicBezTo>
                        <a:pt x="3387" y="2306320"/>
                        <a:pt x="6773" y="1981200"/>
                        <a:pt x="10160" y="157480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" name="Straight Connector 14"/>
              <p:cNvCxnSpPr/>
              <p:nvPr/>
            </p:nvCxnSpPr>
            <p:spPr>
              <a:xfrm>
                <a:off x="2568522" y="3013938"/>
                <a:ext cx="0" cy="185122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3360550" y="3013938"/>
                <a:ext cx="12118" cy="185122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573518" y="748258"/>
                <a:ext cx="10160" cy="24960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7945119" y="733018"/>
                <a:ext cx="23913" cy="251815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804322" y="2580659"/>
                    <a:ext cx="6865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4322" y="2580659"/>
                    <a:ext cx="686598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7965" r="-265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743790" y="5547544"/>
                    <a:ext cx="6865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3790" y="5547544"/>
                    <a:ext cx="686598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7080" r="-265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8513174" y="284480"/>
                    <a:ext cx="69852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3174" y="284480"/>
                    <a:ext cx="69852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895" r="-3509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8513174" y="3229406"/>
                    <a:ext cx="69852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3174" y="3229406"/>
                    <a:ext cx="69852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7895" r="-3509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Straight Arrow Connector 26"/>
              <p:cNvCxnSpPr/>
              <p:nvPr/>
            </p:nvCxnSpPr>
            <p:spPr>
              <a:xfrm>
                <a:off x="2549181" y="2411511"/>
                <a:ext cx="63089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3372668" y="5485510"/>
                <a:ext cx="63089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7945119" y="3463086"/>
                <a:ext cx="386081" cy="29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V="1">
                <a:off x="6583678" y="514881"/>
                <a:ext cx="386081" cy="29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704041" y="2411511"/>
                    <a:ext cx="32117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4041" y="2411511"/>
                    <a:ext cx="321178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9615" r="-7692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3527528" y="5485510"/>
                    <a:ext cx="32117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7528" y="5485510"/>
                    <a:ext cx="32117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9615" r="-769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6648706" y="686986"/>
                    <a:ext cx="32714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8706" y="686986"/>
                    <a:ext cx="327141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434" r="-7547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7998524" y="3592159"/>
                    <a:ext cx="32714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8524" y="3592159"/>
                    <a:ext cx="327141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7407" r="-740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/>
              <p:nvPr/>
            </p:nvCxnSpPr>
            <p:spPr>
              <a:xfrm>
                <a:off x="6573518" y="1938769"/>
                <a:ext cx="136144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6959599" y="1963831"/>
                    <a:ext cx="56598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Δt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9599" y="1963831"/>
                    <a:ext cx="565989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376" r="-967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Arrow Connector 39"/>
              <p:cNvCxnSpPr/>
              <p:nvPr/>
            </p:nvCxnSpPr>
            <p:spPr>
              <a:xfrm>
                <a:off x="2569154" y="3798361"/>
                <a:ext cx="82348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2693864" y="3798361"/>
                    <a:ext cx="56598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Δt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3864" y="3798361"/>
                    <a:ext cx="565989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4301" r="-860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Straight Arrow Connector 44"/>
              <p:cNvCxnSpPr/>
              <p:nvPr/>
            </p:nvCxnSpPr>
            <p:spPr>
              <a:xfrm flipV="1">
                <a:off x="1066800" y="162560"/>
                <a:ext cx="20320" cy="28513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076960" y="2411511"/>
                <a:ext cx="178767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087120" y="514881"/>
                <a:ext cx="5470688" cy="2000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701750" y="2157833"/>
                    <a:ext cx="32072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750" y="2157833"/>
                    <a:ext cx="320729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6981" r="-5660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695722" y="360992"/>
                    <a:ext cx="32669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722" y="360992"/>
                    <a:ext cx="326691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6667" r="-7407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731352" y="2157832"/>
                    <a:ext cx="6553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1352" y="2157832"/>
                    <a:ext cx="655308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6481" r="-740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3731352" y="4939894"/>
                    <a:ext cx="77219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1352" y="4939894"/>
                    <a:ext cx="772199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5512" r="-472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3" name="Straight Arrow Connector 62"/>
            <p:cNvCxnSpPr/>
            <p:nvPr/>
          </p:nvCxnSpPr>
          <p:spPr>
            <a:xfrm>
              <a:off x="2148818" y="2279129"/>
              <a:ext cx="863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2070811" y="1842298"/>
                  <a:ext cx="11685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0811" y="1842298"/>
                  <a:ext cx="1168525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4188" r="-157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/>
            <p:cNvCxnSpPr/>
            <p:nvPr/>
          </p:nvCxnSpPr>
          <p:spPr>
            <a:xfrm flipH="1">
              <a:off x="5344160" y="711200"/>
              <a:ext cx="8174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5159657" y="320287"/>
                  <a:ext cx="118641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9657" y="320287"/>
                  <a:ext cx="1186414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3590" r="-1538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548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899365" y="1645120"/>
            <a:ext cx="4884208" cy="1434122"/>
            <a:chOff x="1899365" y="1645120"/>
            <a:chExt cx="4884208" cy="1434122"/>
          </a:xfrm>
        </p:grpSpPr>
        <p:sp>
          <p:nvSpPr>
            <p:cNvPr id="13" name="Freeform 12"/>
            <p:cNvSpPr/>
            <p:nvPr/>
          </p:nvSpPr>
          <p:spPr>
            <a:xfrm>
              <a:off x="2843192" y="2410858"/>
              <a:ext cx="2069887" cy="328493"/>
            </a:xfrm>
            <a:custGeom>
              <a:avLst/>
              <a:gdLst>
                <a:gd name="connsiteX0" fmla="*/ 0 w 2855935"/>
                <a:gd name="connsiteY0" fmla="*/ 275573 h 288099"/>
                <a:gd name="connsiteX1" fmla="*/ 2855935 w 2855935"/>
                <a:gd name="connsiteY1" fmla="*/ 288099 h 288099"/>
                <a:gd name="connsiteX2" fmla="*/ 162839 w 2855935"/>
                <a:gd name="connsiteY2" fmla="*/ 0 h 288099"/>
                <a:gd name="connsiteX3" fmla="*/ 0 w 2855935"/>
                <a:gd name="connsiteY3" fmla="*/ 275573 h 288099"/>
                <a:gd name="connsiteX0" fmla="*/ 0 w 2855935"/>
                <a:gd name="connsiteY0" fmla="*/ 275573 h 288099"/>
                <a:gd name="connsiteX1" fmla="*/ 2855935 w 2855935"/>
                <a:gd name="connsiteY1" fmla="*/ 288099 h 288099"/>
                <a:gd name="connsiteX2" fmla="*/ 162839 w 2855935"/>
                <a:gd name="connsiteY2" fmla="*/ 0 h 288099"/>
                <a:gd name="connsiteX3" fmla="*/ 0 w 2855935"/>
                <a:gd name="connsiteY3" fmla="*/ 275573 h 288099"/>
                <a:gd name="connsiteX0" fmla="*/ 0 w 2855935"/>
                <a:gd name="connsiteY0" fmla="*/ 286449 h 298975"/>
                <a:gd name="connsiteX1" fmla="*/ 2855935 w 2855935"/>
                <a:gd name="connsiteY1" fmla="*/ 298975 h 298975"/>
                <a:gd name="connsiteX2" fmla="*/ 162839 w 2855935"/>
                <a:gd name="connsiteY2" fmla="*/ 10876 h 298975"/>
                <a:gd name="connsiteX3" fmla="*/ 0 w 2855935"/>
                <a:gd name="connsiteY3" fmla="*/ 286449 h 298975"/>
                <a:gd name="connsiteX0" fmla="*/ 0 w 2855935"/>
                <a:gd name="connsiteY0" fmla="*/ 286449 h 298975"/>
                <a:gd name="connsiteX1" fmla="*/ 2855935 w 2855935"/>
                <a:gd name="connsiteY1" fmla="*/ 298975 h 298975"/>
                <a:gd name="connsiteX2" fmla="*/ 162839 w 2855935"/>
                <a:gd name="connsiteY2" fmla="*/ 10876 h 298975"/>
                <a:gd name="connsiteX3" fmla="*/ 0 w 2855935"/>
                <a:gd name="connsiteY3" fmla="*/ 286449 h 298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5935" h="298975">
                  <a:moveTo>
                    <a:pt x="0" y="286449"/>
                  </a:moveTo>
                  <a:lnTo>
                    <a:pt x="2855935" y="298975"/>
                  </a:lnTo>
                  <a:cubicBezTo>
                    <a:pt x="1958236" y="202942"/>
                    <a:pt x="321502" y="-55929"/>
                    <a:pt x="162839" y="10876"/>
                  </a:cubicBezTo>
                  <a:cubicBezTo>
                    <a:pt x="33402" y="65156"/>
                    <a:pt x="16702" y="169539"/>
                    <a:pt x="0" y="286449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899367" y="2262712"/>
              <a:ext cx="4884206" cy="469855"/>
            </a:xfrm>
            <a:custGeom>
              <a:avLst/>
              <a:gdLst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97016 h 427635"/>
                <a:gd name="connsiteX1" fmla="*/ 977030 w 6739003"/>
                <a:gd name="connsiteY1" fmla="*/ 21236 h 427635"/>
                <a:gd name="connsiteX2" fmla="*/ 4985359 w 6739003"/>
                <a:gd name="connsiteY2" fmla="*/ 371964 h 427635"/>
                <a:gd name="connsiteX3" fmla="*/ 6739003 w 6739003"/>
                <a:gd name="connsiteY3" fmla="*/ 422069 h 4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9003" h="427635">
                  <a:moveTo>
                    <a:pt x="0" y="397016"/>
                  </a:moveTo>
                  <a:cubicBezTo>
                    <a:pt x="824629" y="211213"/>
                    <a:pt x="622126" y="138145"/>
                    <a:pt x="977030" y="21236"/>
                  </a:cubicBezTo>
                  <a:cubicBezTo>
                    <a:pt x="1331934" y="-95673"/>
                    <a:pt x="4025030" y="305158"/>
                    <a:pt x="4985359" y="371964"/>
                  </a:cubicBezTo>
                  <a:cubicBezTo>
                    <a:pt x="5945688" y="438770"/>
                    <a:pt x="6342345" y="430419"/>
                    <a:pt x="6739003" y="42206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1899366" y="2112092"/>
              <a:ext cx="4884205" cy="328263"/>
            </a:xfrm>
            <a:custGeom>
              <a:avLst/>
              <a:gdLst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97016 h 427635"/>
                <a:gd name="connsiteX1" fmla="*/ 977030 w 6739003"/>
                <a:gd name="connsiteY1" fmla="*/ 21236 h 427635"/>
                <a:gd name="connsiteX2" fmla="*/ 4985359 w 6739003"/>
                <a:gd name="connsiteY2" fmla="*/ 371964 h 427635"/>
                <a:gd name="connsiteX3" fmla="*/ 6739003 w 6739003"/>
                <a:gd name="connsiteY3" fmla="*/ 422069 h 4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9003" h="427635">
                  <a:moveTo>
                    <a:pt x="0" y="397016"/>
                  </a:moveTo>
                  <a:cubicBezTo>
                    <a:pt x="824629" y="211213"/>
                    <a:pt x="622126" y="138145"/>
                    <a:pt x="977030" y="21236"/>
                  </a:cubicBezTo>
                  <a:cubicBezTo>
                    <a:pt x="1331934" y="-95673"/>
                    <a:pt x="4025030" y="305158"/>
                    <a:pt x="4985359" y="371964"/>
                  </a:cubicBezTo>
                  <a:cubicBezTo>
                    <a:pt x="5945688" y="438770"/>
                    <a:pt x="6342345" y="430419"/>
                    <a:pt x="6739003" y="42206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899365" y="1953841"/>
              <a:ext cx="4884205" cy="195055"/>
            </a:xfrm>
            <a:custGeom>
              <a:avLst/>
              <a:gdLst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97016 h 427635"/>
                <a:gd name="connsiteX1" fmla="*/ 977030 w 6739003"/>
                <a:gd name="connsiteY1" fmla="*/ 21236 h 427635"/>
                <a:gd name="connsiteX2" fmla="*/ 4985359 w 6739003"/>
                <a:gd name="connsiteY2" fmla="*/ 371964 h 427635"/>
                <a:gd name="connsiteX3" fmla="*/ 6739003 w 6739003"/>
                <a:gd name="connsiteY3" fmla="*/ 422069 h 4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9003" h="427635">
                  <a:moveTo>
                    <a:pt x="0" y="397016"/>
                  </a:moveTo>
                  <a:cubicBezTo>
                    <a:pt x="824629" y="211213"/>
                    <a:pt x="622126" y="138145"/>
                    <a:pt x="977030" y="21236"/>
                  </a:cubicBezTo>
                  <a:cubicBezTo>
                    <a:pt x="1331934" y="-95673"/>
                    <a:pt x="4025030" y="305158"/>
                    <a:pt x="4985359" y="371964"/>
                  </a:cubicBezTo>
                  <a:cubicBezTo>
                    <a:pt x="5945688" y="438770"/>
                    <a:pt x="6342345" y="430419"/>
                    <a:pt x="6739003" y="42206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899365" y="1797447"/>
              <a:ext cx="4884205" cy="108630"/>
            </a:xfrm>
            <a:custGeom>
              <a:avLst/>
              <a:gdLst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97016 h 427635"/>
                <a:gd name="connsiteX1" fmla="*/ 977030 w 6739003"/>
                <a:gd name="connsiteY1" fmla="*/ 21236 h 427635"/>
                <a:gd name="connsiteX2" fmla="*/ 4985359 w 6739003"/>
                <a:gd name="connsiteY2" fmla="*/ 371964 h 427635"/>
                <a:gd name="connsiteX3" fmla="*/ 6739003 w 6739003"/>
                <a:gd name="connsiteY3" fmla="*/ 422069 h 4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9003" h="427635">
                  <a:moveTo>
                    <a:pt x="0" y="397016"/>
                  </a:moveTo>
                  <a:cubicBezTo>
                    <a:pt x="824629" y="211213"/>
                    <a:pt x="622126" y="138145"/>
                    <a:pt x="977030" y="21236"/>
                  </a:cubicBezTo>
                  <a:cubicBezTo>
                    <a:pt x="1331934" y="-95673"/>
                    <a:pt x="4025030" y="305158"/>
                    <a:pt x="4985359" y="371964"/>
                  </a:cubicBezTo>
                  <a:cubicBezTo>
                    <a:pt x="5945688" y="438770"/>
                    <a:pt x="6342345" y="430419"/>
                    <a:pt x="6739003" y="42206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899365" y="1645120"/>
              <a:ext cx="4884205" cy="4128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899365" y="2840254"/>
              <a:ext cx="4884205" cy="4128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899365" y="3037954"/>
              <a:ext cx="4884205" cy="4128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092503" y="2087439"/>
                  <a:ext cx="15712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𝑙𝑜𝑤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𝑝𝑟𝑒𝑠𝑠𝑢𝑟𝑒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2503" y="2087439"/>
                  <a:ext cx="1571264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3101" r="-2713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4295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18363</TotalTime>
  <Words>56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460</cp:revision>
  <dcterms:created xsi:type="dcterms:W3CDTF">2017-07-11T12:03:09Z</dcterms:created>
  <dcterms:modified xsi:type="dcterms:W3CDTF">2018-07-20T20:43:47Z</dcterms:modified>
</cp:coreProperties>
</file>