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55685" autoAdjust="0"/>
  </p:normalViewPr>
  <p:slideViewPr>
    <p:cSldViewPr snapToGrid="0">
      <p:cViewPr varScale="1">
        <p:scale>
          <a:sx n="103" d="100"/>
          <a:sy n="103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30.png"/><Relationship Id="rId41" Type="http://schemas.openxmlformats.org/officeDocument/2006/relationships/image" Target="../media/image40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36" Type="http://schemas.openxmlformats.org/officeDocument/2006/relationships/image" Target="../media/image35.png"/><Relationship Id="rId5" Type="http://schemas.openxmlformats.org/officeDocument/2006/relationships/image" Target="../media/image4.png"/><Relationship Id="rId28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../media/image43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27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47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46" Type="http://schemas.openxmlformats.org/officeDocument/2006/relationships/image" Target="../media/image51.png"/><Relationship Id="rId7" Type="http://schemas.openxmlformats.org/officeDocument/2006/relationships/image" Target="../media/image540.png"/><Relationship Id="rId41" Type="http://schemas.openxmlformats.org/officeDocument/2006/relationships/image" Target="../media/image6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6" Type="http://schemas.openxmlformats.org/officeDocument/2006/relationships/image" Target="../media/image54.png"/><Relationship Id="rId36" Type="http://schemas.openxmlformats.org/officeDocument/2006/relationships/image" Target="../media/image58.png"/><Relationship Id="rId5" Type="http://schemas.openxmlformats.org/officeDocument/2006/relationships/image" Target="../media/image520.png"/><Relationship Id="rId28" Type="http://schemas.openxmlformats.org/officeDocument/2006/relationships/image" Target="../media/image62.png"/><Relationship Id="rId31" Type="http://schemas.openxmlformats.org/officeDocument/2006/relationships/image" Target="../media/image17.png"/><Relationship Id="rId44" Type="http://schemas.openxmlformats.org/officeDocument/2006/relationships/image" Target="../media/image69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Relationship Id="rId43" Type="http://schemas.openxmlformats.org/officeDocument/2006/relationships/image" Target="../media/image68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28" Type="http://schemas.openxmlformats.org/officeDocument/2006/relationships/image" Target="../media/image62.png"/><Relationship Id="rId27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0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0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5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NULL"/><Relationship Id="rId3" Type="http://schemas.openxmlformats.org/officeDocument/2006/relationships/image" Target="../media/image13.png"/><Relationship Id="rId34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33" Type="http://schemas.openxmlformats.org/officeDocument/2006/relationships/image" Target="NULL"/><Relationship Id="rId2" Type="http://schemas.openxmlformats.org/officeDocument/2006/relationships/image" Target="../media/image12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32" Type="http://schemas.openxmlformats.org/officeDocument/2006/relationships/image" Target="NULL"/><Relationship Id="rId5" Type="http://schemas.openxmlformats.org/officeDocument/2006/relationships/image" Target="../media/image15.png"/><Relationship Id="rId28" Type="http://schemas.openxmlformats.org/officeDocument/2006/relationships/image" Target="NULL"/><Relationship Id="rId10" Type="http://schemas.openxmlformats.org/officeDocument/2006/relationships/image" Target="../media/image20.png"/><Relationship Id="rId31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19" idx="6"/>
          </p:cNvCxnSpPr>
          <p:nvPr/>
        </p:nvCxnSpPr>
        <p:spPr>
          <a:xfrm>
            <a:off x="2199294" y="2759469"/>
            <a:ext cx="1246515" cy="11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51723" y="1414148"/>
                    <a:ext cx="0" cy="6448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946646" y="1974167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1900" y="-555509"/>
            <a:ext cx="4180330" cy="4044771"/>
            <a:chOff x="321900" y="-555509"/>
            <a:chExt cx="4180330" cy="4044771"/>
          </a:xfrm>
        </p:grpSpPr>
        <p:grpSp>
          <p:nvGrpSpPr>
            <p:cNvPr id="70" name="Group 69"/>
            <p:cNvGrpSpPr/>
            <p:nvPr/>
          </p:nvGrpSpPr>
          <p:grpSpPr>
            <a:xfrm>
              <a:off x="321900" y="-555509"/>
              <a:ext cx="4180330" cy="3759200"/>
              <a:chOff x="772176" y="-545199"/>
              <a:chExt cx="4180330" cy="375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72176" y="-545199"/>
                <a:ext cx="3759201" cy="3759200"/>
                <a:chOff x="502353" y="2302932"/>
                <a:chExt cx="3759201" cy="37592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flipH="1">
                  <a:off x="502353" y="2302932"/>
                  <a:ext cx="3759201" cy="3759200"/>
                  <a:chOff x="4848475" y="407844"/>
                  <a:chExt cx="3759201" cy="3759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rot="13844285">
                    <a:off x="4848476" y="407843"/>
                    <a:ext cx="3759200" cy="3759201"/>
                  </a:xfrm>
                  <a:prstGeom prst="arc">
                    <a:avLst>
                      <a:gd name="adj1" fmla="val 13152779"/>
                      <a:gd name="adj2" fmla="val 1818822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  <a:endCxn id="17" idx="2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6738236" y="2382435"/>
                    <a:ext cx="0" cy="1764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Arc 22"/>
                  <p:cNvSpPr/>
                  <p:nvPr/>
                </p:nvSpPr>
                <p:spPr>
                  <a:xfrm rot="10800000">
                    <a:off x="650758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l="-30000" r="-2333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1918877" y="278306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21377" y="319029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017338" y="2794723"/>
                <a:ext cx="1508" cy="40135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/>
              <p:cNvGrpSpPr/>
              <p:nvPr/>
            </p:nvGrpSpPr>
            <p:grpSpPr>
              <a:xfrm>
                <a:off x="4063877" y="389011"/>
                <a:ext cx="888629" cy="709995"/>
                <a:chOff x="758520" y="708040"/>
                <a:chExt cx="2566756" cy="213560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58520" y="708040"/>
                  <a:ext cx="2566756" cy="2135605"/>
                  <a:chOff x="785815" y="680744"/>
                  <a:chExt cx="2566756" cy="2135605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477667" y="2535259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593" r="-10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595" r="-886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21285" y="437187"/>
            <a:ext cx="5207118" cy="3177354"/>
            <a:chOff x="6142200" y="699530"/>
            <a:chExt cx="5207118" cy="31773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6142200" y="699530"/>
              <a:ext cx="4000990" cy="3177354"/>
              <a:chOff x="437498" y="610342"/>
              <a:chExt cx="4000990" cy="317735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1538868" y="1057508"/>
                <a:ext cx="2141034" cy="18864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543979" y="1066800"/>
                <a:ext cx="15797" cy="18585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38868" y="1066800"/>
                <a:ext cx="2141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48" t="-139216" r="-6061" b="-178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r="-610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131" name="Rectangle 130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7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1285" y="598907"/>
            <a:ext cx="5207118" cy="3015634"/>
            <a:chOff x="6142200" y="861250"/>
            <a:chExt cx="5207118" cy="3015634"/>
          </a:xfrm>
        </p:grpSpPr>
        <p:grpSp>
          <p:nvGrpSpPr>
            <p:cNvPr id="40" name="Group 39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42200" y="1438091"/>
              <a:ext cx="4000990" cy="2438793"/>
              <a:chOff x="437498" y="1348903"/>
              <a:chExt cx="4000990" cy="2438793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02353" y="2302932"/>
            <a:ext cx="3759201" cy="3774591"/>
            <a:chOff x="502353" y="2302932"/>
            <a:chExt cx="3759201" cy="3774591"/>
          </a:xfrm>
        </p:grpSpPr>
        <p:grpSp>
          <p:nvGrpSpPr>
            <p:cNvPr id="34" name="Group 33"/>
            <p:cNvGrpSpPr/>
            <p:nvPr/>
          </p:nvGrpSpPr>
          <p:grpSpPr>
            <a:xfrm>
              <a:off x="502353" y="2302932"/>
              <a:ext cx="3759201" cy="3774591"/>
              <a:chOff x="4848475" y="407844"/>
              <a:chExt cx="3759201" cy="377459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3227082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7"/>
                <a:endCxn id="24" idx="2"/>
              </p:cNvCxnSpPr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4" idx="2"/>
              </p:cNvCxnSpPr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6471" r="-2058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5432" y="731801"/>
            <a:ext cx="6543772" cy="2184364"/>
            <a:chOff x="3043002" y="769232"/>
            <a:chExt cx="6543772" cy="2184364"/>
          </a:xfrm>
        </p:grpSpPr>
        <p:grpSp>
          <p:nvGrpSpPr>
            <p:cNvPr id="9" name="Group 8"/>
            <p:cNvGrpSpPr/>
            <p:nvPr/>
          </p:nvGrpSpPr>
          <p:grpSpPr>
            <a:xfrm>
              <a:off x="3043002" y="956870"/>
              <a:ext cx="6543772" cy="1996726"/>
              <a:chOff x="3043002" y="956870"/>
              <a:chExt cx="6543772" cy="199672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043002" y="956870"/>
                <a:ext cx="6543772" cy="1996726"/>
                <a:chOff x="2188563" y="2425906"/>
                <a:chExt cx="6543772" cy="199672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188563" y="2425906"/>
                  <a:ext cx="6120000" cy="1942605"/>
                  <a:chOff x="2188563" y="2425906"/>
                  <a:chExt cx="6120000" cy="1942605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2188563" y="3807501"/>
                    <a:ext cx="1044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188563" y="4364636"/>
                    <a:ext cx="612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5854321" y="3786852"/>
                    <a:ext cx="2448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2208549" y="379251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8286076" y="377752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5848662" y="2425906"/>
                    <a:ext cx="0" cy="136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>
                    <a:off x="3207897" y="2425906"/>
                    <a:ext cx="2655754" cy="138299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3333" r="-30000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Rectangle 1"/>
                  <p:cNvSpPr/>
                  <p:nvPr/>
                </p:nvSpPr>
                <p:spPr>
                  <a:xfrm rot="19940179">
                    <a:off x="3096324" y="3209472"/>
                    <a:ext cx="176859" cy="5748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897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252409" y="2986258"/>
                  <a:ext cx="855372" cy="4558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46667" r="-6440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286076" y="3687300"/>
                  <a:ext cx="163955" cy="7353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9565" t="-42857" r="-6739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6615042" y="1048669"/>
                <a:ext cx="0" cy="1228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Freeform 2"/>
            <p:cNvSpPr/>
            <p:nvPr/>
          </p:nvSpPr>
          <p:spPr>
            <a:xfrm>
              <a:off x="6708710" y="769232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5432" y="3572937"/>
            <a:ext cx="6123089" cy="2290337"/>
            <a:chOff x="2940077" y="3279658"/>
            <a:chExt cx="6123089" cy="2290337"/>
          </a:xfrm>
        </p:grpSpPr>
        <p:grpSp>
          <p:nvGrpSpPr>
            <p:cNvPr id="38" name="Group 37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188563" y="3807501"/>
                <a:ext cx="10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188563" y="4364636"/>
                <a:ext cx="61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863652" y="3777521"/>
                <a:ext cx="24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8549" y="379251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86076" y="377752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48662" y="2425906"/>
                <a:ext cx="0" cy="136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207897" y="2425906"/>
                <a:ext cx="2655754" cy="1382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Freeform 38"/>
            <p:cNvSpPr/>
            <p:nvPr/>
          </p:nvSpPr>
          <p:spPr>
            <a:xfrm>
              <a:off x="6610475" y="3414153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507944" y="3750380"/>
              <a:ext cx="0" cy="12286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45624" y="3554963"/>
              <a:ext cx="298580" cy="195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8145624" y="3554963"/>
              <a:ext cx="0" cy="756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10444</TotalTime>
  <Words>164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198</cp:revision>
  <dcterms:created xsi:type="dcterms:W3CDTF">2017-07-11T12:03:09Z</dcterms:created>
  <dcterms:modified xsi:type="dcterms:W3CDTF">2018-08-22T12:19:29Z</dcterms:modified>
</cp:coreProperties>
</file>