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85" d="100"/>
          <a:sy n="185" d="100"/>
        </p:scale>
        <p:origin x="-7120" y="-216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9" Type="http://schemas.openxmlformats.org/officeDocument/2006/relationships/image" Target="../media/image63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20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40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770.png"/><Relationship Id="rId7" Type="http://schemas.openxmlformats.org/officeDocument/2006/relationships/image" Target="../media/image780.png"/><Relationship Id="rId8" Type="http://schemas.openxmlformats.org/officeDocument/2006/relationships/image" Target="../media/image790.png"/><Relationship Id="rId9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0.png"/><Relationship Id="rId6" Type="http://schemas.openxmlformats.org/officeDocument/2006/relationships/image" Target="../media/image850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5" Type="http://schemas.openxmlformats.org/officeDocument/2006/relationships/image" Target="../media/image160.png"/><Relationship Id="rId6" Type="http://schemas.openxmlformats.org/officeDocument/2006/relationships/image" Target="../media/image210.png"/><Relationship Id="rId7" Type="http://schemas.openxmlformats.org/officeDocument/2006/relationships/image" Target="../media/image220.png"/><Relationship Id="rId8" Type="http://schemas.openxmlformats.org/officeDocument/2006/relationships/image" Target="../media/image230.png"/><Relationship Id="rId9" Type="http://schemas.openxmlformats.org/officeDocument/2006/relationships/image" Target="../media/image240.png"/><Relationship Id="rId1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80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0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33891" y="473457"/>
            <a:ext cx="6129341" cy="5180362"/>
            <a:chOff x="233891" y="585217"/>
            <a:chExt cx="6129341" cy="51803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3891" y="585217"/>
              <a:ext cx="6129341" cy="5180362"/>
              <a:chOff x="233891" y="595377"/>
              <a:chExt cx="6129341" cy="51803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33891" y="595377"/>
                <a:ext cx="2721080" cy="5180362"/>
                <a:chOff x="-171428" y="246557"/>
                <a:chExt cx="2874114" cy="560316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412350" y="667512"/>
                  <a:ext cx="1805318" cy="1581912"/>
                </a:xfrm>
                <a:prstGeom prst="roundRect">
                  <a:avLst>
                    <a:gd name="adj" fmla="val 3663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92" t="20113" r="50066" b="6441"/>
                <a:stretch/>
              </p:blipFill>
              <p:spPr>
                <a:xfrm>
                  <a:off x="-171428" y="246557"/>
                  <a:ext cx="2874114" cy="56031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150361" y="1209040"/>
                <a:ext cx="4212871" cy="4152099"/>
                <a:chOff x="3113713" y="2508056"/>
                <a:chExt cx="4201487" cy="3867692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3113713" y="3565944"/>
                  <a:ext cx="4138083" cy="2715391"/>
                </a:xfrm>
                <a:custGeom>
                  <a:avLst/>
                  <a:gdLst>
                    <a:gd name="connsiteX0" fmla="*/ 0 w 3920647"/>
                    <a:gd name="connsiteY0" fmla="*/ 10241 h 2765967"/>
                    <a:gd name="connsiteX1" fmla="*/ 1778696 w 3920647"/>
                    <a:gd name="connsiteY1" fmla="*/ 248235 h 2765967"/>
                    <a:gd name="connsiteX2" fmla="*/ 3169085 w 3920647"/>
                    <a:gd name="connsiteY2" fmla="*/ 1676202 h 2765967"/>
                    <a:gd name="connsiteX3" fmla="*/ 3920647 w 3920647"/>
                    <a:gd name="connsiteY3" fmla="*/ 2765967 h 2765967"/>
                    <a:gd name="connsiteX0" fmla="*/ 0 w 3920647"/>
                    <a:gd name="connsiteY0" fmla="*/ 1399 h 2757125"/>
                    <a:gd name="connsiteX1" fmla="*/ 2129425 w 3920647"/>
                    <a:gd name="connsiteY1" fmla="*/ 452335 h 2757125"/>
                    <a:gd name="connsiteX2" fmla="*/ 3169085 w 3920647"/>
                    <a:gd name="connsiteY2" fmla="*/ 1667360 h 2757125"/>
                    <a:gd name="connsiteX3" fmla="*/ 3920647 w 3920647"/>
                    <a:gd name="connsiteY3" fmla="*/ 2757125 h 2757125"/>
                    <a:gd name="connsiteX0" fmla="*/ 0 w 3920647"/>
                    <a:gd name="connsiteY0" fmla="*/ 1945 h 2757671"/>
                    <a:gd name="connsiteX1" fmla="*/ 2129425 w 3920647"/>
                    <a:gd name="connsiteY1" fmla="*/ 452881 h 2757671"/>
                    <a:gd name="connsiteX2" fmla="*/ 3169085 w 3920647"/>
                    <a:gd name="connsiteY2" fmla="*/ 1667906 h 2757671"/>
                    <a:gd name="connsiteX3" fmla="*/ 3920647 w 3920647"/>
                    <a:gd name="connsiteY3" fmla="*/ 2757671 h 2757671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58225" h="2757578">
                      <a:moveTo>
                        <a:pt x="0" y="1852"/>
                      </a:moveTo>
                      <a:cubicBezTo>
                        <a:pt x="625257" y="-17981"/>
                        <a:pt x="1536526" y="120848"/>
                        <a:pt x="2129425" y="452788"/>
                      </a:cubicBezTo>
                      <a:cubicBezTo>
                        <a:pt x="2722324" y="784728"/>
                        <a:pt x="3265119" y="1546728"/>
                        <a:pt x="3557392" y="1993490"/>
                      </a:cubicBezTo>
                      <a:cubicBezTo>
                        <a:pt x="3849665" y="2440252"/>
                        <a:pt x="3760941" y="2397454"/>
                        <a:pt x="3958225" y="2757578"/>
                      </a:cubicBezTo>
                    </a:path>
                  </a:pathLst>
                </a:custGeom>
                <a:noFill/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674896" y="3575408"/>
                  <a:ext cx="11507" cy="2578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674896" y="2508056"/>
                  <a:ext cx="0" cy="10339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6364" r="-5455"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3305728" y="6368959"/>
                  <a:ext cx="4009472" cy="67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684" r="-1842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2226812" y="4190855"/>
              <a:ext cx="855380" cy="1241397"/>
              <a:chOff x="979347" y="-209777"/>
              <a:chExt cx="2470718" cy="373401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79347" y="-209777"/>
                <a:ext cx="2470718" cy="3734016"/>
                <a:chOff x="1006642" y="-237073"/>
                <a:chExt cx="2470718" cy="373401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Rectangle 3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322369" y="627713"/>
            <a:ext cx="5558515" cy="2731443"/>
            <a:chOff x="6516943" y="1566716"/>
            <a:chExt cx="5558515" cy="2731443"/>
          </a:xfrm>
        </p:grpSpPr>
        <p:sp>
          <p:nvSpPr>
            <p:cNvPr id="4" name="Rectangle 3"/>
            <p:cNvSpPr/>
            <p:nvPr/>
          </p:nvSpPr>
          <p:spPr>
            <a:xfrm>
              <a:off x="6516943" y="2473518"/>
              <a:ext cx="5558515" cy="18246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3432" y="2473518"/>
              <a:ext cx="3384176" cy="4131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4443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1464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𝑅𝑒𝑏𝑒𝑘𝑎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667" r="-533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𝐽𝑜𝑠h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3978" r="-1290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57 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108" t="-139216" r="-12613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108" t="-142000" r="-12613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𝑑𝑜𝑜𝑟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04" r="-6863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7490012" y="2491076"/>
              <a:ext cx="0" cy="395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663432" y="3079376"/>
              <a:ext cx="33841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0127" t="-137255" r="-6329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0.12 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6716" t="-137255" r="-3731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𝑜𝑐𝑒𝑎𝑛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098" r="-245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404794" y="3617267"/>
            <a:ext cx="1991608" cy="3033896"/>
            <a:chOff x="8404794" y="3617267"/>
            <a:chExt cx="1991608" cy="3033896"/>
          </a:xfrm>
        </p:grpSpPr>
        <p:sp>
          <p:nvSpPr>
            <p:cNvPr id="12" name="Oval 11"/>
            <p:cNvSpPr/>
            <p:nvPr/>
          </p:nvSpPr>
          <p:spPr>
            <a:xfrm>
              <a:off x="9065169" y="490335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220069" y="3617267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164068" y="5206263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07114" y="5199854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𝑑𝑜𝑜𝑟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7895" t="-30645" r="-2632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𝑝𝑒𝑜𝑝𝑙𝑒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38" t="-27692" r="-42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6071" t="-33333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76383" y="48318"/>
            <a:ext cx="3897507" cy="3015170"/>
            <a:chOff x="7732637" y="-51560"/>
            <a:chExt cx="3897507" cy="3015170"/>
          </a:xfrm>
        </p:grpSpPr>
        <p:grpSp>
          <p:nvGrpSpPr>
            <p:cNvPr id="37" name="Group 36"/>
            <p:cNvGrpSpPr/>
            <p:nvPr/>
          </p:nvGrpSpPr>
          <p:grpSpPr>
            <a:xfrm>
              <a:off x="7732637" y="399067"/>
              <a:ext cx="2273144" cy="2520000"/>
              <a:chOff x="7732637" y="186703"/>
              <a:chExt cx="2273144" cy="252000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8967628" y="298549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7732637" y="186703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37652" y="2636112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10470912" y="4692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870" r="-610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V="1">
              <a:off x="8632637" y="2876896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945862" y="510912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853733" y="3406253"/>
            <a:ext cx="4779616" cy="2907309"/>
            <a:chOff x="5853733" y="3406253"/>
            <a:chExt cx="4779616" cy="2907309"/>
          </a:xfrm>
        </p:grpSpPr>
        <p:grpSp>
          <p:nvGrpSpPr>
            <p:cNvPr id="26" name="Group 25"/>
            <p:cNvGrpSpPr/>
            <p:nvPr/>
          </p:nvGrpSpPr>
          <p:grpSpPr>
            <a:xfrm>
              <a:off x="5853733" y="3406253"/>
              <a:ext cx="4709558" cy="2520000"/>
              <a:chOff x="4947539" y="2885737"/>
              <a:chExt cx="4709558" cy="25200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618944" y="2997583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7383953" y="2885737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88968" y="5335146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66259" y="4273538"/>
                <a:ext cx="1630145" cy="1538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866259" y="4620127"/>
                <a:ext cx="16301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757402" y="4224482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50" t="-136111" r="-3125" b="-17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.60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202" t="-140000" r="-1681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𝐼𝑉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𝑏𝑎𝑔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839" t="-139216" r="-10219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𝑡𝑢𝑏𝑒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417" r="-1041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𝑛𝑒𝑒𝑑𝑙𝑒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569" r="-656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1600" y="1467293"/>
            <a:ext cx="4364258" cy="1977657"/>
            <a:chOff x="1371600" y="1467293"/>
            <a:chExt cx="4364258" cy="1977657"/>
          </a:xfrm>
        </p:grpSpPr>
        <p:sp>
          <p:nvSpPr>
            <p:cNvPr id="11" name="Rectangle 10"/>
            <p:cNvSpPr/>
            <p:nvPr/>
          </p:nvSpPr>
          <p:spPr>
            <a:xfrm>
              <a:off x="1371600" y="1467293"/>
              <a:ext cx="1116419" cy="19563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7630" y="1477925"/>
              <a:ext cx="1116419" cy="1956391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77656"/>
                <a:gd name="connsiteX1" fmla="*/ 1116419 w 1116419"/>
                <a:gd name="connsiteY1" fmla="*/ 0 h 1977656"/>
                <a:gd name="connsiteX2" fmla="*/ 754911 w 1116419"/>
                <a:gd name="connsiteY2" fmla="*/ 1977656 h 1977656"/>
                <a:gd name="connsiteX3" fmla="*/ 393404 w 1116419"/>
                <a:gd name="connsiteY3" fmla="*/ 1956391 h 1977656"/>
                <a:gd name="connsiteX4" fmla="*/ 0 w 1116419"/>
                <a:gd name="connsiteY4" fmla="*/ 0 h 197765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45759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60046"/>
                <a:gd name="connsiteX1" fmla="*/ 1116419 w 1116419"/>
                <a:gd name="connsiteY1" fmla="*/ 0 h 1960046"/>
                <a:gd name="connsiteX2" fmla="*/ 765543 w 1116419"/>
                <a:gd name="connsiteY2" fmla="*/ 1960046 h 1960046"/>
                <a:gd name="connsiteX3" fmla="*/ 393404 w 1116419"/>
                <a:gd name="connsiteY3" fmla="*/ 1956391 h 1960046"/>
                <a:gd name="connsiteX4" fmla="*/ 0 w 1116419"/>
                <a:gd name="connsiteY4" fmla="*/ 0 h 196004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50521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56391">
                  <a:moveTo>
                    <a:pt x="0" y="0"/>
                  </a:moveTo>
                  <a:lnTo>
                    <a:pt x="1116419" y="0"/>
                  </a:lnTo>
                  <a:cubicBezTo>
                    <a:pt x="999461" y="645042"/>
                    <a:pt x="606054" y="1294846"/>
                    <a:pt x="765543" y="1950521"/>
                  </a:cubicBezTo>
                  <a:lnTo>
                    <a:pt x="393404" y="1956391"/>
                  </a:lnTo>
                  <a:cubicBezTo>
                    <a:pt x="570613" y="1219201"/>
                    <a:pt x="131135" y="6521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3539" y="1467293"/>
              <a:ext cx="1116419" cy="1977657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393404 w 1116419"/>
                <a:gd name="connsiteY0" fmla="*/ 0 h 1967023"/>
                <a:gd name="connsiteX1" fmla="*/ 1116419 w 1116419"/>
                <a:gd name="connsiteY1" fmla="*/ 10632 h 1967023"/>
                <a:gd name="connsiteX2" fmla="*/ 1116419 w 1116419"/>
                <a:gd name="connsiteY2" fmla="*/ 1967023 h 1967023"/>
                <a:gd name="connsiteX3" fmla="*/ 0 w 1116419"/>
                <a:gd name="connsiteY3" fmla="*/ 1967023 h 1967023"/>
                <a:gd name="connsiteX4" fmla="*/ 393404 w 1116419"/>
                <a:gd name="connsiteY4" fmla="*/ 0 h 1967023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0634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0634 h 1977657"/>
                <a:gd name="connsiteX0" fmla="*/ 393404 w 1116419"/>
                <a:gd name="connsiteY0" fmla="*/ 0 h 1986073"/>
                <a:gd name="connsiteX1" fmla="*/ 691116 w 1116419"/>
                <a:gd name="connsiteY1" fmla="*/ 8416 h 1986073"/>
                <a:gd name="connsiteX2" fmla="*/ 1116419 w 1116419"/>
                <a:gd name="connsiteY2" fmla="*/ 1986073 h 1986073"/>
                <a:gd name="connsiteX3" fmla="*/ 0 w 1116419"/>
                <a:gd name="connsiteY3" fmla="*/ 1986073 h 1986073"/>
                <a:gd name="connsiteX4" fmla="*/ 393404 w 1116419"/>
                <a:gd name="connsiteY4" fmla="*/ 0 h 1986073"/>
                <a:gd name="connsiteX0" fmla="*/ 393404 w 1116419"/>
                <a:gd name="connsiteY0" fmla="*/ 1109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109 h 197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77657">
                  <a:moveTo>
                    <a:pt x="393404" y="1109"/>
                  </a:moveTo>
                  <a:lnTo>
                    <a:pt x="691116" y="0"/>
                  </a:lnTo>
                  <a:cubicBezTo>
                    <a:pt x="567070" y="857694"/>
                    <a:pt x="974651" y="1321982"/>
                    <a:pt x="1116419" y="1977657"/>
                  </a:cubicBezTo>
                  <a:lnTo>
                    <a:pt x="0" y="1977657"/>
                  </a:lnTo>
                  <a:cubicBezTo>
                    <a:pt x="131135" y="1321983"/>
                    <a:pt x="559980" y="678048"/>
                    <a:pt x="393404" y="110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513" r="-1794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371600" y="2264735"/>
              <a:ext cx="41466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1340" y="2286000"/>
              <a:ext cx="21265" cy="1158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371601" y="3779874"/>
            <a:ext cx="2829062" cy="2224015"/>
            <a:chOff x="4145979" y="4008843"/>
            <a:chExt cx="2270853" cy="1810913"/>
          </a:xfrm>
        </p:grpSpPr>
        <p:sp>
          <p:nvSpPr>
            <p:cNvPr id="19" name="Rectangle 18"/>
            <p:cNvSpPr/>
            <p:nvPr/>
          </p:nvSpPr>
          <p:spPr>
            <a:xfrm>
              <a:off x="4145979" y="4008843"/>
              <a:ext cx="2270853" cy="18109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705643" y="4255354"/>
              <a:ext cx="148362" cy="25412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188352" y="4258821"/>
              <a:ext cx="148362" cy="250653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671245" y="4252174"/>
              <a:ext cx="148362" cy="250294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265599" y="4219889"/>
              <a:ext cx="0" cy="2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𝑤𝑖𝑛𝑑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19" r="-821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r="-892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𝑠𝑎𝑖𝑙𝑏𝑜𝑎𝑡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217" r="-434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 rot="10800000">
              <a:off x="4665307" y="5115684"/>
              <a:ext cx="532800" cy="164080"/>
              <a:chOff x="4210055" y="5189609"/>
              <a:chExt cx="1829251" cy="586894"/>
            </a:xfrm>
          </p:grpSpPr>
          <p:sp>
            <p:nvSpPr>
              <p:cNvPr id="61" name="Freeform 60"/>
              <p:cNvSpPr/>
              <p:nvPr/>
            </p:nvSpPr>
            <p:spPr>
              <a:xfrm rot="5400000">
                <a:off x="5030918" y="47681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Block Arc 59"/>
              <p:cNvSpPr/>
              <p:nvPr/>
            </p:nvSpPr>
            <p:spPr>
              <a:xfrm rot="10800000" flipV="1">
                <a:off x="4210055" y="5263797"/>
                <a:ext cx="1674554" cy="460942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95149" y="4582885"/>
              <a:ext cx="162928" cy="401085"/>
              <a:chOff x="5158598" y="4267274"/>
              <a:chExt cx="279868" cy="658736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158598" y="4267274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286167" y="4339460"/>
                <a:ext cx="25201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193097" y="5357503"/>
              <a:ext cx="155335" cy="401085"/>
              <a:chOff x="5173514" y="4958292"/>
              <a:chExt cx="279868" cy="658736"/>
            </a:xfrm>
          </p:grpSpPr>
          <p:sp>
            <p:nvSpPr>
              <p:cNvPr id="53" name="Freeform 52"/>
              <p:cNvSpPr/>
              <p:nvPr/>
            </p:nvSpPr>
            <p:spPr>
              <a:xfrm rot="10800000">
                <a:off x="5173514" y="4958292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0800000">
                <a:off x="5295999" y="5099355"/>
                <a:ext cx="25200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59280" y="5108494"/>
              <a:ext cx="532799" cy="164080"/>
              <a:chOff x="4068575" y="4167509"/>
              <a:chExt cx="1829251" cy="586894"/>
            </a:xfrm>
          </p:grpSpPr>
          <p:sp>
            <p:nvSpPr>
              <p:cNvPr id="49" name="Freeform 48"/>
              <p:cNvSpPr/>
              <p:nvPr/>
            </p:nvSpPr>
            <p:spPr>
              <a:xfrm rot="5400000">
                <a:off x="4889438" y="37460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4068575" y="4241702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3330244">
              <a:off x="4747904" y="4874333"/>
              <a:ext cx="530648" cy="164080"/>
              <a:chOff x="4523766" y="5007129"/>
              <a:chExt cx="1821869" cy="586894"/>
            </a:xfrm>
          </p:grpSpPr>
          <p:sp>
            <p:nvSpPr>
              <p:cNvPr id="45" name="Freeform 44"/>
              <p:cNvSpPr/>
              <p:nvPr/>
            </p:nvSpPr>
            <p:spPr>
              <a:xfrm rot="5400000">
                <a:off x="5337245" y="4585633"/>
                <a:ext cx="586894" cy="142988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10800000" flipV="1">
                <a:off x="4523766" y="5094695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9377007">
              <a:off x="5281652" y="4878901"/>
              <a:ext cx="530924" cy="164080"/>
              <a:chOff x="4380650" y="4225643"/>
              <a:chExt cx="1822813" cy="586894"/>
            </a:xfrm>
          </p:grpSpPr>
          <p:sp>
            <p:nvSpPr>
              <p:cNvPr id="41" name="Freeform 40"/>
              <p:cNvSpPr/>
              <p:nvPr/>
            </p:nvSpPr>
            <p:spPr>
              <a:xfrm rot="5400000">
                <a:off x="5195075" y="3804148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10800000">
                <a:off x="4380650" y="4285946"/>
                <a:ext cx="1674555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5345408" y="4699259"/>
              <a:ext cx="394534" cy="57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268" y="4652801"/>
              <a:ext cx="188908" cy="100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2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85807" y="815435"/>
            <a:ext cx="3398995" cy="4172067"/>
            <a:chOff x="4385807" y="815435"/>
            <a:chExt cx="3398995" cy="4172067"/>
          </a:xfrm>
        </p:grpSpPr>
        <p:grpSp>
          <p:nvGrpSpPr>
            <p:cNvPr id="25" name="Group 24"/>
            <p:cNvGrpSpPr/>
            <p:nvPr/>
          </p:nvGrpSpPr>
          <p:grpSpPr>
            <a:xfrm>
              <a:off x="4385807" y="815435"/>
              <a:ext cx="3398995" cy="4172067"/>
              <a:chOff x="1185314" y="1045695"/>
              <a:chExt cx="3398995" cy="41720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5314" y="1045695"/>
                <a:ext cx="3398995" cy="4172067"/>
                <a:chOff x="5882575" y="331712"/>
                <a:chExt cx="3398995" cy="417206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882575" y="331712"/>
                  <a:ext cx="3398995" cy="4172067"/>
                  <a:chOff x="5474376" y="903072"/>
                  <a:chExt cx="3398995" cy="4172067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>
                    <a:off x="5782053" y="2316026"/>
                    <a:ext cx="2764133" cy="2751151"/>
                  </a:xfrm>
                  <a:custGeom>
                    <a:avLst/>
                    <a:gdLst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33099 w 2759103"/>
                      <a:gd name="connsiteY4" fmla="*/ 7951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58151 w 2759103"/>
                      <a:gd name="connsiteY4" fmla="*/ 746987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0 h 2751151"/>
                      <a:gd name="connsiteX1" fmla="*/ 0 w 2759103"/>
                      <a:gd name="connsiteY1" fmla="*/ 2751151 h 2751151"/>
                      <a:gd name="connsiteX2" fmla="*/ 2759103 w 2759103"/>
                      <a:gd name="connsiteY2" fmla="*/ 2743200 h 2751151"/>
                      <a:gd name="connsiteX3" fmla="*/ 2751151 w 2759103"/>
                      <a:gd name="connsiteY3" fmla="*/ 731085 h 2751151"/>
                      <a:gd name="connsiteX4" fmla="*/ 2458151 w 2759103"/>
                      <a:gd name="connsiteY4" fmla="*/ 739036 h 2751151"/>
                      <a:gd name="connsiteX5" fmla="*/ 2441051 w 2759103"/>
                      <a:gd name="connsiteY5" fmla="*/ 2449002 h 2751151"/>
                      <a:gd name="connsiteX6" fmla="*/ 310101 w 2759103"/>
                      <a:gd name="connsiteY6" fmla="*/ 2449002 h 2751151"/>
                      <a:gd name="connsiteX7" fmla="*/ 310101 w 2759103"/>
                      <a:gd name="connsiteY7" fmla="*/ 0 h 2751151"/>
                      <a:gd name="connsiteX8" fmla="*/ 7951 w 2759103"/>
                      <a:gd name="connsiteY8" fmla="*/ 0 h 275115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1194548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83940 h 3235091"/>
                      <a:gd name="connsiteX1" fmla="*/ 0 w 2759103"/>
                      <a:gd name="connsiteY1" fmla="*/ 3235091 h 3235091"/>
                      <a:gd name="connsiteX2" fmla="*/ 2759103 w 2759103"/>
                      <a:gd name="connsiteY2" fmla="*/ 3227140 h 3235091"/>
                      <a:gd name="connsiteX3" fmla="*/ 2738625 w 2759103"/>
                      <a:gd name="connsiteY3" fmla="*/ 0 h 3235091"/>
                      <a:gd name="connsiteX4" fmla="*/ 2433099 w 2759103"/>
                      <a:gd name="connsiteY4" fmla="*/ 20477 h 3235091"/>
                      <a:gd name="connsiteX5" fmla="*/ 2441051 w 2759103"/>
                      <a:gd name="connsiteY5" fmla="*/ 2932942 h 3235091"/>
                      <a:gd name="connsiteX6" fmla="*/ 310101 w 2759103"/>
                      <a:gd name="connsiteY6" fmla="*/ 2932942 h 3235091"/>
                      <a:gd name="connsiteX7" fmla="*/ 310101 w 2759103"/>
                      <a:gd name="connsiteY7" fmla="*/ 483940 h 3235091"/>
                      <a:gd name="connsiteX8" fmla="*/ 7951 w 2759103"/>
                      <a:gd name="connsiteY8" fmla="*/ 483940 h 323509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38625 w 2759103"/>
                      <a:gd name="connsiteY3" fmla="*/ 29627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4575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58888 h 3210039"/>
                      <a:gd name="connsiteX1" fmla="*/ 0 w 2759103"/>
                      <a:gd name="connsiteY1" fmla="*/ 3210039 h 3210039"/>
                      <a:gd name="connsiteX2" fmla="*/ 2759103 w 2759103"/>
                      <a:gd name="connsiteY2" fmla="*/ 3202088 h 3210039"/>
                      <a:gd name="connsiteX3" fmla="*/ 2751151 w 2759103"/>
                      <a:gd name="connsiteY3" fmla="*/ 0 h 3210039"/>
                      <a:gd name="connsiteX4" fmla="*/ 2470677 w 2759103"/>
                      <a:gd name="connsiteY4" fmla="*/ 2187480 h 3210039"/>
                      <a:gd name="connsiteX5" fmla="*/ 2441051 w 2759103"/>
                      <a:gd name="connsiteY5" fmla="*/ 2907890 h 3210039"/>
                      <a:gd name="connsiteX6" fmla="*/ 310101 w 2759103"/>
                      <a:gd name="connsiteY6" fmla="*/ 2907890 h 3210039"/>
                      <a:gd name="connsiteX7" fmla="*/ 310101 w 2759103"/>
                      <a:gd name="connsiteY7" fmla="*/ 458888 h 3210039"/>
                      <a:gd name="connsiteX8" fmla="*/ 7951 w 2759103"/>
                      <a:gd name="connsiteY8" fmla="*/ 458888 h 3210039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28592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03540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4133" h="2751151">
                        <a:moveTo>
                          <a:pt x="7951" y="0"/>
                        </a:moveTo>
                        <a:cubicBezTo>
                          <a:pt x="5301" y="917050"/>
                          <a:pt x="2650" y="1834101"/>
                          <a:pt x="0" y="2751151"/>
                        </a:cubicBezTo>
                        <a:lnTo>
                          <a:pt x="2759103" y="2743200"/>
                        </a:lnTo>
                        <a:cubicBezTo>
                          <a:pt x="2756452" y="1826150"/>
                          <a:pt x="2766328" y="2612638"/>
                          <a:pt x="2763677" y="1695588"/>
                        </a:cubicBezTo>
                        <a:lnTo>
                          <a:pt x="2470677" y="1703540"/>
                        </a:lnTo>
                        <a:cubicBezTo>
                          <a:pt x="2473328" y="2519874"/>
                          <a:pt x="2438400" y="1632668"/>
                          <a:pt x="2441051" y="2449002"/>
                        </a:cubicBezTo>
                        <a:lnTo>
                          <a:pt x="310101" y="2449002"/>
                        </a:lnTo>
                        <a:lnTo>
                          <a:pt x="310101" y="0"/>
                        </a:lnTo>
                        <a:lnTo>
                          <a:pt x="795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5758762" y="1356304"/>
                    <a:ext cx="2793304" cy="3718835"/>
                  </a:xfrm>
                  <a:custGeom>
                    <a:avLst/>
                    <a:gdLst>
                      <a:gd name="connsiteX0" fmla="*/ 0 w 3607496"/>
                      <a:gd name="connsiteY0" fmla="*/ 0 h 3269294"/>
                      <a:gd name="connsiteX1" fmla="*/ 0 w 3607496"/>
                      <a:gd name="connsiteY1" fmla="*/ 3269294 h 3269294"/>
                      <a:gd name="connsiteX2" fmla="*/ 2793304 w 3607496"/>
                      <a:gd name="connsiteY2" fmla="*/ 3269294 h 3269294"/>
                      <a:gd name="connsiteX3" fmla="*/ 2768252 w 3607496"/>
                      <a:gd name="connsiteY3" fmla="*/ 62631 h 3269294"/>
                      <a:gd name="connsiteX4" fmla="*/ 3607496 w 3607496"/>
                      <a:gd name="connsiteY4" fmla="*/ 62631 h 3269294"/>
                      <a:gd name="connsiteX0" fmla="*/ 0 w 2793304"/>
                      <a:gd name="connsiteY0" fmla="*/ 0 h 3269294"/>
                      <a:gd name="connsiteX1" fmla="*/ 0 w 2793304"/>
                      <a:gd name="connsiteY1" fmla="*/ 3269294 h 3269294"/>
                      <a:gd name="connsiteX2" fmla="*/ 2793304 w 2793304"/>
                      <a:gd name="connsiteY2" fmla="*/ 3269294 h 3269294"/>
                      <a:gd name="connsiteX3" fmla="*/ 2768252 w 2793304"/>
                      <a:gd name="connsiteY3" fmla="*/ 62631 h 3269294"/>
                      <a:gd name="connsiteX0" fmla="*/ 0 w 2793304"/>
                      <a:gd name="connsiteY0" fmla="*/ 245146 h 3514440"/>
                      <a:gd name="connsiteX1" fmla="*/ 0 w 2793304"/>
                      <a:gd name="connsiteY1" fmla="*/ 3514440 h 3514440"/>
                      <a:gd name="connsiteX2" fmla="*/ 2793304 w 2793304"/>
                      <a:gd name="connsiteY2" fmla="*/ 3514440 h 3514440"/>
                      <a:gd name="connsiteX3" fmla="*/ 2755726 w 2793304"/>
                      <a:gd name="connsiteY3" fmla="*/ 0 h 351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3304" h="3514440">
                        <a:moveTo>
                          <a:pt x="0" y="245146"/>
                        </a:moveTo>
                        <a:lnTo>
                          <a:pt x="0" y="3514440"/>
                        </a:lnTo>
                        <a:lnTo>
                          <a:pt x="2793304" y="3514440"/>
                        </a:lnTo>
                        <a:lnTo>
                          <a:pt x="275572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087648" y="1377863"/>
                    <a:ext cx="2141951" cy="3407079"/>
                  </a:xfrm>
                  <a:custGeom>
                    <a:avLst/>
                    <a:gdLst>
                      <a:gd name="connsiteX0" fmla="*/ 0 w 3294346"/>
                      <a:gd name="connsiteY0" fmla="*/ 225469 h 3407079"/>
                      <a:gd name="connsiteX1" fmla="*/ 25052 w 3294346"/>
                      <a:gd name="connsiteY1" fmla="*/ 3407079 h 3407079"/>
                      <a:gd name="connsiteX2" fmla="*/ 2141951 w 3294346"/>
                      <a:gd name="connsiteY2" fmla="*/ 3407079 h 3407079"/>
                      <a:gd name="connsiteX3" fmla="*/ 2104373 w 3294346"/>
                      <a:gd name="connsiteY3" fmla="*/ 0 h 3407079"/>
                      <a:gd name="connsiteX4" fmla="*/ 3294346 w 3294346"/>
                      <a:gd name="connsiteY4" fmla="*/ 0 h 3407079"/>
                      <a:gd name="connsiteX0" fmla="*/ 0 w 2141951"/>
                      <a:gd name="connsiteY0" fmla="*/ 225469 h 3407079"/>
                      <a:gd name="connsiteX1" fmla="*/ 25052 w 2141951"/>
                      <a:gd name="connsiteY1" fmla="*/ 3407079 h 3407079"/>
                      <a:gd name="connsiteX2" fmla="*/ 2141951 w 2141951"/>
                      <a:gd name="connsiteY2" fmla="*/ 3407079 h 3407079"/>
                      <a:gd name="connsiteX3" fmla="*/ 2104373 w 2141951"/>
                      <a:gd name="connsiteY3" fmla="*/ 0 h 340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951" h="3407079">
                        <a:moveTo>
                          <a:pt x="0" y="225469"/>
                        </a:moveTo>
                        <a:lnTo>
                          <a:pt x="25052" y="3407079"/>
                        </a:lnTo>
                        <a:lnTo>
                          <a:pt x="2141951" y="3407079"/>
                        </a:lnTo>
                        <a:lnTo>
                          <a:pt x="210437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094" r="-188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>
                    <a:off x="8381113" y="1018258"/>
                    <a:ext cx="2843" cy="5648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087649" y="2316026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50278" y="4024140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6393964" y="2332383"/>
                    <a:ext cx="3927" cy="17133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714" r="-25714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/>
              <p:cNvCxnSpPr>
                <a:stCxn id="32" idx="0"/>
                <a:endCxn id="33" idx="0"/>
              </p:cNvCxnSpPr>
              <p:nvPr/>
            </p:nvCxnSpPr>
            <p:spPr>
              <a:xfrm flipV="1">
                <a:off x="1469700" y="1745955"/>
                <a:ext cx="328886" cy="12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830548" y="1283527"/>
              <a:ext cx="17016" cy="58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601740" y="1229023"/>
            <a:ext cx="2948763" cy="3750516"/>
            <a:chOff x="8601740" y="1229023"/>
            <a:chExt cx="2948763" cy="3750516"/>
          </a:xfrm>
        </p:grpSpPr>
        <p:sp>
          <p:nvSpPr>
            <p:cNvPr id="4" name="Rectangle 3"/>
            <p:cNvSpPr/>
            <p:nvPr/>
          </p:nvSpPr>
          <p:spPr>
            <a:xfrm>
              <a:off x="9919613" y="2481138"/>
              <a:ext cx="282327" cy="204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601740" y="4365728"/>
              <a:ext cx="2945218" cy="613811"/>
            </a:xfrm>
            <a:custGeom>
              <a:avLst/>
              <a:gdLst>
                <a:gd name="connsiteX0" fmla="*/ 0 w 2945218"/>
                <a:gd name="connsiteY0" fmla="*/ 0 h 598926"/>
                <a:gd name="connsiteX1" fmla="*/ 2945218 w 2945218"/>
                <a:gd name="connsiteY1" fmla="*/ 0 h 598926"/>
                <a:gd name="connsiteX2" fmla="*/ 2945218 w 2945218"/>
                <a:gd name="connsiteY2" fmla="*/ 598926 h 598926"/>
                <a:gd name="connsiteX3" fmla="*/ 0 w 2945218"/>
                <a:gd name="connsiteY3" fmla="*/ 598926 h 598926"/>
                <a:gd name="connsiteX4" fmla="*/ 0 w 2945218"/>
                <a:gd name="connsiteY4" fmla="*/ 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91440 w 2945218"/>
                <a:gd name="connsiteY3" fmla="*/ 9144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6379 w 2945218"/>
                <a:gd name="connsiteY3" fmla="*/ 80808 h 598926"/>
                <a:gd name="connsiteX0" fmla="*/ 2945218 w 2945218"/>
                <a:gd name="connsiteY0" fmla="*/ 14885 h 613811"/>
                <a:gd name="connsiteX1" fmla="*/ 2945218 w 2945218"/>
                <a:gd name="connsiteY1" fmla="*/ 613811 h 613811"/>
                <a:gd name="connsiteX2" fmla="*/ 0 w 2945218"/>
                <a:gd name="connsiteY2" fmla="*/ 613811 h 613811"/>
                <a:gd name="connsiteX3" fmla="*/ 6379 w 2945218"/>
                <a:gd name="connsiteY3" fmla="*/ 0 h 6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5218" h="613811">
                  <a:moveTo>
                    <a:pt x="2945218" y="14885"/>
                  </a:moveTo>
                  <a:lnTo>
                    <a:pt x="2945218" y="613811"/>
                  </a:lnTo>
                  <a:lnTo>
                    <a:pt x="0" y="613811"/>
                  </a:lnTo>
                  <a:cubicBezTo>
                    <a:pt x="0" y="414169"/>
                    <a:pt x="6379" y="0"/>
                    <a:pt x="637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25493" y="1645595"/>
              <a:ext cx="304091" cy="2992670"/>
            </a:xfrm>
            <a:custGeom>
              <a:avLst/>
              <a:gdLst>
                <a:gd name="connsiteX0" fmla="*/ 0 w 276447"/>
                <a:gd name="connsiteY0" fmla="*/ 0 h 2992670"/>
                <a:gd name="connsiteX1" fmla="*/ 276447 w 276447"/>
                <a:gd name="connsiteY1" fmla="*/ 0 h 2992670"/>
                <a:gd name="connsiteX2" fmla="*/ 276447 w 276447"/>
                <a:gd name="connsiteY2" fmla="*/ 2992670 h 2992670"/>
                <a:gd name="connsiteX3" fmla="*/ 0 w 276447"/>
                <a:gd name="connsiteY3" fmla="*/ 2992670 h 2992670"/>
                <a:gd name="connsiteX4" fmla="*/ 0 w 276447"/>
                <a:gd name="connsiteY4" fmla="*/ 0 h 2992670"/>
                <a:gd name="connsiteX0" fmla="*/ 0 w 367887"/>
                <a:gd name="connsiteY0" fmla="*/ 2992670 h 3084110"/>
                <a:gd name="connsiteX1" fmla="*/ 0 w 367887"/>
                <a:gd name="connsiteY1" fmla="*/ 0 h 3084110"/>
                <a:gd name="connsiteX2" fmla="*/ 276447 w 367887"/>
                <a:gd name="connsiteY2" fmla="*/ 0 h 3084110"/>
                <a:gd name="connsiteX3" fmla="*/ 367887 w 367887"/>
                <a:gd name="connsiteY3" fmla="*/ 3084110 h 3084110"/>
                <a:gd name="connsiteX0" fmla="*/ 0 w 304091"/>
                <a:gd name="connsiteY0" fmla="*/ 2992670 h 2999050"/>
                <a:gd name="connsiteX1" fmla="*/ 0 w 304091"/>
                <a:gd name="connsiteY1" fmla="*/ 0 h 2999050"/>
                <a:gd name="connsiteX2" fmla="*/ 276447 w 304091"/>
                <a:gd name="connsiteY2" fmla="*/ 0 h 2999050"/>
                <a:gd name="connsiteX3" fmla="*/ 304091 w 304091"/>
                <a:gd name="connsiteY3" fmla="*/ 2999050 h 2999050"/>
                <a:gd name="connsiteX0" fmla="*/ 0 w 304091"/>
                <a:gd name="connsiteY0" fmla="*/ 2992670 h 2992670"/>
                <a:gd name="connsiteX1" fmla="*/ 0 w 304091"/>
                <a:gd name="connsiteY1" fmla="*/ 0 h 2992670"/>
                <a:gd name="connsiteX2" fmla="*/ 276447 w 304091"/>
                <a:gd name="connsiteY2" fmla="*/ 0 h 2992670"/>
                <a:gd name="connsiteX3" fmla="*/ 304091 w 304091"/>
                <a:gd name="connsiteY3" fmla="*/ 2977785 h 29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91" h="2992670">
                  <a:moveTo>
                    <a:pt x="0" y="2992670"/>
                  </a:moveTo>
                  <a:lnTo>
                    <a:pt x="0" y="0"/>
                  </a:lnTo>
                  <a:lnTo>
                    <a:pt x="276447" y="0"/>
                  </a:lnTo>
                  <a:cubicBezTo>
                    <a:pt x="276447" y="997557"/>
                    <a:pt x="304091" y="2977785"/>
                    <a:pt x="304091" y="29777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388009" y="2516160"/>
              <a:ext cx="17853" cy="1843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2" idx="2"/>
            </p:cNvCxnSpPr>
            <p:nvPr/>
          </p:nvCxnSpPr>
          <p:spPr>
            <a:xfrm flipV="1">
              <a:off x="8601740" y="411195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550503" y="409039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074348" y="1551046"/>
              <a:ext cx="47" cy="588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320705" y="3039932"/>
            <a:ext cx="2209991" cy="3146469"/>
            <a:chOff x="9320705" y="3039932"/>
            <a:chExt cx="2209991" cy="3146469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6" t="14371" r="6494" b="16185"/>
            <a:stretch/>
          </p:blipFill>
          <p:spPr>
            <a:xfrm rot="18693623">
              <a:off x="9348997" y="3113979"/>
              <a:ext cx="2255746" cy="210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19523" r="21277" b="14740"/>
          <a:stretch/>
        </p:blipFill>
        <p:spPr>
          <a:xfrm>
            <a:off x="6717838" y="2279602"/>
            <a:ext cx="3833920" cy="4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5627155" y="3867827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91531" y="3557824"/>
            <a:ext cx="3743029" cy="2949478"/>
            <a:chOff x="991531" y="3557824"/>
            <a:chExt cx="3743029" cy="2949478"/>
          </a:xfrm>
        </p:grpSpPr>
        <p:grpSp>
          <p:nvGrpSpPr>
            <p:cNvPr id="6" name="Group 5"/>
            <p:cNvGrpSpPr/>
            <p:nvPr/>
          </p:nvGrpSpPr>
          <p:grpSpPr>
            <a:xfrm>
              <a:off x="991531" y="3557824"/>
              <a:ext cx="3743029" cy="2944576"/>
              <a:chOff x="627003" y="3485593"/>
              <a:chExt cx="4889521" cy="28833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27003" y="3485593"/>
                <a:ext cx="4889521" cy="2883309"/>
                <a:chOff x="627003" y="3485593"/>
                <a:chExt cx="4889521" cy="288330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27003" y="3747858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27003" y="3986846"/>
                  <a:ext cx="4884204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2319" y="3485593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903228" y="5358809"/>
                  <a:ext cx="2158409" cy="101009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487497" y="4482800"/>
                  <a:ext cx="2967266" cy="876009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32319" y="4310928"/>
                  <a:ext cx="4873572" cy="37666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637636" y="4147793"/>
                  <a:ext cx="4873572" cy="21534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637636" y="4437542"/>
                  <a:ext cx="4873572" cy="531573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5000029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13948 h 430447"/>
                    <a:gd name="connsiteX1" fmla="*/ 1739885 w 6724333"/>
                    <a:gd name="connsiteY1" fmla="*/ 356745 h 430447"/>
                    <a:gd name="connsiteX2" fmla="*/ 3242885 w 6724333"/>
                    <a:gd name="connsiteY2" fmla="*/ 147 h 430447"/>
                    <a:gd name="connsiteX3" fmla="*/ 5000029 w 6724333"/>
                    <a:gd name="connsiteY3" fmla="*/ 430447 h 430447"/>
                    <a:gd name="connsiteX4" fmla="*/ 6724333 w 6724333"/>
                    <a:gd name="connsiteY4" fmla="*/ 425148 h 430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30447">
                      <a:moveTo>
                        <a:pt x="0" y="413948"/>
                      </a:moveTo>
                      <a:cubicBezTo>
                        <a:pt x="584852" y="417965"/>
                        <a:pt x="1199404" y="425712"/>
                        <a:pt x="1739885" y="356745"/>
                      </a:cubicBezTo>
                      <a:cubicBezTo>
                        <a:pt x="2280366" y="287778"/>
                        <a:pt x="2809555" y="-7520"/>
                        <a:pt x="3242885" y="147"/>
                      </a:cubicBezTo>
                      <a:cubicBezTo>
                        <a:pt x="3676215" y="7814"/>
                        <a:pt x="4414898" y="398048"/>
                        <a:pt x="5000029" y="430447"/>
                      </a:cubicBezTo>
                      <a:lnTo>
                        <a:pt x="6724333" y="42514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𝑝𝑟𝑒𝑠𝑠𝑢𝑟𝑒</m:t>
                            </m:r>
                          </m:oMath>
                        </m:oMathPara>
                      </a14:m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899" t="-134146" r="-1932" b="-1731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Arc 3"/>
                <p:cNvSpPr/>
                <p:nvPr/>
              </p:nvSpPr>
              <p:spPr>
                <a:xfrm>
                  <a:off x="627004" y="5268735"/>
                  <a:ext cx="1011567" cy="848092"/>
                </a:xfrm>
                <a:custGeom>
                  <a:avLst/>
                  <a:gdLst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3" fmla="*/ 616689 w 1233378"/>
                    <a:gd name="connsiteY3" fmla="*/ 489098 h 978196"/>
                    <a:gd name="connsiteX4" fmla="*/ 616689 w 1233378"/>
                    <a:gd name="connsiteY4" fmla="*/ 0 h 978196"/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206176 w 616710"/>
                    <a:gd name="connsiteY2" fmla="*/ 412158 h 848092"/>
                    <a:gd name="connsiteX0" fmla="*/ 0 w 620474"/>
                    <a:gd name="connsiteY0" fmla="*/ 0 h 848092"/>
                    <a:gd name="connsiteX1" fmla="*/ 533474 w 620474"/>
                    <a:gd name="connsiteY1" fmla="*/ 243734 h 848092"/>
                    <a:gd name="connsiteX2" fmla="*/ 418828 w 620474"/>
                    <a:gd name="connsiteY2" fmla="*/ 848092 h 848092"/>
                    <a:gd name="connsiteX3" fmla="*/ 0 w 620474"/>
                    <a:gd name="connsiteY3" fmla="*/ 489098 h 848092"/>
                    <a:gd name="connsiteX4" fmla="*/ 0 w 620474"/>
                    <a:gd name="connsiteY4" fmla="*/ 0 h 848092"/>
                    <a:gd name="connsiteX0" fmla="*/ 0 w 620474"/>
                    <a:gd name="connsiteY0" fmla="*/ 0 h 848092"/>
                    <a:gd name="connsiteX1" fmla="*/ 586637 w 620474"/>
                    <a:gd name="connsiteY1" fmla="*/ 318162 h 848092"/>
                    <a:gd name="connsiteX2" fmla="*/ 206176 w 620474"/>
                    <a:gd name="connsiteY2" fmla="*/ 412158 h 848092"/>
                    <a:gd name="connsiteX0" fmla="*/ 0 w 660233"/>
                    <a:gd name="connsiteY0" fmla="*/ 0 h 848092"/>
                    <a:gd name="connsiteX1" fmla="*/ 533474 w 660233"/>
                    <a:gd name="connsiteY1" fmla="*/ 243734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1411 h 849503"/>
                    <a:gd name="connsiteX1" fmla="*/ 522842 w 660233"/>
                    <a:gd name="connsiteY1" fmla="*/ 128187 h 849503"/>
                    <a:gd name="connsiteX2" fmla="*/ 418828 w 660233"/>
                    <a:gd name="connsiteY2" fmla="*/ 849503 h 849503"/>
                    <a:gd name="connsiteX3" fmla="*/ 0 w 660233"/>
                    <a:gd name="connsiteY3" fmla="*/ 490509 h 849503"/>
                    <a:gd name="connsiteX4" fmla="*/ 0 w 660233"/>
                    <a:gd name="connsiteY4" fmla="*/ 1411 h 849503"/>
                    <a:gd name="connsiteX0" fmla="*/ 0 w 660233"/>
                    <a:gd name="connsiteY0" fmla="*/ 1411 h 849503"/>
                    <a:gd name="connsiteX1" fmla="*/ 629167 w 660233"/>
                    <a:gd name="connsiteY1" fmla="*/ 468429 h 849503"/>
                    <a:gd name="connsiteX2" fmla="*/ 206176 w 660233"/>
                    <a:gd name="connsiteY2" fmla="*/ 413569 h 849503"/>
                    <a:gd name="connsiteX0" fmla="*/ 0 w 660233"/>
                    <a:gd name="connsiteY0" fmla="*/ 309 h 848401"/>
                    <a:gd name="connsiteX1" fmla="*/ 448414 w 660233"/>
                    <a:gd name="connsiteY1" fmla="*/ 137717 h 848401"/>
                    <a:gd name="connsiteX2" fmla="*/ 418828 w 660233"/>
                    <a:gd name="connsiteY2" fmla="*/ 848401 h 848401"/>
                    <a:gd name="connsiteX3" fmla="*/ 0 w 660233"/>
                    <a:gd name="connsiteY3" fmla="*/ 489407 h 848401"/>
                    <a:gd name="connsiteX4" fmla="*/ 0 w 660233"/>
                    <a:gd name="connsiteY4" fmla="*/ 309 h 848401"/>
                    <a:gd name="connsiteX0" fmla="*/ 0 w 660233"/>
                    <a:gd name="connsiteY0" fmla="*/ 309 h 848401"/>
                    <a:gd name="connsiteX1" fmla="*/ 629167 w 660233"/>
                    <a:gd name="connsiteY1" fmla="*/ 467327 h 848401"/>
                    <a:gd name="connsiteX2" fmla="*/ 206176 w 660233"/>
                    <a:gd name="connsiteY2" fmla="*/ 412467 h 848401"/>
                    <a:gd name="connsiteX0" fmla="*/ 0 w 660233"/>
                    <a:gd name="connsiteY0" fmla="*/ 6395 h 854487"/>
                    <a:gd name="connsiteX1" fmla="*/ 480312 w 660233"/>
                    <a:gd name="connsiteY1" fmla="*/ 111905 h 854487"/>
                    <a:gd name="connsiteX2" fmla="*/ 418828 w 660233"/>
                    <a:gd name="connsiteY2" fmla="*/ 854487 h 854487"/>
                    <a:gd name="connsiteX3" fmla="*/ 0 w 660233"/>
                    <a:gd name="connsiteY3" fmla="*/ 495493 h 854487"/>
                    <a:gd name="connsiteX4" fmla="*/ 0 w 660233"/>
                    <a:gd name="connsiteY4" fmla="*/ 6395 h 854487"/>
                    <a:gd name="connsiteX0" fmla="*/ 0 w 660233"/>
                    <a:gd name="connsiteY0" fmla="*/ 6395 h 854487"/>
                    <a:gd name="connsiteX1" fmla="*/ 629167 w 660233"/>
                    <a:gd name="connsiteY1" fmla="*/ 473413 h 854487"/>
                    <a:gd name="connsiteX2" fmla="*/ 206176 w 660233"/>
                    <a:gd name="connsiteY2" fmla="*/ 418553 h 854487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812373"/>
                    <a:gd name="connsiteY0" fmla="*/ 0 h 848092"/>
                    <a:gd name="connsiteX1" fmla="*/ 480312 w 812373"/>
                    <a:gd name="connsiteY1" fmla="*/ 105510 h 848092"/>
                    <a:gd name="connsiteX2" fmla="*/ 418828 w 812373"/>
                    <a:gd name="connsiteY2" fmla="*/ 848092 h 848092"/>
                    <a:gd name="connsiteX3" fmla="*/ 0 w 812373"/>
                    <a:gd name="connsiteY3" fmla="*/ 489098 h 848092"/>
                    <a:gd name="connsiteX4" fmla="*/ 0 w 812373"/>
                    <a:gd name="connsiteY4" fmla="*/ 0 h 848092"/>
                    <a:gd name="connsiteX0" fmla="*/ 0 w 812373"/>
                    <a:gd name="connsiteY0" fmla="*/ 0 h 848092"/>
                    <a:gd name="connsiteX1" fmla="*/ 788656 w 812373"/>
                    <a:gd name="connsiteY1" fmla="*/ 350060 h 848092"/>
                    <a:gd name="connsiteX2" fmla="*/ 206176 w 812373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8730" h="848092" stroke="0" extrusionOk="0">
                      <a:moveTo>
                        <a:pt x="0" y="0"/>
                      </a:moveTo>
                      <a:cubicBezTo>
                        <a:pt x="219898" y="0"/>
                        <a:pt x="316269" y="15952"/>
                        <a:pt x="480312" y="105510"/>
                      </a:cubicBezTo>
                      <a:cubicBezTo>
                        <a:pt x="667564" y="207739"/>
                        <a:pt x="630573" y="692704"/>
                        <a:pt x="418828" y="848092"/>
                      </a:cubicBezTo>
                      <a:lnTo>
                        <a:pt x="0" y="489098"/>
                      </a:lnTo>
                      <a:lnTo>
                        <a:pt x="0" y="0"/>
                      </a:lnTo>
                      <a:close/>
                    </a:path>
                    <a:path w="788730" h="848092" fill="none">
                      <a:moveTo>
                        <a:pt x="0" y="0"/>
                      </a:moveTo>
                      <a:cubicBezTo>
                        <a:pt x="219898" y="0"/>
                        <a:pt x="688973" y="103499"/>
                        <a:pt x="788656" y="350060"/>
                      </a:cubicBezTo>
                      <a:cubicBezTo>
                        <a:pt x="795155" y="633044"/>
                        <a:pt x="375391" y="639542"/>
                        <a:pt x="206176" y="412158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𝑛𝑜𝑟𝑚𝑎𝑙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73" t="-140000" r="-1515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/>
            <p:cNvSpPr/>
            <p:nvPr/>
          </p:nvSpPr>
          <p:spPr>
            <a:xfrm>
              <a:off x="2653928" y="6060263"/>
              <a:ext cx="264160" cy="44703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90142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18439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6925" y="5779452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61322" y="5779768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19359</TotalTime>
  <Words>382</Words>
  <Application>Microsoft Macintosh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489</cp:revision>
  <dcterms:created xsi:type="dcterms:W3CDTF">2017-07-11T12:03:09Z</dcterms:created>
  <dcterms:modified xsi:type="dcterms:W3CDTF">2018-08-24T15:15:31Z</dcterms:modified>
</cp:coreProperties>
</file>