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/>
    <p:restoredTop sz="55685" autoAdjust="0"/>
  </p:normalViewPr>
  <p:slideViewPr>
    <p:cSldViewPr snapToGrid="0">
      <p:cViewPr varScale="1">
        <p:scale>
          <a:sx n="110" d="100"/>
          <a:sy n="110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" Type="http://schemas.openxmlformats.org/officeDocument/2006/relationships/image" Target="../media/image11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1.png"/><Relationship Id="rId31" Type="http://schemas.openxmlformats.org/officeDocument/2006/relationships/image" Target="../media/image17.png"/><Relationship Id="rId32" Type="http://schemas.openxmlformats.org/officeDocument/2006/relationships/image" Target="../media/image18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Relationship Id="rId35" Type="http://schemas.openxmlformats.org/officeDocument/2006/relationships/image" Target="../media/image76.png"/><Relationship Id="rId36" Type="http://schemas.openxmlformats.org/officeDocument/2006/relationships/image" Target="../media/image11.png"/><Relationship Id="rId37" Type="http://schemas.openxmlformats.org/officeDocument/2006/relationships/image" Target="../media/image17.png"/><Relationship Id="rId38" Type="http://schemas.openxmlformats.org/officeDocument/2006/relationships/image" Target="../media/image18.png"/><Relationship Id="rId3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0.png"/><Relationship Id="rId3" Type="http://schemas.openxmlformats.org/officeDocument/2006/relationships/image" Target="../media/image690.png"/><Relationship Id="rId4" Type="http://schemas.openxmlformats.org/officeDocument/2006/relationships/image" Target="../media/image700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0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NULL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33" Type="http://schemas.openxmlformats.org/officeDocument/2006/relationships/image" Target="NULL"/><Relationship Id="rId3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5" Type="http://schemas.openxmlformats.org/officeDocument/2006/relationships/image" Target="../media/image4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2353" y="2302932"/>
            <a:ext cx="3759201" cy="3774591"/>
            <a:chOff x="4848475" y="407844"/>
            <a:chExt cx="3759201" cy="3774591"/>
          </a:xfrm>
        </p:grpSpPr>
        <p:sp>
          <p:nvSpPr>
            <p:cNvPr id="24" name="Rectangle 23"/>
            <p:cNvSpPr/>
            <p:nvPr/>
          </p:nvSpPr>
          <p:spPr>
            <a:xfrm>
              <a:off x="6366831" y="2077155"/>
              <a:ext cx="722489" cy="305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3844285">
              <a:off x="4848476" y="407843"/>
              <a:ext cx="3759200" cy="3759201"/>
            </a:xfrm>
            <a:prstGeom prst="arc">
              <a:avLst>
                <a:gd name="adj1" fmla="val 13227082"/>
                <a:gd name="adj2" fmla="val 15871853"/>
              </a:avLst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62489" y="3466111"/>
              <a:ext cx="540000" cy="54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7"/>
              <a:endCxn id="24" idx="2"/>
            </p:cNvCxnSpPr>
            <p:nvPr/>
          </p:nvCxnSpPr>
          <p:spPr>
            <a:xfrm flipV="1">
              <a:off x="5723408" y="2382435"/>
              <a:ext cx="1004668" cy="1162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4" idx="2"/>
            </p:cNvCxnSpPr>
            <p:nvPr/>
          </p:nvCxnSpPr>
          <p:spPr>
            <a:xfrm flipV="1">
              <a:off x="6698774" y="2382435"/>
              <a:ext cx="29302" cy="18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09299" y="2666126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299" y="2666126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 31"/>
            <p:cNvSpPr/>
            <p:nvPr/>
          </p:nvSpPr>
          <p:spPr>
            <a:xfrm rot="10800000">
              <a:off x="6497425" y="2256674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898964" y="2825313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964" y="2825313"/>
                  <a:ext cx="2071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471" r="-2058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043002" y="836747"/>
            <a:ext cx="6325850" cy="4179959"/>
            <a:chOff x="2188563" y="2305783"/>
            <a:chExt cx="6325850" cy="4179959"/>
          </a:xfrm>
        </p:grpSpPr>
        <p:grpSp>
          <p:nvGrpSpPr>
            <p:cNvPr id="12" name="Group 11"/>
            <p:cNvGrpSpPr/>
            <p:nvPr/>
          </p:nvGrpSpPr>
          <p:grpSpPr>
            <a:xfrm>
              <a:off x="2188563" y="2425906"/>
              <a:ext cx="6123089" cy="1942605"/>
              <a:chOff x="2188563" y="2425906"/>
              <a:chExt cx="6123089" cy="1942605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188563" y="3807501"/>
                <a:ext cx="10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188563" y="4364636"/>
                <a:ext cx="61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863652" y="3777521"/>
                <a:ext cx="24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8549" y="379251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286076" y="377752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48662" y="2425906"/>
                <a:ext cx="0" cy="136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207897" y="2425906"/>
                <a:ext cx="2655754" cy="1382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80944" y="2485926"/>
                <a:ext cx="0" cy="122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6058522" y="2481301"/>
                <a:ext cx="252000" cy="7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6054944" y="3702706"/>
                <a:ext cx="252000" cy="7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00748" y="2968396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748" y="2968396"/>
                    <a:ext cx="18511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Rectangle 1"/>
              <p:cNvSpPr/>
              <p:nvPr/>
            </p:nvSpPr>
            <p:spPr>
              <a:xfrm rot="19940179">
                <a:off x="3031583" y="2946522"/>
                <a:ext cx="720000" cy="72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-1620000">
                  <a:off x="3257103" y="3140436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620000">
                  <a:off x="3257103" y="3140436"/>
                  <a:ext cx="25083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517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3129632" y="2424698"/>
              <a:ext cx="855372" cy="455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06824" y="2305783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824" y="2305783"/>
                  <a:ext cx="2503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512" t="-36957" r="-7073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 rot="16200000">
              <a:off x="3593294" y="1564624"/>
              <a:ext cx="4049413" cy="5792824"/>
            </a:xfrm>
            <a:prstGeom prst="arc">
              <a:avLst>
                <a:gd name="adj1" fmla="val 341948"/>
                <a:gd name="adj2" fmla="val 444323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960007" y="3079926"/>
              <a:ext cx="361223" cy="66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38926" y="3132018"/>
                  <a:ext cx="276806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926" y="3132018"/>
                  <a:ext cx="276806" cy="2992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7" t="-34694" r="-6304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2940077" y="3627390"/>
            <a:ext cx="6123089" cy="1942605"/>
            <a:chOff x="2940077" y="3627390"/>
            <a:chExt cx="6123089" cy="1942605"/>
          </a:xfrm>
        </p:grpSpPr>
        <p:grpSp>
          <p:nvGrpSpPr>
            <p:cNvPr id="37" name="Group 36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188563" y="2425906"/>
                <a:ext cx="6123089" cy="1942605"/>
                <a:chOff x="2188563" y="2425906"/>
                <a:chExt cx="6123089" cy="194260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8563" y="3807501"/>
                  <a:ext cx="10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188563" y="4364636"/>
                  <a:ext cx="61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63652" y="3777521"/>
                  <a:ext cx="2448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8549" y="379251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286076" y="377752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848662" y="2425906"/>
                  <a:ext cx="0" cy="1368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3207897" y="2425906"/>
                  <a:ext cx="2655754" cy="13829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3333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/>
              <p:cNvCxnSpPr/>
              <p:nvPr/>
            </p:nvCxnSpPr>
            <p:spPr>
              <a:xfrm flipH="1">
                <a:off x="5951587" y="2470415"/>
                <a:ext cx="11198" cy="122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962785" y="3673452"/>
                <a:ext cx="2192822" cy="17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250" t="-38462" r="-10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Straight Arrow Connector 60"/>
            <p:cNvCxnSpPr/>
            <p:nvPr/>
          </p:nvCxnSpPr>
          <p:spPr>
            <a:xfrm>
              <a:off x="6699311" y="3649678"/>
              <a:ext cx="2158247" cy="1174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19" idx="6"/>
          </p:cNvCxnSpPr>
          <p:nvPr/>
        </p:nvCxnSpPr>
        <p:spPr>
          <a:xfrm>
            <a:off x="2199294" y="2759469"/>
            <a:ext cx="1246515" cy="11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51723" y="1414148"/>
                    <a:ext cx="0" cy="6448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946646" y="1974167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1900" y="-555509"/>
            <a:ext cx="4180330" cy="4044771"/>
            <a:chOff x="321900" y="-555509"/>
            <a:chExt cx="4180330" cy="4044771"/>
          </a:xfrm>
        </p:grpSpPr>
        <p:grpSp>
          <p:nvGrpSpPr>
            <p:cNvPr id="70" name="Group 69"/>
            <p:cNvGrpSpPr/>
            <p:nvPr/>
          </p:nvGrpSpPr>
          <p:grpSpPr>
            <a:xfrm>
              <a:off x="321900" y="-555509"/>
              <a:ext cx="4180330" cy="3759200"/>
              <a:chOff x="772176" y="-545199"/>
              <a:chExt cx="4180330" cy="375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72176" y="-545199"/>
                <a:ext cx="3759201" cy="3759200"/>
                <a:chOff x="502353" y="2302932"/>
                <a:chExt cx="3759201" cy="37592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flipH="1">
                  <a:off x="502353" y="2302932"/>
                  <a:ext cx="3759201" cy="3759200"/>
                  <a:chOff x="4848475" y="407844"/>
                  <a:chExt cx="3759201" cy="3759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rot="13844285">
                    <a:off x="4848476" y="407843"/>
                    <a:ext cx="3759200" cy="3759201"/>
                  </a:xfrm>
                  <a:prstGeom prst="arc">
                    <a:avLst>
                      <a:gd name="adj1" fmla="val 13152779"/>
                      <a:gd name="adj2" fmla="val 1818822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  <a:endCxn id="17" idx="2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6738236" y="2382435"/>
                    <a:ext cx="0" cy="1764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Arc 22"/>
                  <p:cNvSpPr/>
                  <p:nvPr/>
                </p:nvSpPr>
                <p:spPr>
                  <a:xfrm rot="10800000">
                    <a:off x="650758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l="-30000" r="-2333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1918877" y="278306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21377" y="319029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017338" y="2794723"/>
                <a:ext cx="1508" cy="40135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/>
              <p:cNvGrpSpPr/>
              <p:nvPr/>
            </p:nvGrpSpPr>
            <p:grpSpPr>
              <a:xfrm>
                <a:off x="4063877" y="389011"/>
                <a:ext cx="888629" cy="709995"/>
                <a:chOff x="758520" y="708040"/>
                <a:chExt cx="2566756" cy="213560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58520" y="708040"/>
                  <a:ext cx="2566756" cy="2135605"/>
                  <a:chOff x="785815" y="680744"/>
                  <a:chExt cx="2566756" cy="2135605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477667" y="2535259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593" r="-10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595" r="-886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483</Words>
  <Application>Microsoft Macintosh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187</cp:revision>
  <dcterms:created xsi:type="dcterms:W3CDTF">2017-07-11T12:03:09Z</dcterms:created>
  <dcterms:modified xsi:type="dcterms:W3CDTF">2018-06-18T15:42:38Z</dcterms:modified>
</cp:coreProperties>
</file>