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26"/>
    <p:restoredTop sz="55685" autoAdjust="0"/>
  </p:normalViewPr>
  <p:slideViewPr>
    <p:cSldViewPr snapToGrid="0">
      <p:cViewPr>
        <p:scale>
          <a:sx n="124" d="100"/>
          <a:sy n="124" d="100"/>
        </p:scale>
        <p:origin x="-2032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2018-08-22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34" Type="http://schemas.openxmlformats.org/officeDocument/2006/relationships/image" Target="../media/image10.png"/><Relationship Id="rId3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32" Type="http://schemas.openxmlformats.org/officeDocument/2006/relationships/image" Target="../media/image8.png"/><Relationship Id="rId5" Type="http://schemas.openxmlformats.org/officeDocument/2006/relationships/image" Target="../media/image6.png"/><Relationship Id="rId31" Type="http://schemas.openxmlformats.org/officeDocument/2006/relationships/image" Target="../media/image2.png"/><Relationship Id="rId4" Type="http://schemas.openxmlformats.org/officeDocument/2006/relationships/image" Target="../media/image5.png"/><Relationship Id="rId30" Type="http://schemas.openxmlformats.org/officeDocument/2006/relationships/image" Target="../media/image1.png"/><Relationship Id="rId35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5.png"/><Relationship Id="rId42" Type="http://schemas.openxmlformats.org/officeDocument/2006/relationships/image" Target="../media/image26.png"/><Relationship Id="rId47" Type="http://schemas.openxmlformats.org/officeDocument/2006/relationships/image" Target="../media/image31.png"/><Relationship Id="rId50" Type="http://schemas.openxmlformats.org/officeDocument/2006/relationships/image" Target="../media/image14.png"/><Relationship Id="rId55" Type="http://schemas.openxmlformats.org/officeDocument/2006/relationships/image" Target="../media/image21.png"/><Relationship Id="rId46" Type="http://schemas.openxmlformats.org/officeDocument/2006/relationships/image" Target="../media/image30.png"/><Relationship Id="rId41" Type="http://schemas.openxmlformats.org/officeDocument/2006/relationships/image" Target="../media/image25.png"/><Relationship Id="rId29" Type="http://schemas.openxmlformats.org/officeDocument/2006/relationships/image" Target="../media/image63.png"/><Relationship Id="rId2" Type="http://schemas.openxmlformats.org/officeDocument/2006/relationships/image" Target="../media/image130.png"/><Relationship Id="rId5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24.png"/><Relationship Id="rId45" Type="http://schemas.openxmlformats.org/officeDocument/2006/relationships/image" Target="../media/image29.png"/><Relationship Id="rId32" Type="http://schemas.openxmlformats.org/officeDocument/2006/relationships/image" Target="../media/image140.png"/><Relationship Id="rId53" Type="http://schemas.openxmlformats.org/officeDocument/2006/relationships/image" Target="../media/image19.png"/><Relationship Id="rId28" Type="http://schemas.openxmlformats.org/officeDocument/2006/relationships/image" Target="../media/image62.png"/><Relationship Id="rId49" Type="http://schemas.openxmlformats.org/officeDocument/2006/relationships/image" Target="../media/image13.png"/><Relationship Id="rId44" Type="http://schemas.openxmlformats.org/officeDocument/2006/relationships/image" Target="../media/image28.png"/><Relationship Id="rId52" Type="http://schemas.openxmlformats.org/officeDocument/2006/relationships/image" Target="../media/image16.png"/><Relationship Id="rId31" Type="http://schemas.openxmlformats.org/officeDocument/2006/relationships/image" Target="../media/image2.png"/><Relationship Id="rId43" Type="http://schemas.openxmlformats.org/officeDocument/2006/relationships/image" Target="../media/image27.png"/><Relationship Id="rId48" Type="http://schemas.openxmlformats.org/officeDocument/2006/relationships/image" Target="../media/image32.png"/><Relationship Id="rId27" Type="http://schemas.openxmlformats.org/officeDocument/2006/relationships/image" Target="../media/image61.png"/><Relationship Id="rId56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9" Type="http://schemas.openxmlformats.org/officeDocument/2006/relationships/image" Target="../media/image50.png"/><Relationship Id="rId3" Type="http://schemas.openxmlformats.org/officeDocument/2006/relationships/image" Target="../media/image34.png"/><Relationship Id="rId34" Type="http://schemas.openxmlformats.org/officeDocument/2006/relationships/image" Target="../media/image45.png"/><Relationship Id="rId7" Type="http://schemas.openxmlformats.org/officeDocument/2006/relationships/image" Target="../media/image38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2" Type="http://schemas.openxmlformats.org/officeDocument/2006/relationships/image" Target="../media/image3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5" Type="http://schemas.openxmlformats.org/officeDocument/2006/relationships/image" Target="../media/image36.png"/><Relationship Id="rId28" Type="http://schemas.openxmlformats.org/officeDocument/2006/relationships/image" Target="../media/image62.png"/><Relationship Id="rId36" Type="http://schemas.openxmlformats.org/officeDocument/2006/relationships/image" Target="../media/image47.png"/><Relationship Id="rId31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27" Type="http://schemas.openxmlformats.org/officeDocument/2006/relationships/image" Target="../media/image61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34" Type="http://schemas.openxmlformats.org/officeDocument/2006/relationships/image" Target="../media/image59.png"/><Relationship Id="rId7" Type="http://schemas.openxmlformats.org/officeDocument/2006/relationships/image" Target="../media/image56.png"/><Relationship Id="rId33" Type="http://schemas.openxmlformats.org/officeDocument/2006/relationships/image" Target="../media/image58.png"/><Relationship Id="rId38" Type="http://schemas.openxmlformats.org/officeDocument/2006/relationships/image" Target="../media/image6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54.png"/><Relationship Id="rId36" Type="http://schemas.openxmlformats.org/officeDocument/2006/relationships/image" Target="../media/image64.png"/><Relationship Id="rId31" Type="http://schemas.openxmlformats.org/officeDocument/2006/relationships/image" Target="../media/image2.png"/><Relationship Id="rId4" Type="http://schemas.openxmlformats.org/officeDocument/2006/relationships/image" Target="../media/image53.png"/><Relationship Id="rId30" Type="http://schemas.openxmlformats.org/officeDocument/2006/relationships/image" Target="../media/image1.png"/><Relationship Id="rId35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1" Type="http://schemas.openxmlformats.org/officeDocument/2006/relationships/image" Target="../media/image81.png"/><Relationship Id="rId34" Type="http://schemas.openxmlformats.org/officeDocument/2006/relationships/image" Target="../media/image69.png"/><Relationship Id="rId42" Type="http://schemas.openxmlformats.org/officeDocument/2006/relationships/image" Target="../media/image1.png"/><Relationship Id="rId47" Type="http://schemas.openxmlformats.org/officeDocument/2006/relationships/image" Target="../media/image80.png"/><Relationship Id="rId50" Type="http://schemas.openxmlformats.org/officeDocument/2006/relationships/image" Target="../media/image74.png"/><Relationship Id="rId33" Type="http://schemas.openxmlformats.org/officeDocument/2006/relationships/image" Target="../media/image680.png"/><Relationship Id="rId46" Type="http://schemas.openxmlformats.org/officeDocument/2006/relationships/image" Target="../media/image79.png"/><Relationship Id="rId2" Type="http://schemas.openxmlformats.org/officeDocument/2006/relationships/image" Target="../media/image68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670.png"/><Relationship Id="rId45" Type="http://schemas.openxmlformats.org/officeDocument/2006/relationships/image" Target="../media/image78.png"/><Relationship Id="rId40" Type="http://schemas.openxmlformats.org/officeDocument/2006/relationships/image" Target="../media/image75.png"/><Relationship Id="rId53" Type="http://schemas.openxmlformats.org/officeDocument/2006/relationships/image" Target="../media/image83.png"/><Relationship Id="rId36" Type="http://schemas.openxmlformats.org/officeDocument/2006/relationships/image" Target="../media/image71.png"/><Relationship Id="rId49" Type="http://schemas.openxmlformats.org/officeDocument/2006/relationships/image" Target="../media/image73.png"/><Relationship Id="rId31" Type="http://schemas.openxmlformats.org/officeDocument/2006/relationships/image" Target="../media/image2.png"/><Relationship Id="rId44" Type="http://schemas.openxmlformats.org/officeDocument/2006/relationships/image" Target="../media/image77.png"/><Relationship Id="rId52" Type="http://schemas.openxmlformats.org/officeDocument/2006/relationships/image" Target="../media/image82.png"/><Relationship Id="rId30" Type="http://schemas.openxmlformats.org/officeDocument/2006/relationships/image" Target="../media/image1.png"/><Relationship Id="rId35" Type="http://schemas.openxmlformats.org/officeDocument/2006/relationships/image" Target="../media/image70.png"/><Relationship Id="rId43" Type="http://schemas.openxmlformats.org/officeDocument/2006/relationships/image" Target="../media/image2.png"/><Relationship Id="rId48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0.png"/><Relationship Id="rId9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491614" y="349046"/>
            <a:ext cx="5909188" cy="2507090"/>
            <a:chOff x="835743" y="712839"/>
            <a:chExt cx="5909188" cy="2507090"/>
          </a:xfrm>
        </p:grpSpPr>
        <p:grpSp>
          <p:nvGrpSpPr>
            <p:cNvPr id="17" name="Group 16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3215148" y="2092459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750" r="-1666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604663" y="1715729"/>
                <a:ext cx="712839" cy="49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938" t="-33333" r="-5312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8874" y="1345183"/>
                    <a:ext cx="38779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t="-33333" r="-53125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2619" y="1775540"/>
                    <a:ext cx="21909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93571" y="3775588"/>
            <a:ext cx="5909188" cy="2507090"/>
            <a:chOff x="835743" y="712839"/>
            <a:chExt cx="5909188" cy="2507090"/>
          </a:xfrm>
        </p:grpSpPr>
        <p:grpSp>
          <p:nvGrpSpPr>
            <p:cNvPr id="25" name="Group 24"/>
            <p:cNvGrpSpPr/>
            <p:nvPr/>
          </p:nvGrpSpPr>
          <p:grpSpPr>
            <a:xfrm>
              <a:off x="835743" y="712839"/>
              <a:ext cx="5909188" cy="1763078"/>
              <a:chOff x="1622323" y="1174955"/>
              <a:chExt cx="5909188" cy="176307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622323" y="2802193"/>
                <a:ext cx="5909188" cy="1358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07226" y="1938336"/>
                <a:ext cx="707922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317502" y="1938336"/>
                <a:ext cx="189271" cy="8455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3775" y="1174955"/>
                    <a:ext cx="29482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502" y="1174955"/>
                    <a:ext cx="269793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909" r="-11364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>
                <a:off x="2713775" y="1710813"/>
                <a:ext cx="1091309" cy="98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5317503" y="1714514"/>
                <a:ext cx="499559" cy="12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429" y="1345183"/>
                    <a:ext cx="387798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2500" t="-33333" r="-51563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2839" y="1335248"/>
                    <a:ext cx="38779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698" t="-36000" r="-5396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844732" y="2661395"/>
              <a:ext cx="4031829" cy="558534"/>
              <a:chOff x="919312" y="3331012"/>
              <a:chExt cx="4031829" cy="558534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Connector 29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8493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/>
          <p:cNvGrpSpPr/>
          <p:nvPr/>
        </p:nvGrpSpPr>
        <p:grpSpPr>
          <a:xfrm>
            <a:off x="4551271" y="3140960"/>
            <a:ext cx="4777286" cy="2447785"/>
            <a:chOff x="4551271" y="3140960"/>
            <a:chExt cx="4777286" cy="2447785"/>
          </a:xfrm>
        </p:grpSpPr>
        <p:grpSp>
          <p:nvGrpSpPr>
            <p:cNvPr id="105" name="Group 104"/>
            <p:cNvGrpSpPr/>
            <p:nvPr/>
          </p:nvGrpSpPr>
          <p:grpSpPr>
            <a:xfrm>
              <a:off x="5229138" y="3140960"/>
              <a:ext cx="4099419" cy="2447785"/>
              <a:chOff x="4708356" y="3249115"/>
              <a:chExt cx="4099419" cy="244778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4856340" y="42940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917514" y="4120567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757030" y="400080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7611062" y="4503132"/>
                <a:ext cx="450003" cy="44562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6959118" y="3249115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9069" y="5363498"/>
                    <a:ext cx="896912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8784" r="-878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4483" y="5363498"/>
                    <a:ext cx="728597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0833" r="-10833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Arrow Connector 88"/>
              <p:cNvCxnSpPr>
                <a:stCxn id="78" idx="6"/>
              </p:cNvCxnSpPr>
              <p:nvPr/>
            </p:nvCxnSpPr>
            <p:spPr>
              <a:xfrm flipV="1">
                <a:off x="4977283" y="4343379"/>
                <a:ext cx="627103" cy="105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V="1">
                <a:off x="7820980" y="3586059"/>
                <a:ext cx="514848" cy="4798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7986128" y="4861335"/>
                <a:ext cx="349700" cy="2847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7828332" y="4060684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7904435" y="4696766"/>
                <a:ext cx="903340" cy="96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575" y="3765323"/>
                    <a:ext cx="222304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0064" y="4723553"/>
                    <a:ext cx="250773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5787" y="3954848"/>
                    <a:ext cx="326563" cy="33143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5094" t="-33333" r="-6226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6163" y="3444716"/>
                    <a:ext cx="414794" cy="33143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1765" t="-32727" r="-4264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1692" y="4988501"/>
                    <a:ext cx="439286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9722" t="-36000" r="-3611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8356" y="4440253"/>
                    <a:ext cx="416909" cy="33143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7353" r="-588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7954" y="4503132"/>
                    <a:ext cx="441403" cy="307777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6944" r="-277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 105"/>
            <p:cNvGrpSpPr/>
            <p:nvPr/>
          </p:nvGrpSpPr>
          <p:grpSpPr>
            <a:xfrm>
              <a:off x="4551271" y="4525348"/>
              <a:ext cx="898789" cy="709995"/>
              <a:chOff x="758520" y="708040"/>
              <a:chExt cx="2596102" cy="2135605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8" name="Rectangle 10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93950" y="2388718"/>
            <a:ext cx="3353274" cy="3531323"/>
            <a:chOff x="193950" y="2388718"/>
            <a:chExt cx="3353274" cy="3531323"/>
          </a:xfrm>
        </p:grpSpPr>
        <p:sp>
          <p:nvSpPr>
            <p:cNvPr id="58" name="Rectangle 57"/>
            <p:cNvSpPr/>
            <p:nvPr/>
          </p:nvSpPr>
          <p:spPr>
            <a:xfrm>
              <a:off x="193950" y="5815054"/>
              <a:ext cx="3353274" cy="614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68912" y="3520639"/>
                  <a:ext cx="3911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912" y="3520639"/>
                  <a:ext cx="391196" cy="307777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7813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538934" y="3505968"/>
                  <a:ext cx="397673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934" y="3505968"/>
                  <a:ext cx="397673" cy="332399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6061" r="-9091" b="-2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6" t="10534" r="65744" b="45710"/>
            <a:stretch/>
          </p:blipFill>
          <p:spPr>
            <a:xfrm flipH="1">
              <a:off x="1652828" y="2388718"/>
              <a:ext cx="1043561" cy="353132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20" r="41286"/>
            <a:stretch/>
          </p:blipFill>
          <p:spPr>
            <a:xfrm flipH="1">
              <a:off x="926743" y="2534810"/>
              <a:ext cx="1201012" cy="329163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2315" y="362622"/>
            <a:ext cx="9514958" cy="1974655"/>
            <a:chOff x="482315" y="362622"/>
            <a:chExt cx="9514958" cy="1974655"/>
          </a:xfrm>
        </p:grpSpPr>
        <p:grpSp>
          <p:nvGrpSpPr>
            <p:cNvPr id="57" name="Group 56"/>
            <p:cNvGrpSpPr/>
            <p:nvPr/>
          </p:nvGrpSpPr>
          <p:grpSpPr>
            <a:xfrm>
              <a:off x="482315" y="362622"/>
              <a:ext cx="9514958" cy="1974655"/>
              <a:chOff x="108003" y="755458"/>
              <a:chExt cx="9514958" cy="1974655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5988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238649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62867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5993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739484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530119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914907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681796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054191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44834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233272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952660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8001727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780488" y="1778289"/>
                <a:ext cx="120686" cy="1206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35975" y="1927120"/>
                <a:ext cx="9202994" cy="47815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108003" y="2171579"/>
                <a:ext cx="9514958" cy="558534"/>
                <a:chOff x="919312" y="3331012"/>
                <a:chExt cx="9514958" cy="558534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1025912" y="3419500"/>
                  <a:ext cx="9224366" cy="19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10066285" y="345081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285" y="3450815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/>
              <p:cNvCxnSpPr/>
              <p:nvPr/>
            </p:nvCxnSpPr>
            <p:spPr>
              <a:xfrm>
                <a:off x="3214846" y="1091380"/>
                <a:ext cx="10053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642851" y="755458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2851" y="755458"/>
                    <a:ext cx="217495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2222" t="-33333" r="-9166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75" t="22199" r="39985" b="64907"/>
            <a:stretch/>
          </p:blipFill>
          <p:spPr>
            <a:xfrm>
              <a:off x="8109149" y="1029279"/>
              <a:ext cx="1692191" cy="564055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662061" y="848450"/>
              <a:ext cx="7005661" cy="709741"/>
              <a:chOff x="712498" y="882439"/>
              <a:chExt cx="7005661" cy="70974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69" t="8129" r="9806" b="70244"/>
              <a:stretch/>
            </p:blipFill>
            <p:spPr>
              <a:xfrm rot="21417840">
                <a:off x="712498" y="885937"/>
                <a:ext cx="1195460" cy="639556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 rotWithShape="1"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32" t="11217" r="18417" b="68415"/>
              <a:stretch/>
            </p:blipFill>
            <p:spPr>
              <a:xfrm rot="21426942">
                <a:off x="3003906" y="882439"/>
                <a:ext cx="1251789" cy="675379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16" t="17684" r="20757" b="66304"/>
              <a:stretch/>
            </p:blipFill>
            <p:spPr>
              <a:xfrm rot="21540000">
                <a:off x="1834313" y="887773"/>
                <a:ext cx="1288762" cy="682679"/>
              </a:xfrm>
              <a:prstGeom prst="rect">
                <a:avLst/>
              </a:prstGeom>
            </p:spPr>
          </p:pic>
          <p:pic>
            <p:nvPicPr>
              <p:cNvPr id="117" name="Picture 116"/>
              <p:cNvPicPr>
                <a:picLocks noChangeAspect="1"/>
              </p:cNvPicPr>
              <p:nvPr/>
            </p:nvPicPr>
            <p:blipFill rotWithShape="1"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69" t="8129" r="9806" b="70244"/>
              <a:stretch/>
            </p:blipFill>
            <p:spPr>
              <a:xfrm rot="21417840">
                <a:off x="4163087" y="895790"/>
                <a:ext cx="1195460" cy="639556"/>
              </a:xfrm>
              <a:prstGeom prst="rect">
                <a:avLst/>
              </a:prstGeom>
            </p:spPr>
          </p:pic>
          <p:pic>
            <p:nvPicPr>
              <p:cNvPr id="118" name="Picture 117"/>
              <p:cNvPicPr>
                <a:picLocks noChangeAspect="1"/>
              </p:cNvPicPr>
              <p:nvPr/>
            </p:nvPicPr>
            <p:blipFill rotWithShape="1"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832" t="11217" r="18417" b="68415"/>
              <a:stretch/>
            </p:blipFill>
            <p:spPr>
              <a:xfrm rot="21426942">
                <a:off x="6466370" y="892292"/>
                <a:ext cx="1251789" cy="675379"/>
              </a:xfrm>
              <a:prstGeom prst="rect">
                <a:avLst/>
              </a:prstGeom>
            </p:spPr>
          </p:pic>
          <p:pic>
            <p:nvPicPr>
              <p:cNvPr id="119" name="Picture 118"/>
              <p:cNvPicPr>
                <a:picLocks noChangeAspect="1"/>
              </p:cNvPicPr>
              <p:nvPr/>
            </p:nvPicPr>
            <p:blipFill rotWithShape="1"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016" t="17684" r="20757" b="66304"/>
              <a:stretch/>
            </p:blipFill>
            <p:spPr>
              <a:xfrm rot="21540000">
                <a:off x="5284902" y="909501"/>
                <a:ext cx="1288762" cy="6826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564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85135" y="628520"/>
            <a:ext cx="9141135" cy="2662583"/>
            <a:chOff x="-47484" y="628520"/>
            <a:chExt cx="9141135" cy="2662583"/>
          </a:xfrm>
        </p:grpSpPr>
        <p:grpSp>
          <p:nvGrpSpPr>
            <p:cNvPr id="44" name="Group 43"/>
            <p:cNvGrpSpPr/>
            <p:nvPr/>
          </p:nvGrpSpPr>
          <p:grpSpPr>
            <a:xfrm>
              <a:off x="673033" y="628520"/>
              <a:ext cx="8420618" cy="2580819"/>
              <a:chOff x="673033" y="628520"/>
              <a:chExt cx="8420618" cy="2580819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122283" y="2226557"/>
                <a:ext cx="142567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927123" y="2526891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448232" y="1278194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3367548" y="1278193"/>
                <a:ext cx="9833" cy="1248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688258" y="2659626"/>
                <a:ext cx="285136" cy="28513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9" idx="6"/>
              </p:cNvCxnSpPr>
              <p:nvPr/>
            </p:nvCxnSpPr>
            <p:spPr>
              <a:xfrm>
                <a:off x="973394" y="2802194"/>
                <a:ext cx="7472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872" y="2482646"/>
                    <a:ext cx="21749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t="-33333" r="-9714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9174" y="1748652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/>
              <p:cNvCxnSpPr/>
              <p:nvPr/>
            </p:nvCxnSpPr>
            <p:spPr>
              <a:xfrm>
                <a:off x="3234813" y="1278193"/>
                <a:ext cx="0" cy="12486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1081548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205858" y="2085928"/>
                <a:ext cx="1887793" cy="55060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6489291" y="1278195"/>
                <a:ext cx="1154102" cy="807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7408607" y="1278194"/>
                <a:ext cx="1166308" cy="807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5122606" y="1135627"/>
                <a:ext cx="3775587" cy="1425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991539" y="761554"/>
                <a:ext cx="8163" cy="244778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848572" y="3077497"/>
                <a:ext cx="3357286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205858" y="2636534"/>
                <a:ext cx="4916" cy="4473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732" y="2648305"/>
                    <a:ext cx="21755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9138" y="2190656"/>
                    <a:ext cx="82035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7" r="-148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1998" y="2659626"/>
                    <a:ext cx="84322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033" y="2306704"/>
                    <a:ext cx="2896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333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𝐵𝑒𝑓𝑜𝑟𝑒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388" y="628520"/>
                    <a:ext cx="89691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524" r="-884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𝐴𝑓𝑡𝑒𝑟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9802" y="628520"/>
                    <a:ext cx="728597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765" r="-10924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-47484" y="2581108"/>
              <a:ext cx="898789" cy="709995"/>
              <a:chOff x="758520" y="708040"/>
              <a:chExt cx="2596102" cy="2135605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" name="Rectangle 4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087066" y="3694042"/>
            <a:ext cx="4735506" cy="2447785"/>
            <a:chOff x="1087066" y="3694042"/>
            <a:chExt cx="4735506" cy="2447785"/>
          </a:xfrm>
        </p:grpSpPr>
        <p:grpSp>
          <p:nvGrpSpPr>
            <p:cNvPr id="87" name="Group 86"/>
            <p:cNvGrpSpPr/>
            <p:nvPr/>
          </p:nvGrpSpPr>
          <p:grpSpPr>
            <a:xfrm>
              <a:off x="1087066" y="3694042"/>
              <a:ext cx="4292591" cy="2447785"/>
              <a:chOff x="1058361" y="3691474"/>
              <a:chExt cx="4292591" cy="24477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058361" y="3691474"/>
                <a:ext cx="4292591" cy="2447785"/>
                <a:chOff x="4551271" y="3140960"/>
                <a:chExt cx="4292591" cy="2447785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5229138" y="3140960"/>
                  <a:ext cx="3614724" cy="2447785"/>
                  <a:chOff x="4708356" y="3249115"/>
                  <a:chExt cx="3614724" cy="2447785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4856340" y="429402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7757030" y="4000801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6959118" y="3249115"/>
                    <a:ext cx="8163" cy="24477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𝐵𝑒𝑓𝑜𝑟𝑒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9069" y="5363498"/>
                        <a:ext cx="896912" cy="307777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8844" r="-95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𝐴𝑓𝑡𝑒𝑟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94483" y="5363498"/>
                        <a:ext cx="728597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11765" r="-10924" b="-3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4953085" y="4351038"/>
                    <a:ext cx="1201195" cy="28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85787" y="3954848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l="-13208" t="-36000" r="-64151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04729" y="3458375"/>
                        <a:ext cx="396904" cy="307777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 l="-10769" t="-33333" r="-50769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79"/>
                      <p:cNvSpPr txBox="1"/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0" name="TextBox 7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9128" y="4887120"/>
                        <a:ext cx="402867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10606" t="-36000" r="-48485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Box 80"/>
                      <p:cNvSpPr txBox="1"/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1" name="TextBox 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8356" y="4440253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l="-7353" r="-588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7954" y="4503132"/>
                        <a:ext cx="416909" cy="331437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l="-7353" r="-5882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51271" y="4525348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Arrow Connector 59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Rectangle 61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Rectangle 5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83" name="Oval 82"/>
              <p:cNvSpPr/>
              <p:nvPr/>
            </p:nvSpPr>
            <p:spPr>
              <a:xfrm>
                <a:off x="3251316" y="477625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766057" y="499596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7" name="Straight Arrow Connector 106"/>
            <p:cNvCxnSpPr/>
            <p:nvPr/>
          </p:nvCxnSpPr>
          <p:spPr>
            <a:xfrm flipV="1">
              <a:off x="4908461" y="3909922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4915705" y="5098599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499943" y="4157529"/>
            <a:ext cx="1513490" cy="969246"/>
            <a:chOff x="7499943" y="4157529"/>
            <a:chExt cx="1513490" cy="969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943" y="4265858"/>
                  <a:ext cx="39690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10769" t="-36000" r="-507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25" y="4157529"/>
                  <a:ext cx="402867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10606" t="-34000" r="-4848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 flipV="1">
              <a:off x="7812238" y="4295148"/>
              <a:ext cx="296627" cy="5346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8106566" y="4319286"/>
              <a:ext cx="906867" cy="5086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7806339" y="4812927"/>
              <a:ext cx="1201195" cy="28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021" y="4818998"/>
                  <a:ext cx="321178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13208" t="-36000" r="-6415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63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96903" y="985611"/>
            <a:ext cx="2585361" cy="1224189"/>
            <a:chOff x="2799329" y="2381791"/>
            <a:chExt cx="2585361" cy="1224189"/>
          </a:xfrm>
        </p:grpSpPr>
        <p:sp>
          <p:nvSpPr>
            <p:cNvPr id="4" name="Oval 3"/>
            <p:cNvSpPr/>
            <p:nvPr/>
          </p:nvSpPr>
          <p:spPr>
            <a:xfrm>
              <a:off x="2851355" y="2743200"/>
              <a:ext cx="294968" cy="29496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917657" y="3138947"/>
              <a:ext cx="467033" cy="46703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4" idx="6"/>
            </p:cNvCxnSpPr>
            <p:nvPr/>
          </p:nvCxnSpPr>
          <p:spPr>
            <a:xfrm flipV="1">
              <a:off x="3146323" y="2890683"/>
              <a:ext cx="84557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546343" y="3059319"/>
              <a:ext cx="409378" cy="2335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667" y="2937910"/>
                  <a:ext cx="32117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5385" t="-36000" r="-653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721" y="2800183"/>
                  <a:ext cx="40498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576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329" y="2381791"/>
                  <a:ext cx="39902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692" r="-461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40" y="2689568"/>
                  <a:ext cx="3271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094" t="-33333" r="-6415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24745" y="3620229"/>
            <a:ext cx="4040818" cy="1950264"/>
            <a:chOff x="524745" y="3620229"/>
            <a:chExt cx="4040818" cy="1950264"/>
          </a:xfrm>
        </p:grpSpPr>
        <p:grpSp>
          <p:nvGrpSpPr>
            <p:cNvPr id="2" name="Group 1"/>
            <p:cNvGrpSpPr/>
            <p:nvPr/>
          </p:nvGrpSpPr>
          <p:grpSpPr>
            <a:xfrm>
              <a:off x="524745" y="3620229"/>
              <a:ext cx="4040818" cy="1807043"/>
              <a:chOff x="524745" y="3620229"/>
              <a:chExt cx="4040818" cy="180704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24745" y="3620964"/>
                <a:ext cx="4040818" cy="1806308"/>
                <a:chOff x="835743" y="1413621"/>
                <a:chExt cx="4040818" cy="1806308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835743" y="1413621"/>
                  <a:ext cx="4040818" cy="1148198"/>
                  <a:chOff x="1622323" y="1875737"/>
                  <a:chExt cx="4040818" cy="1148198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622323" y="2802193"/>
                    <a:ext cx="4040818" cy="221742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2153265" y="2245068"/>
                    <a:ext cx="310997" cy="52740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25644" y="1875737"/>
                        <a:ext cx="340504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1786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2464262" y="2491031"/>
                    <a:ext cx="973030" cy="121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04997" y="2121700"/>
                        <a:ext cx="321178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3208" t="-33333" r="-64151" b="-1764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844732" y="2661395"/>
                  <a:ext cx="4031829" cy="558534"/>
                  <a:chOff x="919312" y="3331012"/>
                  <a:chExt cx="4031829" cy="558534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025912" y="3438955"/>
                    <a:ext cx="3925229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/>
                      <p:cNvSpPr/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04738" y="3438955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9312" y="3581769"/>
                        <a:ext cx="213200" cy="307777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5714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1099058" y="3331012"/>
                    <a:ext cx="0" cy="23960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7" name="Rectangle 46"/>
              <p:cNvSpPr/>
              <p:nvPr/>
            </p:nvSpPr>
            <p:spPr>
              <a:xfrm>
                <a:off x="3400680" y="3990295"/>
                <a:ext cx="310997" cy="52740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2053" y="3620229"/>
                    <a:ext cx="340504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𝑟𝑒𝑓𝑒𝑟𝑒𝑛𝑐𝑒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687" y="5262716"/>
                  <a:ext cx="286174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489" r="-234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5850833" y="3506371"/>
            <a:ext cx="4040818" cy="2016181"/>
            <a:chOff x="5850833" y="3506371"/>
            <a:chExt cx="4040818" cy="2016181"/>
          </a:xfrm>
        </p:grpSpPr>
        <p:grpSp>
          <p:nvGrpSpPr>
            <p:cNvPr id="49" name="Group 48"/>
            <p:cNvGrpSpPr/>
            <p:nvPr/>
          </p:nvGrpSpPr>
          <p:grpSpPr>
            <a:xfrm>
              <a:off x="5850833" y="3549892"/>
              <a:ext cx="4040818" cy="1972660"/>
              <a:chOff x="524745" y="3597833"/>
              <a:chExt cx="4040818" cy="197266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24745" y="3597833"/>
                <a:ext cx="4040818" cy="1829439"/>
                <a:chOff x="524745" y="3597833"/>
                <a:chExt cx="4040818" cy="1829439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524745" y="3597833"/>
                  <a:ext cx="4040818" cy="1829439"/>
                  <a:chOff x="835743" y="1390490"/>
                  <a:chExt cx="4040818" cy="1829439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835743" y="1390490"/>
                    <a:ext cx="4040818" cy="1171329"/>
                    <a:chOff x="1622323" y="1852606"/>
                    <a:chExt cx="4040818" cy="1171329"/>
                  </a:xfrm>
                </p:grpSpPr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622323" y="2802193"/>
                      <a:ext cx="4040818" cy="221742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153265" y="2245068"/>
                      <a:ext cx="310997" cy="52740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TextBox 62"/>
                        <p:cNvSpPr txBox="1"/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25644" y="1875737"/>
                          <a:ext cx="340504" cy="307777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 flipV="1">
                      <a:off x="2464262" y="2491031"/>
                      <a:ext cx="499559" cy="1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/>
                        <p:cNvSpPr txBox="1"/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82462" y="1852606"/>
                          <a:ext cx="506614" cy="576183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844732" y="2661395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57" name="Straight Arrow Connector 56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TextBox 58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1099058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3" name="Rectangle 52"/>
                <p:cNvSpPr/>
                <p:nvPr/>
              </p:nvSpPr>
              <p:spPr>
                <a:xfrm>
                  <a:off x="3400680" y="3990295"/>
                  <a:ext cx="310997" cy="52740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2053" y="3620229"/>
                      <a:ext cx="340504" cy="307777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1786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𝑓𝑟𝑎𝑚𝑒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𝑟𝑒𝑓𝑒𝑟𝑒𝑛𝑐𝑒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687" y="5262716"/>
                    <a:ext cx="281589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515" r="-238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" name="Straight Arrow Connector 65"/>
            <p:cNvCxnSpPr/>
            <p:nvPr/>
          </p:nvCxnSpPr>
          <p:spPr>
            <a:xfrm flipH="1">
              <a:off x="8227209" y="4189991"/>
              <a:ext cx="499558" cy="5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1242" y="3506371"/>
                  <a:ext cx="741742" cy="576183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116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36915" y="1132844"/>
            <a:ext cx="8380134" cy="4445541"/>
            <a:chOff x="1472540" y="1132844"/>
            <a:chExt cx="8380134" cy="444554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1" t="42506" r="49746" b="38874"/>
            <a:stretch/>
          </p:blipFill>
          <p:spPr>
            <a:xfrm rot="20479294">
              <a:off x="8264139" y="2560087"/>
              <a:ext cx="484683" cy="434908"/>
            </a:xfrm>
            <a:prstGeom prst="rect">
              <a:avLst/>
            </a:prstGeom>
          </p:spPr>
        </p:pic>
        <p:sp>
          <p:nvSpPr>
            <p:cNvPr id="61" name="Freeform 60"/>
            <p:cNvSpPr/>
            <p:nvPr/>
          </p:nvSpPr>
          <p:spPr>
            <a:xfrm rot="10800000" flipH="1">
              <a:off x="1472540" y="1641709"/>
              <a:ext cx="7300985" cy="3936676"/>
            </a:xfrm>
            <a:custGeom>
              <a:avLst/>
              <a:gdLst>
                <a:gd name="connsiteX0" fmla="*/ 0 w 5035138"/>
                <a:gd name="connsiteY0" fmla="*/ 0 h 3187746"/>
                <a:gd name="connsiteX1" fmla="*/ 1068779 w 5035138"/>
                <a:gd name="connsiteY1" fmla="*/ 2125683 h 3187746"/>
                <a:gd name="connsiteX2" fmla="*/ 2208810 w 5035138"/>
                <a:gd name="connsiteY2" fmla="*/ 3135085 h 3187746"/>
                <a:gd name="connsiteX3" fmla="*/ 3182587 w 5035138"/>
                <a:gd name="connsiteY3" fmla="*/ 2968831 h 3187746"/>
                <a:gd name="connsiteX4" fmla="*/ 3823855 w 5035138"/>
                <a:gd name="connsiteY4" fmla="*/ 2315688 h 3187746"/>
                <a:gd name="connsiteX5" fmla="*/ 5035138 w 5035138"/>
                <a:gd name="connsiteY5" fmla="*/ 47501 h 3187746"/>
                <a:gd name="connsiteX0" fmla="*/ 0 w 5035138"/>
                <a:gd name="connsiteY0" fmla="*/ 0 h 3187746"/>
                <a:gd name="connsiteX1" fmla="*/ 1092530 w 5035138"/>
                <a:gd name="connsiteY1" fmla="*/ 2125683 h 3187746"/>
                <a:gd name="connsiteX2" fmla="*/ 2208810 w 5035138"/>
                <a:gd name="connsiteY2" fmla="*/ 3135085 h 3187746"/>
                <a:gd name="connsiteX3" fmla="*/ 3182587 w 5035138"/>
                <a:gd name="connsiteY3" fmla="*/ 2968831 h 3187746"/>
                <a:gd name="connsiteX4" fmla="*/ 3823855 w 5035138"/>
                <a:gd name="connsiteY4" fmla="*/ 2315688 h 3187746"/>
                <a:gd name="connsiteX5" fmla="*/ 5035138 w 5035138"/>
                <a:gd name="connsiteY5" fmla="*/ 47501 h 3187746"/>
                <a:gd name="connsiteX0" fmla="*/ 0 w 5035138"/>
                <a:gd name="connsiteY0" fmla="*/ 0 h 3167735"/>
                <a:gd name="connsiteX1" fmla="*/ 1092530 w 5035138"/>
                <a:gd name="connsiteY1" fmla="*/ 2125683 h 3167735"/>
                <a:gd name="connsiteX2" fmla="*/ 2232560 w 5035138"/>
                <a:gd name="connsiteY2" fmla="*/ 3111335 h 3167735"/>
                <a:gd name="connsiteX3" fmla="*/ 3182587 w 5035138"/>
                <a:gd name="connsiteY3" fmla="*/ 2968831 h 3167735"/>
                <a:gd name="connsiteX4" fmla="*/ 3823855 w 5035138"/>
                <a:gd name="connsiteY4" fmla="*/ 2315688 h 3167735"/>
                <a:gd name="connsiteX5" fmla="*/ 5035138 w 5035138"/>
                <a:gd name="connsiteY5" fmla="*/ 47501 h 3167735"/>
                <a:gd name="connsiteX0" fmla="*/ 0 w 5035138"/>
                <a:gd name="connsiteY0" fmla="*/ 0 h 3167735"/>
                <a:gd name="connsiteX1" fmla="*/ 1092530 w 5035138"/>
                <a:gd name="connsiteY1" fmla="*/ 2125683 h 3167735"/>
                <a:gd name="connsiteX2" fmla="*/ 2220684 w 5035138"/>
                <a:gd name="connsiteY2" fmla="*/ 3111335 h 3167735"/>
                <a:gd name="connsiteX3" fmla="*/ 3182587 w 5035138"/>
                <a:gd name="connsiteY3" fmla="*/ 2968831 h 3167735"/>
                <a:gd name="connsiteX4" fmla="*/ 3823855 w 5035138"/>
                <a:gd name="connsiteY4" fmla="*/ 2315688 h 3167735"/>
                <a:gd name="connsiteX5" fmla="*/ 5035138 w 5035138"/>
                <a:gd name="connsiteY5" fmla="*/ 47501 h 3167735"/>
                <a:gd name="connsiteX0" fmla="*/ 0 w 3823855"/>
                <a:gd name="connsiteY0" fmla="*/ 0 h 3167735"/>
                <a:gd name="connsiteX1" fmla="*/ 1092530 w 3823855"/>
                <a:gd name="connsiteY1" fmla="*/ 2125683 h 3167735"/>
                <a:gd name="connsiteX2" fmla="*/ 2220684 w 3823855"/>
                <a:gd name="connsiteY2" fmla="*/ 3111335 h 3167735"/>
                <a:gd name="connsiteX3" fmla="*/ 3182587 w 3823855"/>
                <a:gd name="connsiteY3" fmla="*/ 2968831 h 3167735"/>
                <a:gd name="connsiteX4" fmla="*/ 3823855 w 3823855"/>
                <a:gd name="connsiteY4" fmla="*/ 2315688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2220684 w 3182587"/>
                <a:gd name="connsiteY2" fmla="*/ 3111335 h 3167735"/>
                <a:gd name="connsiteX3" fmla="*/ 3182587 w 3182587"/>
                <a:gd name="connsiteY3" fmla="*/ 2968831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1685587 w 3182587"/>
                <a:gd name="connsiteY2" fmla="*/ 2762150 h 3167735"/>
                <a:gd name="connsiteX3" fmla="*/ 2220684 w 3182587"/>
                <a:gd name="connsiteY3" fmla="*/ 3111335 h 3167735"/>
                <a:gd name="connsiteX4" fmla="*/ 3182587 w 3182587"/>
                <a:gd name="connsiteY4" fmla="*/ 2968831 h 3167735"/>
                <a:gd name="connsiteX0" fmla="*/ 0 w 3182587"/>
                <a:gd name="connsiteY0" fmla="*/ 0 h 3167735"/>
                <a:gd name="connsiteX1" fmla="*/ 1092530 w 3182587"/>
                <a:gd name="connsiteY1" fmla="*/ 2125683 h 3167735"/>
                <a:gd name="connsiteX2" fmla="*/ 2220684 w 3182587"/>
                <a:gd name="connsiteY2" fmla="*/ 3111335 h 3167735"/>
                <a:gd name="connsiteX3" fmla="*/ 3182587 w 3182587"/>
                <a:gd name="connsiteY3" fmla="*/ 2968831 h 3167735"/>
                <a:gd name="connsiteX0" fmla="*/ 0 w 3254642"/>
                <a:gd name="connsiteY0" fmla="*/ 0 h 3167735"/>
                <a:gd name="connsiteX1" fmla="*/ 1092530 w 3254642"/>
                <a:gd name="connsiteY1" fmla="*/ 2125683 h 3167735"/>
                <a:gd name="connsiteX2" fmla="*/ 2220684 w 3254642"/>
                <a:gd name="connsiteY2" fmla="*/ 3111335 h 3167735"/>
                <a:gd name="connsiteX3" fmla="*/ 3182587 w 3254642"/>
                <a:gd name="connsiteY3" fmla="*/ 2968831 h 3167735"/>
                <a:gd name="connsiteX4" fmla="*/ 3185370 w 3254642"/>
                <a:gd name="connsiteY4" fmla="*/ 2973308 h 3167735"/>
                <a:gd name="connsiteX0" fmla="*/ 0 w 3935262"/>
                <a:gd name="connsiteY0" fmla="*/ 0 h 3168431"/>
                <a:gd name="connsiteX1" fmla="*/ 1092530 w 3935262"/>
                <a:gd name="connsiteY1" fmla="*/ 2125683 h 3168431"/>
                <a:gd name="connsiteX2" fmla="*/ 2220684 w 3935262"/>
                <a:gd name="connsiteY2" fmla="*/ 3111335 h 3168431"/>
                <a:gd name="connsiteX3" fmla="*/ 3182587 w 3935262"/>
                <a:gd name="connsiteY3" fmla="*/ 2968831 h 3168431"/>
                <a:gd name="connsiteX4" fmla="*/ 3935262 w 3935262"/>
                <a:gd name="connsiteY4" fmla="*/ 2291842 h 3168431"/>
                <a:gd name="connsiteX5" fmla="*/ 3185370 w 3935262"/>
                <a:gd name="connsiteY5" fmla="*/ 2973308 h 3168431"/>
                <a:gd name="connsiteX0" fmla="*/ 0 w 3941840"/>
                <a:gd name="connsiteY0" fmla="*/ 0 h 3169001"/>
                <a:gd name="connsiteX1" fmla="*/ 1092530 w 3941840"/>
                <a:gd name="connsiteY1" fmla="*/ 2125683 h 3169001"/>
                <a:gd name="connsiteX2" fmla="*/ 2220684 w 3941840"/>
                <a:gd name="connsiteY2" fmla="*/ 3111335 h 3169001"/>
                <a:gd name="connsiteX3" fmla="*/ 3182587 w 3941840"/>
                <a:gd name="connsiteY3" fmla="*/ 2968831 h 3169001"/>
                <a:gd name="connsiteX4" fmla="*/ 3941840 w 3941840"/>
                <a:gd name="connsiteY4" fmla="*/ 2272646 h 3169001"/>
                <a:gd name="connsiteX5" fmla="*/ 3185370 w 3941840"/>
                <a:gd name="connsiteY5" fmla="*/ 2973308 h 3169001"/>
                <a:gd name="connsiteX0" fmla="*/ 0 w 3941840"/>
                <a:gd name="connsiteY0" fmla="*/ 0 h 3169001"/>
                <a:gd name="connsiteX1" fmla="*/ 1092530 w 3941840"/>
                <a:gd name="connsiteY1" fmla="*/ 2125683 h 3169001"/>
                <a:gd name="connsiteX2" fmla="*/ 2220684 w 3941840"/>
                <a:gd name="connsiteY2" fmla="*/ 3111335 h 3169001"/>
                <a:gd name="connsiteX3" fmla="*/ 3182587 w 3941840"/>
                <a:gd name="connsiteY3" fmla="*/ 2968831 h 3169001"/>
                <a:gd name="connsiteX4" fmla="*/ 3941840 w 3941840"/>
                <a:gd name="connsiteY4" fmla="*/ 2272646 h 3169001"/>
                <a:gd name="connsiteX5" fmla="*/ 3178792 w 3941840"/>
                <a:gd name="connsiteY5" fmla="*/ 2963710 h 3169001"/>
                <a:gd name="connsiteX0" fmla="*/ 0 w 3252759"/>
                <a:gd name="connsiteY0" fmla="*/ 0 h 3152946"/>
                <a:gd name="connsiteX1" fmla="*/ 1092530 w 3252759"/>
                <a:gd name="connsiteY1" fmla="*/ 2125683 h 3152946"/>
                <a:gd name="connsiteX2" fmla="*/ 2220684 w 3252759"/>
                <a:gd name="connsiteY2" fmla="*/ 3111335 h 3152946"/>
                <a:gd name="connsiteX3" fmla="*/ 3182587 w 3252759"/>
                <a:gd name="connsiteY3" fmla="*/ 2968831 h 3152946"/>
                <a:gd name="connsiteX4" fmla="*/ 3178792 w 3252759"/>
                <a:gd name="connsiteY4" fmla="*/ 2963710 h 3152946"/>
                <a:gd name="connsiteX0" fmla="*/ 0 w 3252759"/>
                <a:gd name="connsiteY0" fmla="*/ 0 h 3152946"/>
                <a:gd name="connsiteX1" fmla="*/ 1092530 w 3252759"/>
                <a:gd name="connsiteY1" fmla="*/ 2125683 h 3152946"/>
                <a:gd name="connsiteX2" fmla="*/ 2220684 w 3252759"/>
                <a:gd name="connsiteY2" fmla="*/ 3111335 h 3152946"/>
                <a:gd name="connsiteX3" fmla="*/ 3182587 w 3252759"/>
                <a:gd name="connsiteY3" fmla="*/ 2968831 h 3152946"/>
                <a:gd name="connsiteX4" fmla="*/ 3178792 w 3252759"/>
                <a:gd name="connsiteY4" fmla="*/ 2963710 h 3152946"/>
                <a:gd name="connsiteX5" fmla="*/ 3181655 w 3252759"/>
                <a:gd name="connsiteY5" fmla="*/ 2964685 h 3152946"/>
                <a:gd name="connsiteX0" fmla="*/ 0 w 3569757"/>
                <a:gd name="connsiteY0" fmla="*/ 0 h 3152946"/>
                <a:gd name="connsiteX1" fmla="*/ 1092530 w 3569757"/>
                <a:gd name="connsiteY1" fmla="*/ 2125683 h 3152946"/>
                <a:gd name="connsiteX2" fmla="*/ 2220684 w 3569757"/>
                <a:gd name="connsiteY2" fmla="*/ 3111335 h 3152946"/>
                <a:gd name="connsiteX3" fmla="*/ 3182587 w 3569757"/>
                <a:gd name="connsiteY3" fmla="*/ 2968831 h 3152946"/>
                <a:gd name="connsiteX4" fmla="*/ 3178792 w 3569757"/>
                <a:gd name="connsiteY4" fmla="*/ 2963710 h 3152946"/>
                <a:gd name="connsiteX5" fmla="*/ 3569757 w 3569757"/>
                <a:gd name="connsiteY5" fmla="*/ 2561564 h 3152946"/>
                <a:gd name="connsiteX0" fmla="*/ 0 w 4030217"/>
                <a:gd name="connsiteY0" fmla="*/ 0 h 3152946"/>
                <a:gd name="connsiteX1" fmla="*/ 1092530 w 4030217"/>
                <a:gd name="connsiteY1" fmla="*/ 2125683 h 3152946"/>
                <a:gd name="connsiteX2" fmla="*/ 2220684 w 4030217"/>
                <a:gd name="connsiteY2" fmla="*/ 3111335 h 3152946"/>
                <a:gd name="connsiteX3" fmla="*/ 3182587 w 4030217"/>
                <a:gd name="connsiteY3" fmla="*/ 2968831 h 3152946"/>
                <a:gd name="connsiteX4" fmla="*/ 3178792 w 4030217"/>
                <a:gd name="connsiteY4" fmla="*/ 2963710 h 3152946"/>
                <a:gd name="connsiteX5" fmla="*/ 4030217 w 4030217"/>
                <a:gd name="connsiteY5" fmla="*/ 2129649 h 3152946"/>
                <a:gd name="connsiteX0" fmla="*/ 0 w 4030217"/>
                <a:gd name="connsiteY0" fmla="*/ 0 h 3153985"/>
                <a:gd name="connsiteX1" fmla="*/ 1092530 w 4030217"/>
                <a:gd name="connsiteY1" fmla="*/ 2125683 h 3153985"/>
                <a:gd name="connsiteX2" fmla="*/ 2220684 w 4030217"/>
                <a:gd name="connsiteY2" fmla="*/ 3111335 h 3153985"/>
                <a:gd name="connsiteX3" fmla="*/ 3182587 w 4030217"/>
                <a:gd name="connsiteY3" fmla="*/ 2968831 h 3153985"/>
                <a:gd name="connsiteX4" fmla="*/ 3534004 w 4030217"/>
                <a:gd name="connsiteY4" fmla="*/ 2906122 h 3153985"/>
                <a:gd name="connsiteX5" fmla="*/ 4030217 w 4030217"/>
                <a:gd name="connsiteY5" fmla="*/ 2129649 h 3153985"/>
                <a:gd name="connsiteX0" fmla="*/ 0 w 4030217"/>
                <a:gd name="connsiteY0" fmla="*/ 0 h 3159049"/>
                <a:gd name="connsiteX1" fmla="*/ 1092530 w 4030217"/>
                <a:gd name="connsiteY1" fmla="*/ 2125683 h 3159049"/>
                <a:gd name="connsiteX2" fmla="*/ 2220684 w 4030217"/>
                <a:gd name="connsiteY2" fmla="*/ 3111335 h 3159049"/>
                <a:gd name="connsiteX3" fmla="*/ 3182587 w 4030217"/>
                <a:gd name="connsiteY3" fmla="*/ 2968831 h 3159049"/>
                <a:gd name="connsiteX4" fmla="*/ 3869482 w 4030217"/>
                <a:gd name="connsiteY4" fmla="*/ 2656572 h 3159049"/>
                <a:gd name="connsiteX5" fmla="*/ 4030217 w 4030217"/>
                <a:gd name="connsiteY5" fmla="*/ 2129649 h 3159049"/>
                <a:gd name="connsiteX0" fmla="*/ 0 w 3869483"/>
                <a:gd name="connsiteY0" fmla="*/ 0 h 3159049"/>
                <a:gd name="connsiteX1" fmla="*/ 1092530 w 3869483"/>
                <a:gd name="connsiteY1" fmla="*/ 2125683 h 3159049"/>
                <a:gd name="connsiteX2" fmla="*/ 2220684 w 3869483"/>
                <a:gd name="connsiteY2" fmla="*/ 3111335 h 3159049"/>
                <a:gd name="connsiteX3" fmla="*/ 3182587 w 3869483"/>
                <a:gd name="connsiteY3" fmla="*/ 2968831 h 3159049"/>
                <a:gd name="connsiteX4" fmla="*/ 3869482 w 3869483"/>
                <a:gd name="connsiteY4" fmla="*/ 2656572 h 3159049"/>
                <a:gd name="connsiteX0" fmla="*/ 0 w 3869483"/>
                <a:gd name="connsiteY0" fmla="*/ 0 h 3146519"/>
                <a:gd name="connsiteX1" fmla="*/ 1092530 w 3869483"/>
                <a:gd name="connsiteY1" fmla="*/ 2125683 h 3146519"/>
                <a:gd name="connsiteX2" fmla="*/ 2220684 w 3869483"/>
                <a:gd name="connsiteY2" fmla="*/ 3111335 h 3146519"/>
                <a:gd name="connsiteX3" fmla="*/ 3287835 w 3869483"/>
                <a:gd name="connsiteY3" fmla="*/ 2901645 h 3146519"/>
                <a:gd name="connsiteX4" fmla="*/ 3869482 w 3869483"/>
                <a:gd name="connsiteY4" fmla="*/ 2656572 h 3146519"/>
                <a:gd name="connsiteX0" fmla="*/ 0 w 3843171"/>
                <a:gd name="connsiteY0" fmla="*/ 0 h 3151847"/>
                <a:gd name="connsiteX1" fmla="*/ 1092530 w 3843171"/>
                <a:gd name="connsiteY1" fmla="*/ 2125683 h 3151847"/>
                <a:gd name="connsiteX2" fmla="*/ 2220684 w 3843171"/>
                <a:gd name="connsiteY2" fmla="*/ 3111335 h 3151847"/>
                <a:gd name="connsiteX3" fmla="*/ 3287835 w 3843171"/>
                <a:gd name="connsiteY3" fmla="*/ 2901645 h 3151847"/>
                <a:gd name="connsiteX4" fmla="*/ 3843170 w 3843171"/>
                <a:gd name="connsiteY4" fmla="*/ 2339834 h 3151847"/>
                <a:gd name="connsiteX0" fmla="*/ 0 w 3843171"/>
                <a:gd name="connsiteY0" fmla="*/ 0 h 3152213"/>
                <a:gd name="connsiteX1" fmla="*/ 1092530 w 3843171"/>
                <a:gd name="connsiteY1" fmla="*/ 2125683 h 3152213"/>
                <a:gd name="connsiteX2" fmla="*/ 2220684 w 3843171"/>
                <a:gd name="connsiteY2" fmla="*/ 3111335 h 3152213"/>
                <a:gd name="connsiteX3" fmla="*/ 3287835 w 3843171"/>
                <a:gd name="connsiteY3" fmla="*/ 2901645 h 3152213"/>
                <a:gd name="connsiteX4" fmla="*/ 3843170 w 3843171"/>
                <a:gd name="connsiteY4" fmla="*/ 2320638 h 3152213"/>
                <a:gd name="connsiteX0" fmla="*/ 0 w 3843171"/>
                <a:gd name="connsiteY0" fmla="*/ 0 h 3178950"/>
                <a:gd name="connsiteX1" fmla="*/ 1092530 w 3843171"/>
                <a:gd name="connsiteY1" fmla="*/ 2125683 h 3178950"/>
                <a:gd name="connsiteX2" fmla="*/ 2220684 w 3843171"/>
                <a:gd name="connsiteY2" fmla="*/ 3111335 h 3178950"/>
                <a:gd name="connsiteX3" fmla="*/ 3110230 w 3843171"/>
                <a:gd name="connsiteY3" fmla="*/ 3007224 h 3178950"/>
                <a:gd name="connsiteX4" fmla="*/ 3843170 w 3843171"/>
                <a:gd name="connsiteY4" fmla="*/ 2320638 h 3178950"/>
                <a:gd name="connsiteX0" fmla="*/ 0 w 3843171"/>
                <a:gd name="connsiteY0" fmla="*/ 0 h 3182142"/>
                <a:gd name="connsiteX1" fmla="*/ 1092530 w 3843171"/>
                <a:gd name="connsiteY1" fmla="*/ 2125683 h 3182142"/>
                <a:gd name="connsiteX2" fmla="*/ 2220684 w 3843171"/>
                <a:gd name="connsiteY2" fmla="*/ 3111335 h 3182142"/>
                <a:gd name="connsiteX3" fmla="*/ 3123386 w 3843171"/>
                <a:gd name="connsiteY3" fmla="*/ 3016822 h 3182142"/>
                <a:gd name="connsiteX4" fmla="*/ 3843170 w 3843171"/>
                <a:gd name="connsiteY4" fmla="*/ 2320638 h 3182142"/>
                <a:gd name="connsiteX0" fmla="*/ 0 w 3856327"/>
                <a:gd name="connsiteY0" fmla="*/ 0 h 3181779"/>
                <a:gd name="connsiteX1" fmla="*/ 1092530 w 3856327"/>
                <a:gd name="connsiteY1" fmla="*/ 2125683 h 3181779"/>
                <a:gd name="connsiteX2" fmla="*/ 2220684 w 3856327"/>
                <a:gd name="connsiteY2" fmla="*/ 3111335 h 3181779"/>
                <a:gd name="connsiteX3" fmla="*/ 3123386 w 3856327"/>
                <a:gd name="connsiteY3" fmla="*/ 3016822 h 3181779"/>
                <a:gd name="connsiteX4" fmla="*/ 3856326 w 3856327"/>
                <a:gd name="connsiteY4" fmla="*/ 2330236 h 318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6327" h="3181779">
                  <a:moveTo>
                    <a:pt x="0" y="0"/>
                  </a:moveTo>
                  <a:cubicBezTo>
                    <a:pt x="350322" y="801584"/>
                    <a:pt x="722416" y="1607127"/>
                    <a:pt x="1092530" y="2125683"/>
                  </a:cubicBezTo>
                  <a:cubicBezTo>
                    <a:pt x="1462644" y="2644239"/>
                    <a:pt x="1882208" y="2962812"/>
                    <a:pt x="2220684" y="3111335"/>
                  </a:cubicBezTo>
                  <a:cubicBezTo>
                    <a:pt x="2559160" y="3259858"/>
                    <a:pt x="2850779" y="3147005"/>
                    <a:pt x="3123386" y="3016822"/>
                  </a:cubicBezTo>
                  <a:cubicBezTo>
                    <a:pt x="3395993" y="2886639"/>
                    <a:pt x="3857117" y="2331303"/>
                    <a:pt x="3856326" y="2330236"/>
                  </a:cubicBezTo>
                </a:path>
              </a:pathLst>
            </a:custGeom>
            <a:noFill/>
            <a:ln w="57150">
              <a:solidFill>
                <a:schemeClr val="accent3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8797594">
              <a:off x="7565074" y="1960705"/>
              <a:ext cx="965955" cy="435184"/>
              <a:chOff x="4742288" y="2915051"/>
              <a:chExt cx="2732559" cy="1277751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 rotWithShape="1">
              <a:blip r:embed="rId2">
                <a:alphaModFix amt="9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 rotWithShape="1">
              <a:blip r:embed="rId2">
                <a:alphaModFix amt="9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75" name="Group 74"/>
            <p:cNvGrpSpPr/>
            <p:nvPr/>
          </p:nvGrpSpPr>
          <p:grpSpPr>
            <a:xfrm rot="15947289">
              <a:off x="6732588" y="1544241"/>
              <a:ext cx="965955" cy="435184"/>
              <a:chOff x="4742288" y="2915051"/>
              <a:chExt cx="2732559" cy="1277751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2">
                <a:alphaModFix amt="8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78" name="Group 77"/>
            <p:cNvGrpSpPr/>
            <p:nvPr/>
          </p:nvGrpSpPr>
          <p:grpSpPr>
            <a:xfrm rot="14414160">
              <a:off x="5872415" y="1398230"/>
              <a:ext cx="965955" cy="435184"/>
              <a:chOff x="4742288" y="2915051"/>
              <a:chExt cx="2732559" cy="1277751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1" name="Group 80"/>
            <p:cNvGrpSpPr/>
            <p:nvPr/>
          </p:nvGrpSpPr>
          <p:grpSpPr>
            <a:xfrm rot="12562527">
              <a:off x="4949980" y="1568040"/>
              <a:ext cx="965955" cy="435184"/>
              <a:chOff x="4742288" y="2915051"/>
              <a:chExt cx="2732559" cy="1277751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 rotWithShape="1">
              <a:blip r:embed="rId2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3" name="Picture 82"/>
              <p:cNvPicPr>
                <a:picLocks noChangeAspect="1"/>
              </p:cNvPicPr>
              <p:nvPr/>
            </p:nvPicPr>
            <p:blipFill rotWithShape="1">
              <a:blip r:embed="rId2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4" name="Group 83"/>
            <p:cNvGrpSpPr/>
            <p:nvPr/>
          </p:nvGrpSpPr>
          <p:grpSpPr>
            <a:xfrm rot="21209388">
              <a:off x="3958993" y="2075316"/>
              <a:ext cx="965955" cy="435184"/>
              <a:chOff x="4742288" y="2915051"/>
              <a:chExt cx="2732559" cy="1277751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87" name="Group 86"/>
            <p:cNvGrpSpPr/>
            <p:nvPr/>
          </p:nvGrpSpPr>
          <p:grpSpPr>
            <a:xfrm rot="16946416">
              <a:off x="3044751" y="2794848"/>
              <a:ext cx="965955" cy="435184"/>
              <a:chOff x="4742288" y="2915051"/>
              <a:chExt cx="2732559" cy="127775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 rotWithShape="1">
              <a:blip r:embed="rId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 rotWithShape="1">
              <a:blip r:embed="rId2">
                <a:alphaModFix am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grpSp>
          <p:nvGrpSpPr>
            <p:cNvPr id="90" name="Group 89"/>
            <p:cNvGrpSpPr/>
            <p:nvPr/>
          </p:nvGrpSpPr>
          <p:grpSpPr>
            <a:xfrm rot="14698439">
              <a:off x="2290442" y="3572664"/>
              <a:ext cx="965955" cy="435184"/>
              <a:chOff x="4742288" y="2915051"/>
              <a:chExt cx="2732559" cy="1277751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 rotWithShape="1">
              <a:blip r:embed="rId2">
                <a:alphaModFix am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92" name="Picture 91"/>
              <p:cNvPicPr>
                <a:picLocks noChangeAspect="1"/>
              </p:cNvPicPr>
              <p:nvPr/>
            </p:nvPicPr>
            <p:blipFill rotWithShape="1">
              <a:blip r:embed="rId2">
                <a:alphaModFix am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8" r="41173" b="42452"/>
            <a:stretch/>
          </p:blipFill>
          <p:spPr>
            <a:xfrm>
              <a:off x="8547190" y="1598888"/>
              <a:ext cx="1305484" cy="3933515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1" t="42506" r="54016" b="42921"/>
            <a:stretch/>
          </p:blipFill>
          <p:spPr>
            <a:xfrm rot="20479294" flipH="1">
              <a:off x="8793920" y="2392133"/>
              <a:ext cx="381179" cy="340400"/>
            </a:xfrm>
            <a:prstGeom prst="rect">
              <a:avLst/>
            </a:prstGeom>
          </p:spPr>
        </p:pic>
        <p:grpSp>
          <p:nvGrpSpPr>
            <p:cNvPr id="95" name="Group 94"/>
            <p:cNvGrpSpPr/>
            <p:nvPr/>
          </p:nvGrpSpPr>
          <p:grpSpPr>
            <a:xfrm rot="11955893">
              <a:off x="1517286" y="4584067"/>
              <a:ext cx="965955" cy="435184"/>
              <a:chOff x="4742288" y="2915051"/>
              <a:chExt cx="2732559" cy="1277751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 rotWithShape="1"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>
                <a:off x="4742288" y="2915051"/>
                <a:ext cx="1371103" cy="1276940"/>
              </a:xfrm>
              <a:prstGeom prst="rect">
                <a:avLst/>
              </a:prstGeom>
            </p:spPr>
          </p:pic>
          <p:pic>
            <p:nvPicPr>
              <p:cNvPr id="97" name="Picture 96"/>
              <p:cNvPicPr>
                <a:picLocks noChangeAspect="1"/>
              </p:cNvPicPr>
              <p:nvPr/>
            </p:nvPicPr>
            <p:blipFill rotWithShape="1">
              <a:blip r:embed="rId2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1" t="42506" r="49746" b="38874"/>
              <a:stretch/>
            </p:blipFill>
            <p:spPr>
              <a:xfrm flipH="1">
                <a:off x="6103744" y="2915862"/>
                <a:ext cx="1371103" cy="1276940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7983588" y="2132612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7162219" y="1762506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305220" y="1606149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5388863" y="177042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13128" y="223157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461141" y="297772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2722910" y="3747627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960929" y="4778785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75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4618" y="280220"/>
            <a:ext cx="5821382" cy="2454937"/>
            <a:chOff x="274618" y="280220"/>
            <a:chExt cx="5821382" cy="245493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94" r="23906" b="5806"/>
            <a:stretch/>
          </p:blipFill>
          <p:spPr>
            <a:xfrm>
              <a:off x="3674808" y="1094986"/>
              <a:ext cx="480570" cy="484402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274618" y="280220"/>
              <a:ext cx="5821382" cy="2454937"/>
              <a:chOff x="1149689" y="496530"/>
              <a:chExt cx="5821382" cy="245493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149689" y="1015791"/>
                <a:ext cx="1081549" cy="108154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67085" y="1332271"/>
                <a:ext cx="442452" cy="4424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164827" y="1425678"/>
                <a:ext cx="255638" cy="255638"/>
              </a:xfrm>
              <a:prstGeom prst="ellipse">
                <a:avLst/>
              </a:prstGeom>
              <a:solidFill>
                <a:srgbClr val="C00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444060" y="2392933"/>
                <a:ext cx="5527011" cy="558534"/>
                <a:chOff x="919312" y="3331012"/>
                <a:chExt cx="4031829" cy="558534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Arrow Connector 14"/>
              <p:cNvCxnSpPr/>
              <p:nvPr/>
            </p:nvCxnSpPr>
            <p:spPr>
              <a:xfrm>
                <a:off x="1690463" y="914400"/>
                <a:ext cx="31863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1690463" y="2171686"/>
                <a:ext cx="4602183" cy="129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3132436" y="496530"/>
                    <a:ext cx="3023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436" y="496530"/>
                    <a:ext cx="302390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8000" t="-36000" r="-6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991554" y="1802355"/>
                    <a:ext cx="3445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1554" y="1802355"/>
                    <a:ext cx="344518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5789" t="-33333" r="-5614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5009537" y="1073335"/>
                    <a:ext cx="41171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9537" y="1073335"/>
                    <a:ext cx="411716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1765" r="-441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39851" y="1091190"/>
                    <a:ext cx="4538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9851" y="1091190"/>
                    <a:ext cx="453842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2162" r="-4054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265632" y="1157475"/>
                    <a:ext cx="38472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5632" y="1157475"/>
                    <a:ext cx="384721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2698" r="-6349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1" name="Group 90"/>
          <p:cNvGrpSpPr/>
          <p:nvPr/>
        </p:nvGrpSpPr>
        <p:grpSpPr>
          <a:xfrm>
            <a:off x="7195931" y="2382194"/>
            <a:ext cx="4031829" cy="1403143"/>
            <a:chOff x="7195931" y="2382194"/>
            <a:chExt cx="4031829" cy="1403143"/>
          </a:xfrm>
        </p:grpSpPr>
        <p:grpSp>
          <p:nvGrpSpPr>
            <p:cNvPr id="84" name="Group 83"/>
            <p:cNvGrpSpPr/>
            <p:nvPr/>
          </p:nvGrpSpPr>
          <p:grpSpPr>
            <a:xfrm>
              <a:off x="7195931" y="2382194"/>
              <a:ext cx="4031829" cy="1403143"/>
              <a:chOff x="7195931" y="2382194"/>
              <a:chExt cx="4031829" cy="140314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7195931" y="3226803"/>
                <a:ext cx="4031829" cy="558534"/>
                <a:chOff x="919312" y="3331012"/>
                <a:chExt cx="4031829" cy="558534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1025912" y="3438955"/>
                  <a:ext cx="3925229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8" name="Rectangle 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4738" y="3438955"/>
                      <a:ext cx="367985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312" y="3581769"/>
                      <a:ext cx="213200" cy="307777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 l="-25714" r="-2285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099058" y="3331012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" name="Straight Arrow Connector 3"/>
              <p:cNvCxnSpPr/>
              <p:nvPr/>
            </p:nvCxnSpPr>
            <p:spPr>
              <a:xfrm>
                <a:off x="7339942" y="2735157"/>
                <a:ext cx="33609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8980256" y="2382194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0256" y="2382194"/>
                    <a:ext cx="212045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932936" y="2761905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2936" y="2761905"/>
                    <a:ext cx="294824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/>
              <p:cNvGrpSpPr/>
              <p:nvPr/>
            </p:nvGrpSpPr>
            <p:grpSpPr>
              <a:xfrm>
                <a:off x="7369608" y="2869341"/>
                <a:ext cx="3366984" cy="180365"/>
                <a:chOff x="7658423" y="1678015"/>
                <a:chExt cx="3366984" cy="180365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7658423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7798714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7939005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8079296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8219587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8359878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8500169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8640460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8780751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8921042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9061333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9201624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9341915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9482206" y="1678016"/>
                  <a:ext cx="140291" cy="180364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9622497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9762788" y="1678016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9903079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10043370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0183661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0323952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0464243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0604534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0744825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0885116" y="1678015"/>
                  <a:ext cx="140291" cy="18036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130165" y="3030001"/>
                  <a:ext cx="44198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165" y="3030001"/>
                  <a:ext cx="441980" cy="307777"/>
                </a:xfrm>
                <a:prstGeom prst="rect">
                  <a:avLst/>
                </a:prstGeom>
                <a:blipFill>
                  <a:blip r:embed="rId46"/>
                  <a:stretch>
                    <a:fillRect l="-12500" r="-555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130165" y="3445922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0165" y="3445922"/>
                  <a:ext cx="366832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15000" r="-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/>
            <p:nvPr/>
          </p:nvCxnSpPr>
          <p:spPr>
            <a:xfrm>
              <a:off x="9165168" y="3433158"/>
              <a:ext cx="1967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239246" y="3313471"/>
            <a:ext cx="4454013" cy="2520050"/>
            <a:chOff x="1179871" y="3313471"/>
            <a:chExt cx="4454013" cy="2520050"/>
          </a:xfrm>
        </p:grpSpPr>
        <p:grpSp>
          <p:nvGrpSpPr>
            <p:cNvPr id="44" name="Group 43"/>
            <p:cNvGrpSpPr/>
            <p:nvPr/>
          </p:nvGrpSpPr>
          <p:grpSpPr>
            <a:xfrm>
              <a:off x="1179871" y="3313471"/>
              <a:ext cx="4454013" cy="2477729"/>
              <a:chOff x="1179871" y="3313471"/>
              <a:chExt cx="4454013" cy="247772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179871" y="3313471"/>
                <a:ext cx="4454013" cy="24777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H="1">
                <a:off x="2434495" y="3752980"/>
                <a:ext cx="2371" cy="1548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39132" y="3752980"/>
                <a:ext cx="2013050" cy="15146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2434495" y="5283398"/>
                <a:ext cx="2052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833738" y="4301854"/>
                    <a:ext cx="4074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𝐴𝐶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738" y="4301854"/>
                    <a:ext cx="407483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7463" r="-298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299423" y="5319195"/>
                    <a:ext cx="41710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9423" y="5319195"/>
                    <a:ext cx="417101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5797" r="-43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8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61" t="44469" r="28769" b="37272"/>
            <a:stretch/>
          </p:blipFill>
          <p:spPr>
            <a:xfrm rot="11495484">
              <a:off x="4026143" y="5068539"/>
              <a:ext cx="867197" cy="39812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9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73" t="16175" r="37342" b="67301"/>
            <a:stretch/>
          </p:blipFill>
          <p:spPr>
            <a:xfrm rot="17260189">
              <a:off x="1919919" y="4999616"/>
              <a:ext cx="1104330" cy="5634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50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9" t="45801" r="33816" b="40631"/>
            <a:stretch/>
          </p:blipFill>
          <p:spPr>
            <a:xfrm rot="1832185">
              <a:off x="1993235" y="3561758"/>
              <a:ext cx="957698" cy="4656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253096" y="5248991"/>
                  <a:ext cx="4084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3096" y="5248991"/>
                  <a:ext cx="408445" cy="307777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5970" r="-597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4462745" y="5099678"/>
                  <a:ext cx="4276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745" y="5099678"/>
                  <a:ext cx="427618" cy="307777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7143" r="-285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2139607" y="3437841"/>
                  <a:ext cx="39108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607" y="3437841"/>
                  <a:ext cx="391083" cy="307777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10938" r="-625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/>
            <p:cNvSpPr/>
            <p:nvPr/>
          </p:nvSpPr>
          <p:spPr>
            <a:xfrm>
              <a:off x="4417621" y="5231792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2408762" y="5265442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2418662" y="3743447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505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042219" y="668594"/>
            <a:ext cx="4925961" cy="2913322"/>
            <a:chOff x="953729" y="599768"/>
            <a:chExt cx="4925961" cy="2913322"/>
          </a:xfrm>
        </p:grpSpPr>
        <p:grpSp>
          <p:nvGrpSpPr>
            <p:cNvPr id="57" name="Group 56"/>
            <p:cNvGrpSpPr/>
            <p:nvPr/>
          </p:nvGrpSpPr>
          <p:grpSpPr>
            <a:xfrm>
              <a:off x="953729" y="599768"/>
              <a:ext cx="4925961" cy="2913322"/>
              <a:chOff x="2418735" y="835742"/>
              <a:chExt cx="4925961" cy="291332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418735" y="835742"/>
                <a:ext cx="4925961" cy="2913322"/>
                <a:chOff x="2418735" y="835742"/>
                <a:chExt cx="4925961" cy="2913322"/>
              </a:xfrm>
            </p:grpSpPr>
            <p:cxnSp>
              <p:nvCxnSpPr>
                <p:cNvPr id="44" name="Straight Arrow Connector 43"/>
                <p:cNvCxnSpPr>
                  <a:stCxn id="33" idx="1"/>
                </p:cNvCxnSpPr>
                <p:nvPr/>
              </p:nvCxnSpPr>
              <p:spPr>
                <a:xfrm flipV="1">
                  <a:off x="4267200" y="2138516"/>
                  <a:ext cx="2047126" cy="13027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 32"/>
                <p:cNvSpPr/>
                <p:nvPr/>
              </p:nvSpPr>
              <p:spPr>
                <a:xfrm>
                  <a:off x="2418735" y="2507226"/>
                  <a:ext cx="3687097" cy="934068"/>
                </a:xfrm>
                <a:custGeom>
                  <a:avLst/>
                  <a:gdLst>
                    <a:gd name="connsiteX0" fmla="*/ 0 w 3687097"/>
                    <a:gd name="connsiteY0" fmla="*/ 9832 h 934068"/>
                    <a:gd name="connsiteX1" fmla="*/ 1848465 w 3687097"/>
                    <a:gd name="connsiteY1" fmla="*/ 934064 h 934068"/>
                    <a:gd name="connsiteX2" fmla="*/ 3687097 w 3687097"/>
                    <a:gd name="connsiteY2" fmla="*/ 0 h 934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87097" h="934068">
                      <a:moveTo>
                        <a:pt x="0" y="9832"/>
                      </a:moveTo>
                      <a:cubicBezTo>
                        <a:pt x="616974" y="472767"/>
                        <a:pt x="1233949" y="935703"/>
                        <a:pt x="1848465" y="934064"/>
                      </a:cubicBezTo>
                      <a:cubicBezTo>
                        <a:pt x="2462981" y="932425"/>
                        <a:pt x="3075039" y="466212"/>
                        <a:pt x="3687097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2418735" y="2359742"/>
                  <a:ext cx="3687097" cy="29496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023419" y="2831690"/>
                  <a:ext cx="2492478" cy="19664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33" idx="1"/>
                </p:cNvCxnSpPr>
                <p:nvPr/>
              </p:nvCxnSpPr>
              <p:spPr>
                <a:xfrm flipH="1" flipV="1">
                  <a:off x="4262283" y="835742"/>
                  <a:ext cx="4917" cy="2605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33" idx="1"/>
                </p:cNvCxnSpPr>
                <p:nvPr/>
              </p:nvCxnSpPr>
              <p:spPr>
                <a:xfrm>
                  <a:off x="4267200" y="3441290"/>
                  <a:ext cx="307749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6917875" y="344128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17875" y="3441287"/>
                      <a:ext cx="214546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989185" y="851975"/>
                      <a:ext cx="1983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9185" y="851975"/>
                      <a:ext cx="198324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5625" r="-12500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022757" y="1824335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2757" y="1824335"/>
                      <a:ext cx="21454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714" r="-28571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2" name="Straight Arrow Connector 51"/>
              <p:cNvCxnSpPr/>
              <p:nvPr/>
            </p:nvCxnSpPr>
            <p:spPr>
              <a:xfrm flipV="1">
                <a:off x="5722962" y="2863093"/>
                <a:ext cx="0" cy="1652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829997" y="2759888"/>
                    <a:ext cx="3474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𝑑𝑧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9997" y="2759888"/>
                    <a:ext cx="34740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1403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439561" y="2759888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9561" y="2759888"/>
                    <a:ext cx="43877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 r="-111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/>
            <p:cNvGrpSpPr/>
            <p:nvPr/>
          </p:nvGrpSpPr>
          <p:grpSpPr>
            <a:xfrm>
              <a:off x="5152103" y="2271252"/>
              <a:ext cx="282501" cy="934061"/>
              <a:chOff x="5152103" y="2271252"/>
              <a:chExt cx="282501" cy="934061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5152103" y="2271252"/>
                <a:ext cx="0" cy="934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217044" y="2584393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7044" y="2584393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601990" y="3297233"/>
                <a:ext cx="5373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990" y="3297233"/>
                <a:ext cx="537391" cy="307777"/>
              </a:xfrm>
              <a:prstGeom prst="rect">
                <a:avLst/>
              </a:prstGeom>
              <a:blipFill>
                <a:blip r:embed="rId9"/>
                <a:stretch>
                  <a:fillRect l="-5682" r="-1590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635589" y="3267741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589" y="3267741"/>
                <a:ext cx="213200" cy="307777"/>
              </a:xfrm>
              <a:prstGeom prst="rect">
                <a:avLst/>
              </a:prstGeom>
              <a:blipFill>
                <a:blip r:embed="rId10"/>
                <a:stretch>
                  <a:fillRect l="-22857" r="-2571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>
            <a:off x="4156562" y="2780052"/>
            <a:ext cx="1883" cy="49408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6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F22328EA-3706-F141-9861-742E2E5D763F}"/>
              </a:ext>
            </a:extLst>
          </p:cNvPr>
          <p:cNvGrpSpPr/>
          <p:nvPr/>
        </p:nvGrpSpPr>
        <p:grpSpPr>
          <a:xfrm>
            <a:off x="3541350" y="1509257"/>
            <a:ext cx="3722394" cy="2912122"/>
            <a:chOff x="3541350" y="1509257"/>
            <a:chExt cx="3722394" cy="29121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AD7B89-E35B-4347-A6D4-7559033B3495}"/>
                </a:ext>
              </a:extLst>
            </p:cNvPr>
            <p:cNvGrpSpPr/>
            <p:nvPr/>
          </p:nvGrpSpPr>
          <p:grpSpPr>
            <a:xfrm>
              <a:off x="5049186" y="1509257"/>
              <a:ext cx="2214558" cy="2323406"/>
              <a:chOff x="1129904" y="708040"/>
              <a:chExt cx="2214558" cy="232340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8569929-4C40-CF46-915B-578A05249BEE}"/>
                  </a:ext>
                </a:extLst>
              </p:cNvPr>
              <p:cNvGrpSpPr/>
              <p:nvPr/>
            </p:nvGrpSpPr>
            <p:grpSpPr>
              <a:xfrm>
                <a:off x="1163211" y="708040"/>
                <a:ext cx="2181251" cy="2323406"/>
                <a:chOff x="1190506" y="680744"/>
                <a:chExt cx="2181251" cy="2323406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1B47B7ED-9F45-6D4B-9C68-0E449589D95B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86EBDAB-B3DC-9344-919F-9ACE9AF7F6BF}"/>
                    </a:ext>
                  </a:extLst>
                </p:cNvPr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6DE9E4E-DAFB-B647-A3AC-A75661AF6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65C8D917-24FE-E449-BABF-C8D3E4EE5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32272D14-379A-A248-B7A3-328309BFD0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3190" y="2634818"/>
                      <a:ext cx="3917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32272D14-379A-A248-B7A3-328309BFD0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3190" y="2634818"/>
                      <a:ext cx="39177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99AA6D-6DE3-1C4F-92DF-4DE73921E608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E76F5D-A213-8049-AB03-774538F0F79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41350" y="3353868"/>
              <a:ext cx="187490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56FFDDB0-0F57-D546-A487-CA0DAC9D84D0}"/>
                </a:ext>
              </a:extLst>
            </p:cNvPr>
            <p:cNvSpPr/>
            <p:nvPr/>
          </p:nvSpPr>
          <p:spPr>
            <a:xfrm>
              <a:off x="4236446" y="2285844"/>
              <a:ext cx="2359616" cy="2135535"/>
            </a:xfrm>
            <a:prstGeom prst="arc">
              <a:avLst>
                <a:gd name="adj1" fmla="val 10850115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17CA5993-F1A6-B542-A7C8-2852E052B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9157" y="2727746"/>
              <a:ext cx="1234194" cy="1116990"/>
            </a:xfrm>
            <a:prstGeom prst="arc">
              <a:avLst>
                <a:gd name="adj1" fmla="val 10348373"/>
                <a:gd name="adj2" fmla="val 267768"/>
              </a:avLst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5553801-37DE-754C-A759-D7A8C97F7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9258" y="2802016"/>
              <a:ext cx="1073992" cy="972000"/>
            </a:xfrm>
            <a:prstGeom prst="arc">
              <a:avLst>
                <a:gd name="adj1" fmla="val 10348373"/>
                <a:gd name="adj2" fmla="val 267768"/>
              </a:avLst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C93CF9-279B-7F4F-A7F7-082DFA0B5FA7}"/>
                </a:ext>
              </a:extLst>
            </p:cNvPr>
            <p:cNvCxnSpPr>
              <a:cxnSpLocks/>
            </p:cNvCxnSpPr>
            <p:nvPr/>
          </p:nvCxnSpPr>
          <p:spPr>
            <a:xfrm>
              <a:off x="5383533" y="3470907"/>
              <a:ext cx="12996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5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13639</TotalTime>
  <Words>123</Words>
  <Application>Microsoft Macintosh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Emma Neary</cp:lastModifiedBy>
  <cp:revision>288</cp:revision>
  <dcterms:created xsi:type="dcterms:W3CDTF">2017-07-11T12:03:09Z</dcterms:created>
  <dcterms:modified xsi:type="dcterms:W3CDTF">2018-08-22T21:51:57Z</dcterms:modified>
</cp:coreProperties>
</file>