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5.png"/><Relationship Id="rId3" Type="http://schemas.openxmlformats.org/officeDocument/2006/relationships/image" Target="../media/image24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41" Type="http://schemas.openxmlformats.org/officeDocument/2006/relationships/image" Target="../media/image37.png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06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49" Type="http://schemas.openxmlformats.org/officeDocument/2006/relationships/image" Target="../media/image105.png"/><Relationship Id="rId44" Type="http://schemas.openxmlformats.org/officeDocument/2006/relationships/image" Target="../media/image60.png"/><Relationship Id="rId48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24107" y="615322"/>
            <a:ext cx="7138848" cy="2655517"/>
            <a:chOff x="524107" y="615322"/>
            <a:chExt cx="7138848" cy="2655517"/>
          </a:xfrm>
        </p:grpSpPr>
        <p:grpSp>
          <p:nvGrpSpPr>
            <p:cNvPr id="64" name="Group 63"/>
            <p:cNvGrpSpPr/>
            <p:nvPr/>
          </p:nvGrpSpPr>
          <p:grpSpPr>
            <a:xfrm>
              <a:off x="524107" y="615322"/>
              <a:ext cx="7138848" cy="2631429"/>
              <a:chOff x="524107" y="615322"/>
              <a:chExt cx="7138848" cy="26314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24107" y="1083326"/>
                <a:ext cx="7138848" cy="2163425"/>
                <a:chOff x="524107" y="1083326"/>
                <a:chExt cx="7138848" cy="2163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24107" y="1083326"/>
                  <a:ext cx="7138848" cy="2163425"/>
                  <a:chOff x="524107" y="1083326"/>
                  <a:chExt cx="7138848" cy="2163425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524107" y="1083326"/>
                    <a:ext cx="6378497" cy="1418455"/>
                    <a:chOff x="769434" y="1908516"/>
                    <a:chExt cx="6378497" cy="1418455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315844" y="2587084"/>
                      <a:ext cx="5832087" cy="1672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315844" y="1984917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769434" y="2280425"/>
                      <a:ext cx="546410" cy="1115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263590" y="1982129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2448886" y="2277639"/>
                      <a:ext cx="814704" cy="1114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211336" y="1987705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4078294" y="2283214"/>
                      <a:ext cx="1133042" cy="1618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7647" t="-33333" r="-68627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/>
                        <p:cNvSpPr txBox="1"/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5094" t="-35714" r="-66038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15385" t="-35714" r="-69231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1315844" y="2932771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3263590" y="2921620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200185" y="2893743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l="-13333" r="-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" name="TextBox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15000" r="-5000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TextBox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3115" r="-4918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97312" y="2308302"/>
                    <a:ext cx="6865643" cy="938449"/>
                    <a:chOff x="758520" y="708040"/>
                    <a:chExt cx="19831027" cy="282277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758520" y="708040"/>
                      <a:ext cx="19831027" cy="2822775"/>
                      <a:chOff x="785815" y="680744"/>
                      <a:chExt cx="19831027" cy="2822775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/>
                      <p:nvPr/>
                    </p:nvCxnSpPr>
                    <p:spPr>
                      <a:xfrm flipV="1">
                        <a:off x="1507013" y="2473843"/>
                        <a:ext cx="18491875" cy="614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Rectangle 3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  <a:blipFill>
                            <a:blip r:embed="rId3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Rectangle 3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 r="-869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808" r="-3846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5288" r="-336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288" r="-3365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blipFill>
                  <a:blip r:embed="rId45"/>
                  <a:stretch>
                    <a:fillRect l="-20930" r="-2093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9615" r="-576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7407" r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 flipV="1">
              <a:off x="304418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95485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02042" y="2782634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570830" y="763971"/>
            <a:ext cx="4760667" cy="3429001"/>
            <a:chOff x="570830" y="763971"/>
            <a:chExt cx="4760667" cy="3429001"/>
          </a:xfrm>
        </p:grpSpPr>
        <p:grpSp>
          <p:nvGrpSpPr>
            <p:cNvPr id="25" name="Group 24"/>
            <p:cNvGrpSpPr/>
            <p:nvPr/>
          </p:nvGrpSpPr>
          <p:grpSpPr>
            <a:xfrm>
              <a:off x="570830" y="763971"/>
              <a:ext cx="4760667" cy="3429001"/>
              <a:chOff x="554213" y="763858"/>
              <a:chExt cx="4760667" cy="34290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065" y="763858"/>
                <a:ext cx="4705815" cy="3429001"/>
                <a:chOff x="609065" y="763858"/>
                <a:chExt cx="4705815" cy="342900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11857" y="763858"/>
                  <a:ext cx="3802479" cy="3205110"/>
                  <a:chOff x="1726979" y="1265663"/>
                  <a:chExt cx="3802479" cy="320511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07220" y="1483112"/>
                    <a:ext cx="2352907" cy="189572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 rot="20750775">
                    <a:off x="1872343" y="1662206"/>
                    <a:ext cx="1445942" cy="2216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1996067" y="1265663"/>
                    <a:ext cx="122663" cy="3456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20673139">
                    <a:off x="1726979" y="1590502"/>
                    <a:ext cx="378808" cy="8769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289783" y="179894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832476" y="2083592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609344" y="2983124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408515" y="4351007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609065" y="4070195"/>
                  <a:ext cx="4705815" cy="1226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4213" y="313920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60" name="Cross 59"/>
            <p:cNvSpPr/>
            <p:nvPr/>
          </p:nvSpPr>
          <p:spPr>
            <a:xfrm>
              <a:off x="906459" y="863738"/>
              <a:ext cx="84255" cy="86895"/>
            </a:xfrm>
            <a:prstGeom prst="plus">
              <a:avLst>
                <a:gd name="adj" fmla="val 36661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44600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347095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453002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555497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5799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6048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86639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96888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074796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177291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283198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385693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8805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59054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9645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9894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ie 122"/>
            <p:cNvSpPr/>
            <p:nvPr/>
          </p:nvSpPr>
          <p:spPr>
            <a:xfrm>
              <a:off x="2863155" y="1004538"/>
              <a:ext cx="394397" cy="109645"/>
            </a:xfrm>
            <a:prstGeom prst="pie">
              <a:avLst>
                <a:gd name="adj1" fmla="val 16220191"/>
                <a:gd name="adj2" fmla="val 21589803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079385" y="885003"/>
            <a:ext cx="4061493" cy="3921174"/>
            <a:chOff x="1079385" y="885003"/>
            <a:chExt cx="4061493" cy="3921174"/>
          </a:xfrm>
        </p:grpSpPr>
        <p:grpSp>
          <p:nvGrpSpPr>
            <p:cNvPr id="45" name="Group 44"/>
            <p:cNvGrpSpPr/>
            <p:nvPr/>
          </p:nvGrpSpPr>
          <p:grpSpPr>
            <a:xfrm>
              <a:off x="1293542" y="1182030"/>
              <a:ext cx="3646449" cy="3624147"/>
              <a:chOff x="1293542" y="1182030"/>
              <a:chExt cx="3646449" cy="3624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542" y="1182030"/>
                <a:ext cx="3646449" cy="3624147"/>
                <a:chOff x="1538868" y="1616927"/>
                <a:chExt cx="3646449" cy="3624147"/>
              </a:xfrm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1538868" y="1616927"/>
                  <a:ext cx="3646449" cy="3624147"/>
                </a:xfrm>
                <a:prstGeom prst="blockArc">
                  <a:avLst>
                    <a:gd name="adj1" fmla="val 10800000"/>
                    <a:gd name="adj2" fmla="val 21571172"/>
                    <a:gd name="adj3" fmla="val 13614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c 4"/>
                <p:cNvSpPr/>
                <p:nvPr/>
              </p:nvSpPr>
              <p:spPr>
                <a:xfrm>
                  <a:off x="1806496" y="1856678"/>
                  <a:ext cx="3111192" cy="3144643"/>
                </a:xfrm>
                <a:prstGeom prst="arc">
                  <a:avLst>
                    <a:gd name="adj1" fmla="val 10824154"/>
                    <a:gd name="adj2" fmla="val 21550719"/>
                  </a:avLst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360171">
                  <a:off x="4259404" y="2030036"/>
                  <a:ext cx="345689" cy="214843"/>
                  <a:chOff x="6795038" y="1125159"/>
                  <a:chExt cx="433826" cy="304053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6824546" y="1170878"/>
                    <a:ext cx="390293" cy="21187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6848593" y="1125159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7090750" y="1125320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6848593" y="1383332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7090750" y="1383493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228864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7228864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795038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795038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3362092" y="2235356"/>
                  <a:ext cx="974412" cy="11936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200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92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151</cp:revision>
  <dcterms:created xsi:type="dcterms:W3CDTF">2017-07-11T12:03:09Z</dcterms:created>
  <dcterms:modified xsi:type="dcterms:W3CDTF">2018-05-31T20:58:38Z</dcterms:modified>
</cp:coreProperties>
</file>