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3" Type="http://schemas.openxmlformats.org/officeDocument/2006/relationships/image" Target="../media/image17.png"/><Relationship Id="rId12" Type="http://schemas.openxmlformats.org/officeDocument/2006/relationships/image" Target="../media/image146.png"/><Relationship Id="rId17" Type="http://schemas.openxmlformats.org/officeDocument/2006/relationships/image" Target="../media/image5.png"/><Relationship Id="rId2" Type="http://schemas.openxmlformats.org/officeDocument/2006/relationships/image" Target="../media/image1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5.png"/><Relationship Id="rId15" Type="http://schemas.openxmlformats.org/officeDocument/2006/relationships/image" Target="../media/image3.png"/><Relationship Id="rId10" Type="http://schemas.openxmlformats.org/officeDocument/2006/relationships/image" Target="../media/image144.png"/><Relationship Id="rId14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9" Type="http://schemas.openxmlformats.org/officeDocument/2006/relationships/image" Target="../media/image73.png"/><Relationship Id="rId21" Type="http://schemas.openxmlformats.org/officeDocument/2006/relationships/image" Target="../media/image55.png"/><Relationship Id="rId34" Type="http://schemas.openxmlformats.org/officeDocument/2006/relationships/image" Target="../media/image6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38" Type="http://schemas.openxmlformats.org/officeDocument/2006/relationships/image" Target="../media/image72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37" Type="http://schemas.openxmlformats.org/officeDocument/2006/relationships/image" Target="../media/image71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36" Type="http://schemas.openxmlformats.org/officeDocument/2006/relationships/image" Target="../media/image70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8" Type="http://schemas.openxmlformats.org/officeDocument/2006/relationships/image" Target="../media/image42.png"/><Relationship Id="rId3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90113" y="735929"/>
            <a:ext cx="712649" cy="1177207"/>
            <a:chOff x="7004649" y="1742536"/>
            <a:chExt cx="712649" cy="1177207"/>
          </a:xfrm>
        </p:grpSpPr>
        <p:sp>
          <p:nvSpPr>
            <p:cNvPr id="4" name="Rectangle 3"/>
            <p:cNvSpPr/>
            <p:nvPr/>
          </p:nvSpPr>
          <p:spPr>
            <a:xfrm>
              <a:off x="7004649" y="1742536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280694" y="2053087"/>
              <a:ext cx="8627" cy="866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16000" t="-30645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2317785" y="511355"/>
            <a:ext cx="1934955" cy="1339196"/>
            <a:chOff x="4996068" y="3201951"/>
            <a:chExt cx="1934955" cy="1339196"/>
          </a:xfrm>
        </p:grpSpPr>
        <p:sp>
          <p:nvSpPr>
            <p:cNvPr id="31" name="Rectangle 30"/>
            <p:cNvSpPr/>
            <p:nvPr/>
          </p:nvSpPr>
          <p:spPr>
            <a:xfrm>
              <a:off x="5678875" y="3671801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5963546" y="3201951"/>
              <a:ext cx="0" cy="1108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0930" r="-18605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4996068" y="4302291"/>
              <a:ext cx="1934955" cy="23885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79740" y="296470"/>
            <a:ext cx="2182483" cy="1609775"/>
            <a:chOff x="7576956" y="2931372"/>
            <a:chExt cx="2182483" cy="1609775"/>
          </a:xfrm>
        </p:grpSpPr>
        <p:sp>
          <p:nvSpPr>
            <p:cNvPr id="39" name="Rectangle 38"/>
            <p:cNvSpPr/>
            <p:nvPr/>
          </p:nvSpPr>
          <p:spPr>
            <a:xfrm rot="1669539">
              <a:off x="8315159" y="3265489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9" idx="2"/>
            </p:cNvCxnSpPr>
            <p:nvPr/>
          </p:nvCxnSpPr>
          <p:spPr>
            <a:xfrm flipV="1">
              <a:off x="8452858" y="2931372"/>
              <a:ext cx="469818" cy="9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982449" y="295935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2449" y="2959359"/>
                  <a:ext cx="264367" cy="345159"/>
                </a:xfrm>
                <a:prstGeom prst="rect">
                  <a:avLst/>
                </a:prstGeom>
                <a:blipFill>
                  <a:blip r:embed="rId12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Triangle 22"/>
            <p:cNvSpPr/>
            <p:nvPr/>
          </p:nvSpPr>
          <p:spPr>
            <a:xfrm>
              <a:off x="7576956" y="3419306"/>
              <a:ext cx="2182483" cy="1121841"/>
            </a:xfrm>
            <a:prstGeom prst="rt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9370" y="3372928"/>
            <a:ext cx="3536830" cy="914400"/>
            <a:chOff x="1570008" y="3752491"/>
            <a:chExt cx="3536830" cy="914400"/>
          </a:xfrm>
        </p:grpSpPr>
        <p:sp>
          <p:nvSpPr>
            <p:cNvPr id="7" name="Freeform 6"/>
            <p:cNvSpPr/>
            <p:nvPr/>
          </p:nvSpPr>
          <p:spPr>
            <a:xfrm>
              <a:off x="1570008" y="4132053"/>
              <a:ext cx="3536830" cy="534838"/>
            </a:xfrm>
            <a:custGeom>
              <a:avLst/>
              <a:gdLst>
                <a:gd name="connsiteX0" fmla="*/ 0 w 3536830"/>
                <a:gd name="connsiteY0" fmla="*/ 534838 h 534838"/>
                <a:gd name="connsiteX1" fmla="*/ 3536830 w 3536830"/>
                <a:gd name="connsiteY1" fmla="*/ 534838 h 534838"/>
                <a:gd name="connsiteX2" fmla="*/ 3338422 w 3536830"/>
                <a:gd name="connsiteY2" fmla="*/ 94890 h 534838"/>
                <a:gd name="connsiteX3" fmla="*/ 3088256 w 3536830"/>
                <a:gd name="connsiteY3" fmla="*/ 267419 h 534838"/>
                <a:gd name="connsiteX4" fmla="*/ 2700067 w 3536830"/>
                <a:gd name="connsiteY4" fmla="*/ 60385 h 534838"/>
                <a:gd name="connsiteX5" fmla="*/ 2398143 w 3536830"/>
                <a:gd name="connsiteY5" fmla="*/ 215660 h 534838"/>
                <a:gd name="connsiteX6" fmla="*/ 2018581 w 3536830"/>
                <a:gd name="connsiteY6" fmla="*/ 362309 h 534838"/>
                <a:gd name="connsiteX7" fmla="*/ 1552754 w 3536830"/>
                <a:gd name="connsiteY7" fmla="*/ 276045 h 534838"/>
                <a:gd name="connsiteX8" fmla="*/ 1414732 w 3536830"/>
                <a:gd name="connsiteY8" fmla="*/ 25879 h 534838"/>
                <a:gd name="connsiteX9" fmla="*/ 1078301 w 3536830"/>
                <a:gd name="connsiteY9" fmla="*/ 0 h 534838"/>
                <a:gd name="connsiteX10" fmla="*/ 888520 w 3536830"/>
                <a:gd name="connsiteY10" fmla="*/ 120770 h 534838"/>
                <a:gd name="connsiteX11" fmla="*/ 552090 w 3536830"/>
                <a:gd name="connsiteY11" fmla="*/ 112143 h 534838"/>
                <a:gd name="connsiteX12" fmla="*/ 241539 w 3536830"/>
                <a:gd name="connsiteY12" fmla="*/ 258792 h 534838"/>
                <a:gd name="connsiteX13" fmla="*/ 25879 w 3536830"/>
                <a:gd name="connsiteY13" fmla="*/ 293298 h 534838"/>
                <a:gd name="connsiteX14" fmla="*/ 0 w 3536830"/>
                <a:gd name="connsiteY14" fmla="*/ 534838 h 53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36830" h="534838">
                  <a:moveTo>
                    <a:pt x="0" y="534838"/>
                  </a:moveTo>
                  <a:lnTo>
                    <a:pt x="3536830" y="534838"/>
                  </a:lnTo>
                  <a:lnTo>
                    <a:pt x="3338422" y="94890"/>
                  </a:lnTo>
                  <a:lnTo>
                    <a:pt x="3088256" y="267419"/>
                  </a:lnTo>
                  <a:lnTo>
                    <a:pt x="2700067" y="60385"/>
                  </a:lnTo>
                  <a:lnTo>
                    <a:pt x="2398143" y="215660"/>
                  </a:lnTo>
                  <a:lnTo>
                    <a:pt x="2018581" y="362309"/>
                  </a:lnTo>
                  <a:lnTo>
                    <a:pt x="1552754" y="276045"/>
                  </a:lnTo>
                  <a:lnTo>
                    <a:pt x="1414732" y="25879"/>
                  </a:lnTo>
                  <a:lnTo>
                    <a:pt x="1078301" y="0"/>
                  </a:lnTo>
                  <a:lnTo>
                    <a:pt x="888520" y="120770"/>
                  </a:lnTo>
                  <a:lnTo>
                    <a:pt x="552090" y="112143"/>
                  </a:lnTo>
                  <a:lnTo>
                    <a:pt x="241539" y="258792"/>
                  </a:lnTo>
                  <a:lnTo>
                    <a:pt x="25879" y="293298"/>
                  </a:lnTo>
                  <a:lnTo>
                    <a:pt x="0" y="534838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570008" y="3752491"/>
              <a:ext cx="3536830" cy="570364"/>
            </a:xfrm>
            <a:custGeom>
              <a:avLst/>
              <a:gdLst>
                <a:gd name="connsiteX0" fmla="*/ 0 w 3683479"/>
                <a:gd name="connsiteY0" fmla="*/ 0 h 586596"/>
                <a:gd name="connsiteX1" fmla="*/ 3683479 w 3683479"/>
                <a:gd name="connsiteY1" fmla="*/ 0 h 586596"/>
                <a:gd name="connsiteX2" fmla="*/ 3674853 w 3683479"/>
                <a:gd name="connsiteY2" fmla="*/ 310551 h 586596"/>
                <a:gd name="connsiteX3" fmla="*/ 3433313 w 3683479"/>
                <a:gd name="connsiteY3" fmla="*/ 276045 h 586596"/>
                <a:gd name="connsiteX4" fmla="*/ 3338423 w 3683479"/>
                <a:gd name="connsiteY4" fmla="*/ 327804 h 586596"/>
                <a:gd name="connsiteX5" fmla="*/ 3303917 w 3683479"/>
                <a:gd name="connsiteY5" fmla="*/ 526211 h 586596"/>
                <a:gd name="connsiteX6" fmla="*/ 2932981 w 3683479"/>
                <a:gd name="connsiteY6" fmla="*/ 414068 h 586596"/>
                <a:gd name="connsiteX7" fmla="*/ 2717321 w 3683479"/>
                <a:gd name="connsiteY7" fmla="*/ 319177 h 586596"/>
                <a:gd name="connsiteX8" fmla="*/ 2501660 w 3683479"/>
                <a:gd name="connsiteY8" fmla="*/ 319177 h 586596"/>
                <a:gd name="connsiteX9" fmla="*/ 2424023 w 3683479"/>
                <a:gd name="connsiteY9" fmla="*/ 448573 h 586596"/>
                <a:gd name="connsiteX10" fmla="*/ 1958196 w 3683479"/>
                <a:gd name="connsiteY10" fmla="*/ 345056 h 586596"/>
                <a:gd name="connsiteX11" fmla="*/ 1699404 w 3683479"/>
                <a:gd name="connsiteY11" fmla="*/ 431321 h 586596"/>
                <a:gd name="connsiteX12" fmla="*/ 1354347 w 3683479"/>
                <a:gd name="connsiteY12" fmla="*/ 353683 h 586596"/>
                <a:gd name="connsiteX13" fmla="*/ 914400 w 3683479"/>
                <a:gd name="connsiteY13" fmla="*/ 370936 h 586596"/>
                <a:gd name="connsiteX14" fmla="*/ 543464 w 3683479"/>
                <a:gd name="connsiteY14" fmla="*/ 370936 h 586596"/>
                <a:gd name="connsiteX15" fmla="*/ 465826 w 3683479"/>
                <a:gd name="connsiteY15" fmla="*/ 586596 h 586596"/>
                <a:gd name="connsiteX16" fmla="*/ 258793 w 3683479"/>
                <a:gd name="connsiteY16" fmla="*/ 534838 h 586596"/>
                <a:gd name="connsiteX17" fmla="*/ 163902 w 3683479"/>
                <a:gd name="connsiteY17" fmla="*/ 414068 h 586596"/>
                <a:gd name="connsiteX18" fmla="*/ 43132 w 3683479"/>
                <a:gd name="connsiteY18" fmla="*/ 276045 h 586596"/>
                <a:gd name="connsiteX19" fmla="*/ 0 w 3683479"/>
                <a:gd name="connsiteY19" fmla="*/ 0 h 58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83479" h="586596">
                  <a:moveTo>
                    <a:pt x="0" y="0"/>
                  </a:moveTo>
                  <a:lnTo>
                    <a:pt x="3683479" y="0"/>
                  </a:lnTo>
                  <a:lnTo>
                    <a:pt x="3674853" y="310551"/>
                  </a:lnTo>
                  <a:lnTo>
                    <a:pt x="3433313" y="276045"/>
                  </a:lnTo>
                  <a:lnTo>
                    <a:pt x="3338423" y="327804"/>
                  </a:lnTo>
                  <a:lnTo>
                    <a:pt x="3303917" y="526211"/>
                  </a:lnTo>
                  <a:lnTo>
                    <a:pt x="2932981" y="414068"/>
                  </a:lnTo>
                  <a:lnTo>
                    <a:pt x="2717321" y="319177"/>
                  </a:lnTo>
                  <a:lnTo>
                    <a:pt x="2501660" y="319177"/>
                  </a:lnTo>
                  <a:lnTo>
                    <a:pt x="2424023" y="448573"/>
                  </a:lnTo>
                  <a:lnTo>
                    <a:pt x="1958196" y="345056"/>
                  </a:lnTo>
                  <a:lnTo>
                    <a:pt x="1699404" y="431321"/>
                  </a:lnTo>
                  <a:lnTo>
                    <a:pt x="1354347" y="353683"/>
                  </a:lnTo>
                  <a:lnTo>
                    <a:pt x="914400" y="370936"/>
                  </a:lnTo>
                  <a:lnTo>
                    <a:pt x="543464" y="370936"/>
                  </a:lnTo>
                  <a:lnTo>
                    <a:pt x="465826" y="586596"/>
                  </a:lnTo>
                  <a:lnTo>
                    <a:pt x="258793" y="534838"/>
                  </a:lnTo>
                  <a:lnTo>
                    <a:pt x="163902" y="414068"/>
                  </a:lnTo>
                  <a:lnTo>
                    <a:pt x="43132" y="276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578981" y="2790432"/>
            <a:ext cx="2741238" cy="1152860"/>
            <a:chOff x="5560793" y="3188617"/>
            <a:chExt cx="2741238" cy="1152860"/>
          </a:xfrm>
        </p:grpSpPr>
        <p:grpSp>
          <p:nvGrpSpPr>
            <p:cNvPr id="25" name="Group 24"/>
            <p:cNvGrpSpPr/>
            <p:nvPr/>
          </p:nvGrpSpPr>
          <p:grpSpPr>
            <a:xfrm>
              <a:off x="5560793" y="3198006"/>
              <a:ext cx="1064667" cy="1143471"/>
              <a:chOff x="5045603" y="2979123"/>
              <a:chExt cx="1064667" cy="1143471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442824" y="2979123"/>
                <a:ext cx="667446" cy="1108967"/>
                <a:chOff x="5678875" y="3201951"/>
                <a:chExt cx="667446" cy="1108967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678875" y="3671801"/>
                  <a:ext cx="569343" cy="62972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5963546" y="3201951"/>
                  <a:ext cx="0" cy="110896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7" name="Straight Arrow Connector 56"/>
              <p:cNvCxnSpPr/>
              <p:nvPr/>
            </p:nvCxnSpPr>
            <p:spPr>
              <a:xfrm flipH="1">
                <a:off x="5045603" y="4113777"/>
                <a:ext cx="675316" cy="88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104599" y="3658110"/>
                    <a:ext cx="30149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4599" y="3658110"/>
                    <a:ext cx="301493" cy="35407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8571" t="-34483" r="-73469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7209222" y="3188617"/>
              <a:ext cx="1092809" cy="1134606"/>
              <a:chOff x="5017461" y="2979123"/>
              <a:chExt cx="1092809" cy="1134606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5442824" y="2979123"/>
                <a:ext cx="667446" cy="1108967"/>
                <a:chOff x="5678875" y="3201951"/>
                <a:chExt cx="667446" cy="1108967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5678875" y="3671801"/>
                  <a:ext cx="569343" cy="62972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5963546" y="3201951"/>
                  <a:ext cx="0" cy="110896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5017461" y="4112290"/>
                <a:ext cx="710034" cy="1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104599" y="3658110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4599" y="3658110"/>
                    <a:ext cx="267381" cy="35407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1818" t="-32759" r="-81818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6" name="Straight Arrow Connector 65"/>
            <p:cNvCxnSpPr/>
            <p:nvPr/>
          </p:nvCxnSpPr>
          <p:spPr>
            <a:xfrm flipV="1">
              <a:off x="6961582" y="3841319"/>
              <a:ext cx="673003" cy="34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198735" y="3458167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735" y="3458167"/>
                  <a:ext cx="237629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23077" t="-35088" r="-89744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49370" y="4666890"/>
            <a:ext cx="2224718" cy="2146316"/>
            <a:chOff x="1129904" y="708040"/>
            <a:chExt cx="2224718" cy="2146316"/>
          </a:xfrm>
        </p:grpSpPr>
        <p:grpSp>
          <p:nvGrpSpPr>
            <p:cNvPr id="70" name="Group 69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Rectangle 7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559094" y="4460721"/>
            <a:ext cx="319032" cy="315970"/>
            <a:chOff x="6855696" y="5102145"/>
            <a:chExt cx="319032" cy="315970"/>
          </a:xfrm>
        </p:grpSpPr>
        <p:sp>
          <p:nvSpPr>
            <p:cNvPr id="88" name="Oval 87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463715" y="4755497"/>
            <a:ext cx="1575996" cy="1582035"/>
            <a:chOff x="6463715" y="4755497"/>
            <a:chExt cx="1575996" cy="1582035"/>
          </a:xfrm>
        </p:grpSpPr>
        <p:grpSp>
          <p:nvGrpSpPr>
            <p:cNvPr id="86" name="Group 85"/>
            <p:cNvGrpSpPr/>
            <p:nvPr/>
          </p:nvGrpSpPr>
          <p:grpSpPr>
            <a:xfrm>
              <a:off x="6855696" y="5102145"/>
              <a:ext cx="319032" cy="315970"/>
              <a:chOff x="6855696" y="5102145"/>
              <a:chExt cx="319032" cy="31597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6742355" y="6099142"/>
              <a:ext cx="239365" cy="2383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>
              <a:stCxn id="84" idx="2"/>
            </p:cNvCxnSpPr>
            <p:nvPr/>
          </p:nvCxnSpPr>
          <p:spPr>
            <a:xfrm>
              <a:off x="6855696" y="5260130"/>
              <a:ext cx="0" cy="839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7011174" y="5102144"/>
              <a:ext cx="860207" cy="61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7366708" y="5103348"/>
              <a:ext cx="673003" cy="34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7599103" y="4755497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103" y="4755497"/>
                  <a:ext cx="237629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23077" t="-33333" r="-89744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/>
            <p:cNvCxnSpPr/>
            <p:nvPr/>
          </p:nvCxnSpPr>
          <p:spPr>
            <a:xfrm flipH="1" flipV="1">
              <a:off x="6851268" y="5568347"/>
              <a:ext cx="2214" cy="530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6463715" y="5661164"/>
                  <a:ext cx="22845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715" y="5661164"/>
                  <a:ext cx="228459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21053" r="-21053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76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83252" y="659876"/>
            <a:ext cx="6704479" cy="2789726"/>
            <a:chOff x="2317785" y="1008668"/>
            <a:chExt cx="6704479" cy="2789726"/>
          </a:xfrm>
        </p:grpSpPr>
        <p:grpSp>
          <p:nvGrpSpPr>
            <p:cNvPr id="17" name="Group 16"/>
            <p:cNvGrpSpPr/>
            <p:nvPr/>
          </p:nvGrpSpPr>
          <p:grpSpPr>
            <a:xfrm>
              <a:off x="2317785" y="1008668"/>
              <a:ext cx="1707460" cy="841883"/>
              <a:chOff x="2317785" y="1008668"/>
              <a:chExt cx="1707460" cy="841883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>
              <a:off x="2438067" y="2226381"/>
              <a:ext cx="2977840" cy="9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025245" y="1817008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73031" y="2221726"/>
                  <a:ext cx="10791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031" y="2221726"/>
                  <a:ext cx="1079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83333" r="-10555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2317785" y="2551944"/>
              <a:ext cx="2471031" cy="841883"/>
              <a:chOff x="2317785" y="1008668"/>
              <a:chExt cx="2471031" cy="841883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2441542" y="1252980"/>
                <a:ext cx="2347274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H="1" flipV="1">
              <a:off x="4025245" y="3083774"/>
              <a:ext cx="763571" cy="46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25245" y="1301684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88816" y="286012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4623507" y="1828932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507" y="1828932"/>
                  <a:ext cx="3679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4788816" y="2221726"/>
              <a:ext cx="0" cy="8431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5924142" y="1026737"/>
              <a:ext cx="1707460" cy="841883"/>
              <a:chOff x="2317785" y="1008668"/>
              <a:chExt cx="1707460" cy="841883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6044424" y="2244450"/>
              <a:ext cx="2977840" cy="9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31602" y="1835077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479388" y="2239795"/>
                  <a:ext cx="10791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388" y="2239795"/>
                  <a:ext cx="10791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7778" r="-11111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Freeform 43"/>
            <p:cNvSpPr/>
            <p:nvPr/>
          </p:nvSpPr>
          <p:spPr>
            <a:xfrm>
              <a:off x="6076362" y="2796256"/>
              <a:ext cx="761679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31602" y="1319753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36878" y="2827552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6636527" y="1906027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527" y="1906027"/>
                  <a:ext cx="36798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6838041" y="2228670"/>
              <a:ext cx="0" cy="8431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841251" y="3071864"/>
              <a:ext cx="738393" cy="749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039554" y="3427185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554" y="3427185"/>
                  <a:ext cx="237629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0513" t="-35088" r="-92308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385878" y="3453235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878" y="3453235"/>
                  <a:ext cx="237629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t="-33333" r="-89744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5920666" y="2546298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99470" y="4295408"/>
            <a:ext cx="2182483" cy="1275658"/>
            <a:chOff x="1402146" y="4391882"/>
            <a:chExt cx="2182483" cy="1275658"/>
          </a:xfrm>
        </p:grpSpPr>
        <p:sp>
          <p:nvSpPr>
            <p:cNvPr id="54" name="Rectangle 53"/>
            <p:cNvSpPr/>
            <p:nvPr/>
          </p:nvSpPr>
          <p:spPr>
            <a:xfrm rot="1669539">
              <a:off x="2140349" y="4391882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Triangle 56"/>
            <p:cNvSpPr/>
            <p:nvPr/>
          </p:nvSpPr>
          <p:spPr>
            <a:xfrm>
              <a:off x="1402146" y="4545699"/>
              <a:ext cx="2182483" cy="1121841"/>
            </a:xfrm>
            <a:prstGeom prst="rtTriangle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767237" y="4592679"/>
            <a:ext cx="1934955" cy="869346"/>
            <a:chOff x="6767237" y="4592679"/>
            <a:chExt cx="1934955" cy="869346"/>
          </a:xfrm>
        </p:grpSpPr>
        <p:sp>
          <p:nvSpPr>
            <p:cNvPr id="59" name="Rectangle 58"/>
            <p:cNvSpPr/>
            <p:nvPr/>
          </p:nvSpPr>
          <p:spPr>
            <a:xfrm>
              <a:off x="7450044" y="4592679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67237" y="5223169"/>
              <a:ext cx="1934955" cy="2388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792928" y="3921489"/>
            <a:ext cx="2182483" cy="1649577"/>
            <a:chOff x="1199470" y="3921489"/>
            <a:chExt cx="2182483" cy="1649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604963" y="392148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963" y="3921489"/>
                  <a:ext cx="264367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Group 78"/>
            <p:cNvGrpSpPr/>
            <p:nvPr/>
          </p:nvGrpSpPr>
          <p:grpSpPr>
            <a:xfrm>
              <a:off x="1199470" y="4295408"/>
              <a:ext cx="2182483" cy="1275658"/>
              <a:chOff x="1402146" y="4391882"/>
              <a:chExt cx="2182483" cy="1275658"/>
            </a:xfrm>
          </p:grpSpPr>
          <p:sp>
            <p:nvSpPr>
              <p:cNvPr id="85" name="Rectangle 84"/>
              <p:cNvSpPr/>
              <p:nvPr/>
            </p:nvSpPr>
            <p:spPr>
              <a:xfrm rot="1669539">
                <a:off x="2140349" y="4391882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ight Triangle 85"/>
              <p:cNvSpPr/>
              <p:nvPr/>
            </p:nvSpPr>
            <p:spPr>
              <a:xfrm>
                <a:off x="1402146" y="4545699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0" name="Straight Arrow Connector 79"/>
            <p:cNvCxnSpPr/>
            <p:nvPr/>
          </p:nvCxnSpPr>
          <p:spPr>
            <a:xfrm>
              <a:off x="2222344" y="4574307"/>
              <a:ext cx="0" cy="871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2055802" y="3981187"/>
              <a:ext cx="469818" cy="9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 flipV="1">
              <a:off x="1612276" y="4478881"/>
              <a:ext cx="503402" cy="262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880646" y="499743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646" y="4997438"/>
                  <a:ext cx="303865" cy="377219"/>
                </a:xfrm>
                <a:prstGeom prst="rect">
                  <a:avLst/>
                </a:prstGeom>
                <a:blipFill>
                  <a:blip r:embed="rId9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621229" y="4076469"/>
                  <a:ext cx="267381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1229" y="4076469"/>
                  <a:ext cx="267381" cy="354071"/>
                </a:xfrm>
                <a:prstGeom prst="rect">
                  <a:avLst/>
                </a:prstGeom>
                <a:blipFill>
                  <a:blip r:embed="rId10"/>
                  <a:stretch>
                    <a:fillRect l="-29545" t="-34483" r="-84091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9114055" y="4147748"/>
            <a:ext cx="1934955" cy="1724792"/>
            <a:chOff x="6767237" y="4157534"/>
            <a:chExt cx="1934955" cy="1724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7936391" y="4157534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6391" y="4157534"/>
                  <a:ext cx="264367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Group 88"/>
            <p:cNvGrpSpPr/>
            <p:nvPr/>
          </p:nvGrpSpPr>
          <p:grpSpPr>
            <a:xfrm>
              <a:off x="6767237" y="4592679"/>
              <a:ext cx="1934955" cy="869346"/>
              <a:chOff x="6767237" y="4592679"/>
              <a:chExt cx="1934955" cy="869346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7450044" y="4592679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767237" y="5223169"/>
                <a:ext cx="1934955" cy="23885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7734715" y="4907543"/>
              <a:ext cx="0" cy="9747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7832400" y="4238933"/>
              <a:ext cx="6307" cy="9834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08056" y="5451903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8056" y="5451903"/>
                  <a:ext cx="303865" cy="377219"/>
                </a:xfrm>
                <a:prstGeom prst="rect">
                  <a:avLst/>
                </a:prstGeom>
                <a:blipFill>
                  <a:blip r:embed="rId12"/>
                  <a:stretch>
                    <a:fillRect l="-16000" t="-32258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37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03470" y="2636889"/>
            <a:ext cx="1934955" cy="1256951"/>
            <a:chOff x="403470" y="2636889"/>
            <a:chExt cx="1934955" cy="1256951"/>
          </a:xfrm>
        </p:grpSpPr>
        <p:grpSp>
          <p:nvGrpSpPr>
            <p:cNvPr id="17" name="Group 16"/>
            <p:cNvGrpSpPr/>
            <p:nvPr/>
          </p:nvGrpSpPr>
          <p:grpSpPr>
            <a:xfrm>
              <a:off x="403470" y="2636889"/>
              <a:ext cx="1934955" cy="1256951"/>
              <a:chOff x="1760892" y="2809907"/>
              <a:chExt cx="1934955" cy="125695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60892" y="3828002"/>
                <a:ext cx="1934955" cy="23885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2610359">
                <a:off x="2686012" y="2956586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Triangle 19"/>
              <p:cNvSpPr/>
              <p:nvPr/>
            </p:nvSpPr>
            <p:spPr>
              <a:xfrm>
                <a:off x="2234174" y="2809907"/>
                <a:ext cx="1084082" cy="1018095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408003" y="2810395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003" y="2810395"/>
                  <a:ext cx="28969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63238" y="3165924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238" y="3165924"/>
                  <a:ext cx="29482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6327" r="-1632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3291980" y="2356444"/>
            <a:ext cx="3479716" cy="2266123"/>
            <a:chOff x="3291980" y="2356444"/>
            <a:chExt cx="3479716" cy="2266123"/>
          </a:xfrm>
        </p:grpSpPr>
        <p:sp>
          <p:nvSpPr>
            <p:cNvPr id="6" name="Rectangle 5"/>
            <p:cNvSpPr/>
            <p:nvPr/>
          </p:nvSpPr>
          <p:spPr>
            <a:xfrm>
              <a:off x="3291980" y="3929011"/>
              <a:ext cx="1934955" cy="2388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610359">
              <a:off x="5717257" y="2969236"/>
              <a:ext cx="436892" cy="4155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/>
            <p:cNvSpPr/>
            <p:nvPr/>
          </p:nvSpPr>
          <p:spPr>
            <a:xfrm>
              <a:off x="3765262" y="2910916"/>
              <a:ext cx="1084082" cy="1018095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950654" y="3156545"/>
              <a:ext cx="3087" cy="822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024074" y="3474109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074" y="3474109"/>
                  <a:ext cx="426207" cy="377219"/>
                </a:xfrm>
                <a:prstGeom prst="rect">
                  <a:avLst/>
                </a:prstGeom>
                <a:blipFill>
                  <a:blip r:embed="rId4"/>
                  <a:stretch>
                    <a:fillRect l="-11429" t="-32258" r="-42857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5786851" y="2863694"/>
              <a:ext cx="450327" cy="444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10992" y="2703791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992" y="2703791"/>
                  <a:ext cx="460704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10526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 flipH="1" flipV="1">
              <a:off x="5496719" y="2977817"/>
              <a:ext cx="321536" cy="30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334126" y="2601870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126" y="2601870"/>
                  <a:ext cx="415818" cy="354071"/>
                </a:xfrm>
                <a:prstGeom prst="rect">
                  <a:avLst/>
                </a:prstGeom>
                <a:blipFill>
                  <a:blip r:embed="rId6"/>
                  <a:stretch>
                    <a:fillRect l="-19118" t="-34483" r="-4852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H="1">
              <a:off x="3814760" y="3363316"/>
              <a:ext cx="455829" cy="432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42853" y="3659847"/>
              <a:ext cx="10832" cy="859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327554" y="3334728"/>
              <a:ext cx="295020" cy="277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4260876" y="2356444"/>
              <a:ext cx="4006" cy="1573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196367" y="4245348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367" y="4245348"/>
                  <a:ext cx="426207" cy="377219"/>
                </a:xfrm>
                <a:prstGeom prst="rect">
                  <a:avLst/>
                </a:prstGeom>
                <a:blipFill>
                  <a:blip r:embed="rId7"/>
                  <a:stretch>
                    <a:fillRect l="-10000" t="-30645" r="-4428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679540" y="3207043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540" y="3207043"/>
                  <a:ext cx="415818" cy="354071"/>
                </a:xfrm>
                <a:prstGeom prst="rect">
                  <a:avLst/>
                </a:prstGeom>
                <a:blipFill>
                  <a:blip r:embed="rId8"/>
                  <a:stretch>
                    <a:fillRect l="-19118" t="-32759" r="-48529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336601" y="3440094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601" y="3440094"/>
                  <a:ext cx="460704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9211" r="-263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776094" y="2561891"/>
                  <a:ext cx="452432" cy="3453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6094" y="2561891"/>
                  <a:ext cx="452432" cy="345351"/>
                </a:xfrm>
                <a:prstGeom prst="rect">
                  <a:avLst/>
                </a:prstGeom>
                <a:blipFill>
                  <a:blip r:embed="rId10"/>
                  <a:stretch>
                    <a:fillRect l="-10667" r="-2667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Oval 84"/>
          <p:cNvSpPr/>
          <p:nvPr/>
        </p:nvSpPr>
        <p:spPr>
          <a:xfrm>
            <a:off x="5942238" y="1001767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7331662" y="1496122"/>
            <a:ext cx="3274875" cy="2847883"/>
            <a:chOff x="7331662" y="1496122"/>
            <a:chExt cx="3274875" cy="2847883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7600739" y="3194133"/>
              <a:ext cx="455829" cy="432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8111013" y="3225064"/>
              <a:ext cx="10832" cy="859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8171710" y="3195755"/>
              <a:ext cx="295020" cy="277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 flipV="1">
              <a:off x="8109010" y="1496122"/>
              <a:ext cx="4006" cy="1573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8109010" y="3966786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010" y="3966786"/>
                  <a:ext cx="426207" cy="377219"/>
                </a:xfrm>
                <a:prstGeom prst="rect">
                  <a:avLst/>
                </a:prstGeom>
                <a:blipFill>
                  <a:blip r:embed="rId11"/>
                  <a:stretch>
                    <a:fillRect l="-10000" t="-32258" r="-4428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8411000" y="2941739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000" y="2941739"/>
                  <a:ext cx="415818" cy="354071"/>
                </a:xfrm>
                <a:prstGeom prst="rect">
                  <a:avLst/>
                </a:prstGeom>
                <a:blipFill>
                  <a:blip r:embed="rId12"/>
                  <a:stretch>
                    <a:fillRect l="-19118" t="-34483" r="-4852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331662" y="3083464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662" y="3083464"/>
                  <a:ext cx="460704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10667" r="-2667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56578" y="2245881"/>
                  <a:ext cx="452432" cy="3453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578" y="2245881"/>
                  <a:ext cx="452432" cy="345351"/>
                </a:xfrm>
                <a:prstGeom prst="rect">
                  <a:avLst/>
                </a:prstGeom>
                <a:blipFill>
                  <a:blip r:embed="rId14"/>
                  <a:stretch>
                    <a:fillRect l="-10811" r="-2703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/>
            <p:cNvSpPr/>
            <p:nvPr/>
          </p:nvSpPr>
          <p:spPr>
            <a:xfrm>
              <a:off x="8051951" y="308727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9562348" y="311491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9619732" y="3234682"/>
              <a:ext cx="3087" cy="822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662383" y="3429106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383" y="3429106"/>
                  <a:ext cx="426207" cy="377219"/>
                </a:xfrm>
                <a:prstGeom prst="rect">
                  <a:avLst/>
                </a:prstGeom>
                <a:blipFill>
                  <a:blip r:embed="rId15"/>
                  <a:stretch>
                    <a:fillRect l="-11429" t="-32787" r="-42857" b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/>
            <p:nvPr/>
          </p:nvCxnSpPr>
          <p:spPr>
            <a:xfrm flipV="1">
              <a:off x="9662383" y="2734566"/>
              <a:ext cx="450327" cy="444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10145833" y="2501960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5833" y="2501960"/>
                  <a:ext cx="460704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10526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/>
            <p:nvPr/>
          </p:nvCxnSpPr>
          <p:spPr>
            <a:xfrm flipH="1" flipV="1">
              <a:off x="9230728" y="2851883"/>
              <a:ext cx="321536" cy="30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9230728" y="2428278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0728" y="2428278"/>
                  <a:ext cx="415818" cy="354071"/>
                </a:xfrm>
                <a:prstGeom prst="rect">
                  <a:avLst/>
                </a:prstGeom>
                <a:blipFill>
                  <a:blip r:embed="rId17"/>
                  <a:stretch>
                    <a:fillRect l="-19118" t="-32759" r="-48529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91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760624" y="2395153"/>
            <a:ext cx="2007850" cy="1972801"/>
            <a:chOff x="876752" y="2636889"/>
            <a:chExt cx="2007850" cy="1972801"/>
          </a:xfrm>
        </p:grpSpPr>
        <p:grpSp>
          <p:nvGrpSpPr>
            <p:cNvPr id="88" name="Group 87"/>
            <p:cNvGrpSpPr/>
            <p:nvPr/>
          </p:nvGrpSpPr>
          <p:grpSpPr>
            <a:xfrm>
              <a:off x="876752" y="2636889"/>
              <a:ext cx="2007850" cy="1972801"/>
              <a:chOff x="876752" y="2636889"/>
              <a:chExt cx="2007850" cy="1972801"/>
            </a:xfrm>
          </p:grpSpPr>
          <p:sp>
            <p:nvSpPr>
              <p:cNvPr id="39" name="Rectangle 38"/>
              <p:cNvSpPr/>
              <p:nvPr/>
            </p:nvSpPr>
            <p:spPr>
              <a:xfrm rot="2610359">
                <a:off x="1319163" y="2783568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Triangle 39"/>
              <p:cNvSpPr/>
              <p:nvPr/>
            </p:nvSpPr>
            <p:spPr>
              <a:xfrm>
                <a:off x="876752" y="2636889"/>
                <a:ext cx="2007850" cy="1942019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338099" y="2837449"/>
                    <a:ext cx="3990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099" y="2837449"/>
                    <a:ext cx="39901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061" r="-303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Rectangle 40"/>
              <p:cNvSpPr/>
              <p:nvPr/>
            </p:nvSpPr>
            <p:spPr>
              <a:xfrm rot="2610359">
                <a:off x="2199375" y="3632352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226988" y="3629792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6988" y="3629792"/>
                    <a:ext cx="40498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970" r="-447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Connector 43"/>
              <p:cNvCxnSpPr>
                <a:stCxn id="39" idx="3"/>
                <a:endCxn id="41" idx="1"/>
              </p:cNvCxnSpPr>
              <p:nvPr/>
            </p:nvCxnSpPr>
            <p:spPr>
              <a:xfrm>
                <a:off x="1696048" y="3141724"/>
                <a:ext cx="563333" cy="5480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146519" y="4209580"/>
                    <a:ext cx="39414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2000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519" y="4209580"/>
                    <a:ext cx="394147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Right Arrow 88"/>
            <p:cNvSpPr/>
            <p:nvPr/>
          </p:nvSpPr>
          <p:spPr>
            <a:xfrm rot="2596491">
              <a:off x="2038482" y="293947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379319" y="265304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319" y="2653041"/>
                  <a:ext cx="2194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9444" t="-36000" r="-94444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/>
          <p:cNvGrpSpPr/>
          <p:nvPr/>
        </p:nvGrpSpPr>
        <p:grpSpPr>
          <a:xfrm>
            <a:off x="3260596" y="1056005"/>
            <a:ext cx="3325310" cy="2450706"/>
            <a:chOff x="3853081" y="1973581"/>
            <a:chExt cx="3325310" cy="2450706"/>
          </a:xfrm>
        </p:grpSpPr>
        <p:grpSp>
          <p:nvGrpSpPr>
            <p:cNvPr id="110" name="Group 109"/>
            <p:cNvGrpSpPr/>
            <p:nvPr/>
          </p:nvGrpSpPr>
          <p:grpSpPr>
            <a:xfrm>
              <a:off x="3896953" y="1973581"/>
              <a:ext cx="3281438" cy="2450706"/>
              <a:chOff x="3896953" y="1973581"/>
              <a:chExt cx="3281438" cy="2450706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264267" y="307612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121290" y="302601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4102380" y="2916549"/>
                <a:ext cx="162530" cy="1648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4324738" y="3198439"/>
                <a:ext cx="1899" cy="6557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4373081" y="2738443"/>
                <a:ext cx="314421" cy="3393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4370265" y="3180773"/>
                <a:ext cx="324488" cy="3016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5809161" y="2804660"/>
                <a:ext cx="300068" cy="2766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5916145" y="2791127"/>
                <a:ext cx="253983" cy="2231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192247" y="3164456"/>
                <a:ext cx="255" cy="8868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6201236" y="2644454"/>
                <a:ext cx="452183" cy="4513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011136" y="2481543"/>
                    <a:ext cx="40498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1136" y="2481543"/>
                    <a:ext cx="404983" cy="3540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1212" t="-32759" r="-51515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4645158" y="2809573"/>
                    <a:ext cx="35048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5158" y="2809573"/>
                    <a:ext cx="350481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035" r="-7018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602465" y="2583679"/>
                    <a:ext cx="35644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2465" y="2583679"/>
                    <a:ext cx="356443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559" r="-6780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3896953" y="3637920"/>
                    <a:ext cx="431721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6953" y="3637920"/>
                    <a:ext cx="431721" cy="37721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268" t="-32258" r="-40845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5743334" y="3654997"/>
                    <a:ext cx="431721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3334" y="3654997"/>
                    <a:ext cx="431721" cy="37721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268" t="-32787" r="-40845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952741" y="2388841"/>
                    <a:ext cx="40498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741" y="2388841"/>
                    <a:ext cx="404983" cy="35407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9403" t="-34483" r="-50746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4616386" y="3482418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6386" y="3482418"/>
                    <a:ext cx="228460" cy="34515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1053" r="-21053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5590276" y="2995527"/>
                    <a:ext cx="42082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276" y="2995527"/>
                    <a:ext cx="420821" cy="34515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449" r="-11594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4170756" y="4113054"/>
                    <a:ext cx="3990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0756" y="4113054"/>
                    <a:ext cx="39901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061" r="-303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6038707" y="4116510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707" y="4116510"/>
                    <a:ext cx="40498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7576" r="-454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Right Arrow 91"/>
              <p:cNvSpPr/>
              <p:nvPr/>
            </p:nvSpPr>
            <p:spPr>
              <a:xfrm rot="2596491">
                <a:off x="4330800" y="2260015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4671637" y="1973581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637" y="1973581"/>
                    <a:ext cx="21948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Right Arrow 93"/>
              <p:cNvSpPr/>
              <p:nvPr/>
            </p:nvSpPr>
            <p:spPr>
              <a:xfrm rot="2596491">
                <a:off x="6440342" y="2285774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958908" y="2008767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8908" y="2008767"/>
                    <a:ext cx="219483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2222" t="-36000" r="-91667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4" name="Straight Connector 113"/>
            <p:cNvCxnSpPr/>
            <p:nvPr/>
          </p:nvCxnSpPr>
          <p:spPr>
            <a:xfrm flipH="1">
              <a:off x="385308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710104" y="3137294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402009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093" y="3243045"/>
                  <a:ext cx="394147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5867126" y="3212740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126" y="3212740"/>
                  <a:ext cx="394147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Oval 58"/>
          <p:cNvSpPr/>
          <p:nvPr/>
        </p:nvSpPr>
        <p:spPr>
          <a:xfrm>
            <a:off x="10642149" y="3021541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10330020" y="2800191"/>
            <a:ext cx="300068" cy="276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0437004" y="2786658"/>
            <a:ext cx="253983" cy="223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713106" y="3159987"/>
            <a:ext cx="255" cy="886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0722095" y="2639985"/>
            <a:ext cx="452183" cy="451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1123324" y="2579210"/>
                <a:ext cx="356443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324" y="2579210"/>
                <a:ext cx="356443" cy="345159"/>
              </a:xfrm>
              <a:prstGeom prst="rect">
                <a:avLst/>
              </a:prstGeom>
              <a:blipFill>
                <a:blip r:embed="rId20"/>
                <a:stretch>
                  <a:fillRect l="-15517" r="-6897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0264193" y="3650528"/>
                <a:ext cx="431721" cy="377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193" y="3650528"/>
                <a:ext cx="431721" cy="377219"/>
              </a:xfrm>
              <a:prstGeom prst="rect">
                <a:avLst/>
              </a:prstGeom>
              <a:blipFill>
                <a:blip r:embed="rId21"/>
                <a:stretch>
                  <a:fillRect l="-12676" t="-32258" r="-3943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473600" y="2384372"/>
                <a:ext cx="404983" cy="354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600" y="2384372"/>
                <a:ext cx="404983" cy="354071"/>
              </a:xfrm>
              <a:prstGeom prst="rect">
                <a:avLst/>
              </a:prstGeom>
              <a:blipFill>
                <a:blip r:embed="rId22"/>
                <a:stretch>
                  <a:fillRect l="-19403" t="-32759" r="-5074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0111135" y="2991058"/>
                <a:ext cx="420821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5" y="2991058"/>
                <a:ext cx="420821" cy="345159"/>
              </a:xfrm>
              <a:prstGeom prst="rect">
                <a:avLst/>
              </a:prstGeom>
              <a:blipFill>
                <a:blip r:embed="rId23"/>
                <a:stretch>
                  <a:fillRect l="-2899" r="-10145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0559566" y="4112041"/>
                <a:ext cx="404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566" y="4112041"/>
                <a:ext cx="404983" cy="307777"/>
              </a:xfrm>
              <a:prstGeom prst="rect">
                <a:avLst/>
              </a:prstGeom>
              <a:blipFill>
                <a:blip r:embed="rId24"/>
                <a:stretch>
                  <a:fillRect l="-5970" r="-44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ight Arrow 99"/>
          <p:cNvSpPr/>
          <p:nvPr/>
        </p:nvSpPr>
        <p:spPr>
          <a:xfrm rot="2596491">
            <a:off x="10961201" y="2281305"/>
            <a:ext cx="700928" cy="11897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11479767" y="2004298"/>
                <a:ext cx="2194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767" y="2004298"/>
                <a:ext cx="219483" cy="307777"/>
              </a:xfrm>
              <a:prstGeom prst="rect">
                <a:avLst/>
              </a:prstGeom>
              <a:blipFill>
                <a:blip r:embed="rId25"/>
                <a:stretch>
                  <a:fillRect l="-19444" t="-36000" r="-9444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 flipH="1">
            <a:off x="10230963" y="3132825"/>
            <a:ext cx="451627" cy="45068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0387985" y="3208271"/>
                <a:ext cx="394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985" y="3208271"/>
                <a:ext cx="394147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3515451" y="5365940"/>
            <a:ext cx="898789" cy="709995"/>
            <a:chOff x="758520" y="708040"/>
            <a:chExt cx="2596102" cy="2135605"/>
          </a:xfrm>
        </p:grpSpPr>
        <p:grpSp>
          <p:nvGrpSpPr>
            <p:cNvPr id="103" name="Group 102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4" name="Rectangle 103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205694" y="1887084"/>
            <a:ext cx="1869768" cy="2556447"/>
            <a:chOff x="7312230" y="1973581"/>
            <a:chExt cx="1869768" cy="2556447"/>
          </a:xfrm>
        </p:grpSpPr>
        <p:sp>
          <p:nvSpPr>
            <p:cNvPr id="56" name="Oval 55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8520535" y="3180773"/>
              <a:ext cx="324488" cy="301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8047223" y="3637920"/>
                  <a:ext cx="43172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431721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2857" t="-32787" r="-41429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8766656" y="3482418"/>
                  <a:ext cx="22846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656" y="3482418"/>
                  <a:ext cx="228460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4324" r="-2162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8321026" y="4113054"/>
                  <a:ext cx="3990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399019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Right Arrow 9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8821907" y="197358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219483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22222" t="-36000" r="-91667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oup 110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3" name="Rectangle 11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342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841758" y="557878"/>
            <a:ext cx="5688992" cy="2919031"/>
            <a:chOff x="2841758" y="557878"/>
            <a:chExt cx="5688992" cy="2919031"/>
          </a:xfrm>
        </p:grpSpPr>
        <p:sp>
          <p:nvSpPr>
            <p:cNvPr id="4" name="Right Triangle 3"/>
            <p:cNvSpPr/>
            <p:nvPr/>
          </p:nvSpPr>
          <p:spPr>
            <a:xfrm rot="16200000">
              <a:off x="3526190" y="1171745"/>
              <a:ext cx="1620732" cy="2989596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31353" y="1856177"/>
              <a:ext cx="2699397" cy="16152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14050" y="1199123"/>
              <a:ext cx="657054" cy="65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9856227">
              <a:off x="3900380" y="1983850"/>
              <a:ext cx="697188" cy="6617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588976" y="1512832"/>
              <a:ext cx="319032" cy="315970"/>
              <a:chOff x="6855696" y="5102145"/>
              <a:chExt cx="319032" cy="31597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/>
            <p:cNvCxnSpPr>
              <a:stCxn id="9" idx="1"/>
            </p:cNvCxnSpPr>
            <p:nvPr/>
          </p:nvCxnSpPr>
          <p:spPr>
            <a:xfrm flipH="1" flipV="1">
              <a:off x="5748492" y="1512833"/>
              <a:ext cx="1265558" cy="12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10" idx="3"/>
            </p:cNvCxnSpPr>
            <p:nvPr/>
          </p:nvCxnSpPr>
          <p:spPr>
            <a:xfrm flipH="1">
              <a:off x="4553676" y="1559105"/>
              <a:ext cx="1082021" cy="586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29920" y="1647957"/>
              <a:ext cx="101432" cy="2027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081855" y="2145409"/>
                  <a:ext cx="3990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855" y="2145409"/>
                  <a:ext cx="39902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143067" y="1340180"/>
                  <a:ext cx="404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67" y="1340180"/>
                  <a:ext cx="40498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576" r="-454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ight Arrow 29"/>
            <p:cNvSpPr/>
            <p:nvPr/>
          </p:nvSpPr>
          <p:spPr>
            <a:xfrm rot="9036539">
              <a:off x="3611864" y="172344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ight Arrow 30"/>
            <p:cNvSpPr/>
            <p:nvPr/>
          </p:nvSpPr>
          <p:spPr>
            <a:xfrm rot="10800000">
              <a:off x="6992113" y="877399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744186" y="1358943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186" y="1358943"/>
                  <a:ext cx="32688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963" t="-36000" r="-6111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221166" y="557878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166" y="557878"/>
                  <a:ext cx="332847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815" t="-36000" r="-6111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389273" y="3163658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9273" y="3163658"/>
                  <a:ext cx="22230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/>
          <p:cNvGrpSpPr/>
          <p:nvPr/>
        </p:nvGrpSpPr>
        <p:grpSpPr>
          <a:xfrm>
            <a:off x="2456484" y="3949069"/>
            <a:ext cx="2402574" cy="2398815"/>
            <a:chOff x="2456484" y="3949069"/>
            <a:chExt cx="2402574" cy="2398815"/>
          </a:xfrm>
        </p:grpSpPr>
        <p:sp>
          <p:nvSpPr>
            <p:cNvPr id="37" name="Oval 36"/>
            <p:cNvSpPr/>
            <p:nvPr/>
          </p:nvSpPr>
          <p:spPr>
            <a:xfrm>
              <a:off x="3848252" y="512302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929882" y="4844910"/>
              <a:ext cx="407484" cy="2753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3902089" y="521054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3513037" y="4489074"/>
              <a:ext cx="350060" cy="6433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967481" y="4890052"/>
              <a:ext cx="508409" cy="3026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998225" y="442015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225" y="4420153"/>
                  <a:ext cx="404983" cy="354071"/>
                </a:xfrm>
                <a:prstGeom prst="rect">
                  <a:avLst/>
                </a:prstGeom>
                <a:blipFill>
                  <a:blip r:embed="rId7"/>
                  <a:stretch>
                    <a:fillRect l="-21212" t="-32759" r="-51515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180073" y="4477495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73" y="4477495"/>
                  <a:ext cx="350481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5789" r="-701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464968" y="5267993"/>
                  <a:ext cx="43172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968" y="5267993"/>
                  <a:ext cx="431721" cy="377219"/>
                </a:xfrm>
                <a:prstGeom prst="rect">
                  <a:avLst/>
                </a:prstGeom>
                <a:blipFill>
                  <a:blip r:embed="rId9"/>
                  <a:stretch>
                    <a:fillRect l="-11268" t="-30645" r="-40845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550127" y="4772529"/>
                  <a:ext cx="30893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127" y="4772529"/>
                  <a:ext cx="308931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5686" r="-3922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752088" y="6040107"/>
                  <a:ext cx="3990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2088" y="6040107"/>
                  <a:ext cx="399019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692" r="-307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 flipH="1" flipV="1">
              <a:off x="3903002" y="5182906"/>
              <a:ext cx="469975" cy="69383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/>
                <p:cNvSpPr/>
                <p:nvPr/>
              </p:nvSpPr>
              <p:spPr>
                <a:xfrm>
                  <a:off x="3863097" y="5530009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097" y="5530009"/>
                  <a:ext cx="394147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/>
            <p:cNvGrpSpPr/>
            <p:nvPr/>
          </p:nvGrpSpPr>
          <p:grpSpPr>
            <a:xfrm rot="19741560">
              <a:off x="2456484" y="5120726"/>
              <a:ext cx="809200" cy="982636"/>
              <a:chOff x="-188596" y="641381"/>
              <a:chExt cx="2337329" cy="2955686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-188596" y="641381"/>
                <a:ext cx="2337329" cy="2955686"/>
                <a:chOff x="-161301" y="614085"/>
                <a:chExt cx="2337329" cy="2955686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2125221" flipH="1">
                  <a:off x="5727" y="2023155"/>
                  <a:ext cx="1369175" cy="100804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-161301" y="2458852"/>
                      <a:ext cx="79882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56" name="Rectangle 5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61301" y="2458852"/>
                      <a:ext cx="798822" cy="111091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450436" y="614085"/>
                      <a:ext cx="72559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0436" y="614085"/>
                      <a:ext cx="725592" cy="111091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13433" b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1281190" y="2358642"/>
                      <a:ext cx="78049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58" name="Rectangle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1190" y="2358642"/>
                      <a:ext cx="780492" cy="111091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Rectangle 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07" name="Right Arrow 106"/>
            <p:cNvSpPr/>
            <p:nvPr/>
          </p:nvSpPr>
          <p:spPr>
            <a:xfrm rot="9036539">
              <a:off x="2701527" y="4313571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833849" y="3949069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3849" y="3949069"/>
                  <a:ext cx="32688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5094" t="-36000" r="-622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5225462" y="3576414"/>
            <a:ext cx="2322588" cy="2891804"/>
            <a:chOff x="5225462" y="3576414"/>
            <a:chExt cx="2322588" cy="28918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6589990" y="3576414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9990" y="3576414"/>
                  <a:ext cx="332847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2727" t="-36000" r="-60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1" name="Group 120"/>
            <p:cNvGrpSpPr/>
            <p:nvPr/>
          </p:nvGrpSpPr>
          <p:grpSpPr>
            <a:xfrm>
              <a:off x="5225462" y="3895935"/>
              <a:ext cx="2322588" cy="2572283"/>
              <a:chOff x="5225462" y="3895935"/>
              <a:chExt cx="2322588" cy="2572283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6007124" y="4116518"/>
                <a:ext cx="1540926" cy="2351700"/>
                <a:chOff x="6441374" y="3855856"/>
                <a:chExt cx="1540926" cy="2351700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7138975" y="4809279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Arrow Connector 72"/>
                <p:cNvCxnSpPr/>
                <p:nvPr/>
              </p:nvCxnSpPr>
              <p:spPr>
                <a:xfrm flipH="1">
                  <a:off x="6441374" y="4880566"/>
                  <a:ext cx="687786" cy="1449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279549" y="4879078"/>
                  <a:ext cx="46083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7209932" y="4947725"/>
                  <a:ext cx="255" cy="8868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V="1">
                  <a:off x="7210396" y="3855856"/>
                  <a:ext cx="1123" cy="95075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7299552" y="3952590"/>
                      <a:ext cx="35644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9552" y="3952590"/>
                      <a:ext cx="356443" cy="34515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3559" r="-678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6730967" y="5406478"/>
                      <a:ext cx="431721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78" name="TextBox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0967" y="5406478"/>
                      <a:ext cx="431721" cy="37721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2676" t="-32258" r="-39437" b="-209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7577317" y="4962203"/>
                      <a:ext cx="404983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79" name="TextBox 7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77317" y="4962203"/>
                      <a:ext cx="404983" cy="354071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1212" t="-34483" r="-51515" b="-310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7056392" y="5899779"/>
                      <a:ext cx="40498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6392" y="5899779"/>
                      <a:ext cx="404983" cy="307777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5970" r="-4478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6476818" y="4469270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6818" y="4469270"/>
                      <a:ext cx="314893" cy="34515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15385" r="-5769" b="-157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1" name="Right Arrow 110"/>
              <p:cNvSpPr/>
              <p:nvPr/>
            </p:nvSpPr>
            <p:spPr>
              <a:xfrm rot="10800000">
                <a:off x="6360937" y="3895935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3" name="Group 112"/>
              <p:cNvGrpSpPr/>
              <p:nvPr/>
            </p:nvGrpSpPr>
            <p:grpSpPr>
              <a:xfrm>
                <a:off x="5225462" y="5179527"/>
                <a:ext cx="809200" cy="982636"/>
                <a:chOff x="-188596" y="641381"/>
                <a:chExt cx="2337329" cy="2955686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-188596" y="641381"/>
                  <a:ext cx="2337329" cy="2955686"/>
                  <a:chOff x="-161301" y="614085"/>
                  <a:chExt cx="2337329" cy="2955686"/>
                </a:xfrm>
              </p:grpSpPr>
              <p:cxnSp>
                <p:nvCxnSpPr>
                  <p:cNvPr id="116" name="Straight Arrow Connector 115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rot="2125221" flipH="1">
                    <a:off x="5727" y="2023155"/>
                    <a:ext cx="1369175" cy="100804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8" name="Rectangle 117"/>
                      <p:cNvSpPr/>
                      <p:nvPr/>
                    </p:nvSpPr>
                    <p:spPr>
                      <a:xfrm>
                        <a:off x="-161301" y="2458852"/>
                        <a:ext cx="79882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118" name="Rectangle 1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61301" y="2458852"/>
                        <a:ext cx="798822" cy="1110919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9" name="Rectangle 118"/>
                      <p:cNvSpPr/>
                      <p:nvPr/>
                    </p:nvSpPr>
                    <p:spPr>
                      <a:xfrm>
                        <a:off x="1450436" y="614085"/>
                        <a:ext cx="72559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119" name="Rectangle 1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50436" y="614085"/>
                        <a:ext cx="725592" cy="1110919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r="-21951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1281190" y="2358642"/>
                        <a:ext cx="78049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120" name="Rectangle 11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1190" y="2358642"/>
                        <a:ext cx="780492" cy="1110919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r="-136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5" name="Rectangle 11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7534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7137</TotalTime>
  <Words>30</Words>
  <Application>Microsoft Office PowerPoint</Application>
  <PresentationFormat>Widescreen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95</cp:revision>
  <dcterms:created xsi:type="dcterms:W3CDTF">2017-07-11T12:03:09Z</dcterms:created>
  <dcterms:modified xsi:type="dcterms:W3CDTF">2018-05-22T01:34:45Z</dcterms:modified>
</cp:coreProperties>
</file>