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0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516"/>
    <p:restoredTop sz="55685" autoAdjust="0"/>
  </p:normalViewPr>
  <p:slideViewPr>
    <p:cSldViewPr snapToGrid="0">
      <p:cViewPr varScale="1">
        <p:scale>
          <a:sx n="81" d="100"/>
          <a:sy n="81" d="100"/>
        </p:scale>
        <p:origin x="6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28" Type="http://schemas.openxmlformats.org/officeDocument/2006/relationships/image" Target="../media/image62.png"/><Relationship Id="rId4" Type="http://schemas.openxmlformats.org/officeDocument/2006/relationships/image" Target="../media/image20.png"/><Relationship Id="rId27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3.png"/><Relationship Id="rId34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3.png"/><Relationship Id="rId33" Type="http://schemas.openxmlformats.org/officeDocument/2006/relationships/image" Target="../media/image3.png"/><Relationship Id="rId38" Type="http://schemas.openxmlformats.org/officeDocument/2006/relationships/image" Target="../media/image72.png"/><Relationship Id="rId46" Type="http://schemas.openxmlformats.org/officeDocument/2006/relationships/image" Target="../media/image12.png"/><Relationship Id="rId41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2.png"/><Relationship Id="rId37" Type="http://schemas.openxmlformats.org/officeDocument/2006/relationships/image" Target="../media/image71.png"/><Relationship Id="rId40" Type="http://schemas.openxmlformats.org/officeDocument/2006/relationships/image" Target="../media/image5.png"/><Relationship Id="rId45" Type="http://schemas.openxmlformats.org/officeDocument/2006/relationships/image" Target="../media/image10.png"/><Relationship Id="rId36" Type="http://schemas.openxmlformats.org/officeDocument/2006/relationships/image" Target="../media/image70.png"/><Relationship Id="rId49" Type="http://schemas.openxmlformats.org/officeDocument/2006/relationships/image" Target="../media/image15.png"/><Relationship Id="rId31" Type="http://schemas.openxmlformats.org/officeDocument/2006/relationships/image" Target="../media/image1.png"/><Relationship Id="rId44" Type="http://schemas.openxmlformats.org/officeDocument/2006/relationships/image" Target="../media/image9.png"/><Relationship Id="rId30" Type="http://schemas.openxmlformats.org/officeDocument/2006/relationships/image" Target="../media/image64.png"/><Relationship Id="rId43" Type="http://schemas.openxmlformats.org/officeDocument/2006/relationships/image" Target="../media/image8.png"/><Relationship Id="rId48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50" Type="http://schemas.openxmlformats.org/officeDocument/2006/relationships/image" Target="../media/image46.png"/><Relationship Id="rId55" Type="http://schemas.openxmlformats.org/officeDocument/2006/relationships/image" Target="../media/image50.png"/><Relationship Id="rId63" Type="http://schemas.openxmlformats.org/officeDocument/2006/relationships/image" Target="../media/image33.png"/><Relationship Id="rId68" Type="http://schemas.openxmlformats.org/officeDocument/2006/relationships/image" Target="../media/image38.png"/><Relationship Id="rId59" Type="http://schemas.openxmlformats.org/officeDocument/2006/relationships/image" Target="../media/image29.png"/><Relationship Id="rId67" Type="http://schemas.openxmlformats.org/officeDocument/2006/relationships/image" Target="../media/image37.png"/><Relationship Id="rId71" Type="http://schemas.openxmlformats.org/officeDocument/2006/relationships/image" Target="../media/image41.png"/><Relationship Id="rId2" Type="http://schemas.openxmlformats.org/officeDocument/2006/relationships/image" Target="../media/image23.png"/><Relationship Id="rId29" Type="http://schemas.openxmlformats.org/officeDocument/2006/relationships/image" Target="../media/image63.png"/><Relationship Id="rId54" Type="http://schemas.openxmlformats.org/officeDocument/2006/relationships/image" Target="../media/image49.png"/><Relationship Id="rId62" Type="http://schemas.openxmlformats.org/officeDocument/2006/relationships/image" Target="../media/image32.png"/><Relationship Id="rId7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3" Type="http://schemas.openxmlformats.org/officeDocument/2006/relationships/image" Target="../media/image47.png"/><Relationship Id="rId58" Type="http://schemas.openxmlformats.org/officeDocument/2006/relationships/image" Target="../media/image28.png"/><Relationship Id="rId66" Type="http://schemas.openxmlformats.org/officeDocument/2006/relationships/image" Target="../media/image36.png"/><Relationship Id="rId28" Type="http://schemas.openxmlformats.org/officeDocument/2006/relationships/image" Target="../media/image62.png"/><Relationship Id="rId49" Type="http://schemas.openxmlformats.org/officeDocument/2006/relationships/image" Target="../media/image45.png"/><Relationship Id="rId57" Type="http://schemas.openxmlformats.org/officeDocument/2006/relationships/image" Target="../media/image27.png"/><Relationship Id="rId61" Type="http://schemas.openxmlformats.org/officeDocument/2006/relationships/image" Target="../media/image31.png"/><Relationship Id="rId52" Type="http://schemas.openxmlformats.org/officeDocument/2006/relationships/image" Target="../media/image48.png"/><Relationship Id="rId60" Type="http://schemas.openxmlformats.org/officeDocument/2006/relationships/image" Target="../media/image30.png"/><Relationship Id="rId65" Type="http://schemas.openxmlformats.org/officeDocument/2006/relationships/image" Target="../media/image35.png"/><Relationship Id="rId4" Type="http://schemas.openxmlformats.org/officeDocument/2006/relationships/image" Target="../media/image25.png"/><Relationship Id="rId27" Type="http://schemas.openxmlformats.org/officeDocument/2006/relationships/image" Target="../media/image61.png"/><Relationship Id="rId30" Type="http://schemas.openxmlformats.org/officeDocument/2006/relationships/image" Target="../media/image26.png"/><Relationship Id="rId56" Type="http://schemas.openxmlformats.org/officeDocument/2006/relationships/image" Target="../media/image51.png"/><Relationship Id="rId64" Type="http://schemas.openxmlformats.org/officeDocument/2006/relationships/image" Target="../media/image34.png"/><Relationship Id="rId6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42.png"/><Relationship Id="rId5" Type="http://schemas.openxmlformats.org/officeDocument/2006/relationships/image" Target="../media/image55.png"/><Relationship Id="rId28" Type="http://schemas.openxmlformats.org/officeDocument/2006/relationships/image" Target="../media/image62.png"/><Relationship Id="rId31" Type="http://schemas.openxmlformats.org/officeDocument/2006/relationships/image" Target="../media/image57.png"/><Relationship Id="rId4" Type="http://schemas.openxmlformats.org/officeDocument/2006/relationships/image" Target="../media/image54.png"/><Relationship Id="rId27" Type="http://schemas.openxmlformats.org/officeDocument/2006/relationships/image" Target="../media/image61.png"/><Relationship Id="rId30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42" Type="http://schemas.openxmlformats.org/officeDocument/2006/relationships/image" Target="../media/image7.png"/><Relationship Id="rId47" Type="http://schemas.openxmlformats.org/officeDocument/2006/relationships/image" Target="../media/image67.png"/><Relationship Id="rId50" Type="http://schemas.openxmlformats.org/officeDocument/2006/relationships/image" Target="../media/image74.png"/><Relationship Id="rId55" Type="http://schemas.openxmlformats.org/officeDocument/2006/relationships/image" Target="../media/image79.png"/><Relationship Id="rId63" Type="http://schemas.openxmlformats.org/officeDocument/2006/relationships/image" Target="../media/image87.png"/><Relationship Id="rId68" Type="http://schemas.openxmlformats.org/officeDocument/2006/relationships/image" Target="../media/image92.png"/><Relationship Id="rId76" Type="http://schemas.openxmlformats.org/officeDocument/2006/relationships/image" Target="../media/image100.png"/><Relationship Id="rId71" Type="http://schemas.openxmlformats.org/officeDocument/2006/relationships/image" Target="../media/image95.png"/><Relationship Id="rId2" Type="http://schemas.openxmlformats.org/officeDocument/2006/relationships/image" Target="../media/image58.png"/><Relationship Id="rId54" Type="http://schemas.openxmlformats.org/officeDocument/2006/relationships/image" Target="../media/image78.png"/><Relationship Id="rId62" Type="http://schemas.openxmlformats.org/officeDocument/2006/relationships/image" Target="../media/image86.png"/><Relationship Id="rId29" Type="http://schemas.openxmlformats.org/officeDocument/2006/relationships/image" Target="../media/image63.png"/><Relationship Id="rId70" Type="http://schemas.openxmlformats.org/officeDocument/2006/relationships/image" Target="../media/image94.png"/><Relationship Id="rId75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65.png"/><Relationship Id="rId53" Type="http://schemas.openxmlformats.org/officeDocument/2006/relationships/image" Target="../media/image77.png"/><Relationship Id="rId58" Type="http://schemas.openxmlformats.org/officeDocument/2006/relationships/image" Target="../media/image82.png"/><Relationship Id="rId66" Type="http://schemas.openxmlformats.org/officeDocument/2006/relationships/image" Target="../media/image90.png"/><Relationship Id="rId74" Type="http://schemas.openxmlformats.org/officeDocument/2006/relationships/image" Target="../media/image98.png"/><Relationship Id="rId79" Type="http://schemas.openxmlformats.org/officeDocument/2006/relationships/image" Target="../media/image103.png"/><Relationship Id="rId49" Type="http://schemas.openxmlformats.org/officeDocument/2006/relationships/image" Target="../media/image69.png"/><Relationship Id="rId57" Type="http://schemas.openxmlformats.org/officeDocument/2006/relationships/image" Target="../media/image81.png"/><Relationship Id="rId61" Type="http://schemas.openxmlformats.org/officeDocument/2006/relationships/image" Target="../media/image85.png"/><Relationship Id="rId28" Type="http://schemas.openxmlformats.org/officeDocument/2006/relationships/image" Target="../media/image62.png"/><Relationship Id="rId44" Type="http://schemas.openxmlformats.org/officeDocument/2006/relationships/image" Target="../media/image60.png"/><Relationship Id="rId52" Type="http://schemas.openxmlformats.org/officeDocument/2006/relationships/image" Target="../media/image76.png"/><Relationship Id="rId60" Type="http://schemas.openxmlformats.org/officeDocument/2006/relationships/image" Target="../media/image84.png"/><Relationship Id="rId65" Type="http://schemas.openxmlformats.org/officeDocument/2006/relationships/image" Target="../media/image89.png"/><Relationship Id="rId73" Type="http://schemas.openxmlformats.org/officeDocument/2006/relationships/image" Target="../media/image97.png"/><Relationship Id="rId78" Type="http://schemas.openxmlformats.org/officeDocument/2006/relationships/image" Target="../media/image102.png"/><Relationship Id="rId43" Type="http://schemas.openxmlformats.org/officeDocument/2006/relationships/image" Target="../media/image8.png"/><Relationship Id="rId48" Type="http://schemas.openxmlformats.org/officeDocument/2006/relationships/image" Target="../media/image68.png"/><Relationship Id="rId56" Type="http://schemas.openxmlformats.org/officeDocument/2006/relationships/image" Target="../media/image80.png"/><Relationship Id="rId64" Type="http://schemas.openxmlformats.org/officeDocument/2006/relationships/image" Target="../media/image88.png"/><Relationship Id="rId27" Type="http://schemas.openxmlformats.org/officeDocument/2006/relationships/image" Target="../media/image61.png"/><Relationship Id="rId69" Type="http://schemas.openxmlformats.org/officeDocument/2006/relationships/image" Target="../media/image93.png"/><Relationship Id="rId77" Type="http://schemas.openxmlformats.org/officeDocument/2006/relationships/image" Target="../media/image101.png"/><Relationship Id="rId51" Type="http://schemas.openxmlformats.org/officeDocument/2006/relationships/image" Target="../media/image75.png"/><Relationship Id="rId72" Type="http://schemas.openxmlformats.org/officeDocument/2006/relationships/image" Target="../media/image96.png"/><Relationship Id="rId3" Type="http://schemas.openxmlformats.org/officeDocument/2006/relationships/image" Target="../media/image59.png"/><Relationship Id="rId46" Type="http://schemas.openxmlformats.org/officeDocument/2006/relationships/image" Target="../media/image66.png"/><Relationship Id="rId59" Type="http://schemas.openxmlformats.org/officeDocument/2006/relationships/image" Target="../media/image83.png"/><Relationship Id="rId67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2" Type="http://schemas.openxmlformats.org/officeDocument/2006/relationships/image" Target="../media/image7.png"/><Relationship Id="rId47" Type="http://schemas.openxmlformats.org/officeDocument/2006/relationships/image" Target="../media/image67.png"/><Relationship Id="rId55" Type="http://schemas.openxmlformats.org/officeDocument/2006/relationships/image" Target="../media/image110.png"/><Relationship Id="rId63" Type="http://schemas.openxmlformats.org/officeDocument/2006/relationships/image" Target="../media/image108.png"/><Relationship Id="rId46" Type="http://schemas.openxmlformats.org/officeDocument/2006/relationships/image" Target="../media/image66.png"/><Relationship Id="rId59" Type="http://schemas.openxmlformats.org/officeDocument/2006/relationships/image" Target="../media/image44.png"/><Relationship Id="rId2" Type="http://schemas.openxmlformats.org/officeDocument/2006/relationships/image" Target="../media/image104.png"/><Relationship Id="rId54" Type="http://schemas.openxmlformats.org/officeDocument/2006/relationships/image" Target="../media/image43.png"/><Relationship Id="rId6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65.png"/><Relationship Id="rId53" Type="http://schemas.openxmlformats.org/officeDocument/2006/relationships/image" Target="../media/image109.png"/><Relationship Id="rId58" Type="http://schemas.openxmlformats.org/officeDocument/2006/relationships/image" Target="../media/image431.png"/><Relationship Id="rId57" Type="http://schemas.openxmlformats.org/officeDocument/2006/relationships/image" Target="../media/image112.png"/><Relationship Id="rId61" Type="http://schemas.openxmlformats.org/officeDocument/2006/relationships/image" Target="../media/image106.png"/><Relationship Id="rId44" Type="http://schemas.openxmlformats.org/officeDocument/2006/relationships/image" Target="../media/image60.png"/><Relationship Id="rId60" Type="http://schemas.openxmlformats.org/officeDocument/2006/relationships/image" Target="../media/image105.png"/><Relationship Id="rId48" Type="http://schemas.openxmlformats.org/officeDocument/2006/relationships/image" Target="../media/image68.png"/><Relationship Id="rId56" Type="http://schemas.openxmlformats.org/officeDocument/2006/relationships/image" Target="../media/image111.png"/></Relationships>
</file>

<file path=ppt/slides/_rels/slide8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14.png"/><Relationship Id="rId3" Type="http://schemas.openxmlformats.org/officeDocument/2006/relationships/image" Target="../media/image59.png"/><Relationship Id="rId42" Type="http://schemas.openxmlformats.org/officeDocument/2006/relationships/image" Target="../media/image7.png"/><Relationship Id="rId47" Type="http://schemas.openxmlformats.org/officeDocument/2006/relationships/image" Target="../media/image67.png"/><Relationship Id="rId50" Type="http://schemas.openxmlformats.org/officeDocument/2006/relationships/image" Target="../media/image113.png"/><Relationship Id="rId46" Type="http://schemas.openxmlformats.org/officeDocument/2006/relationships/image" Target="../media/image66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65.png"/><Relationship Id="rId49" Type="http://schemas.openxmlformats.org/officeDocument/2006/relationships/image" Target="../media/image440.png"/><Relationship Id="rId44" Type="http://schemas.openxmlformats.org/officeDocument/2006/relationships/image" Target="../media/image60.png"/><Relationship Id="rId52" Type="http://schemas.openxmlformats.org/officeDocument/2006/relationships/image" Target="../media/image115.png"/><Relationship Id="rId48" Type="http://schemas.openxmlformats.org/officeDocument/2006/relationships/image" Target="../media/image4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3" Type="http://schemas.openxmlformats.org/officeDocument/2006/relationships/image" Target="../media/image117.png"/><Relationship Id="rId47" Type="http://schemas.openxmlformats.org/officeDocument/2006/relationships/image" Target="../media/image6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46" Type="http://schemas.openxmlformats.org/officeDocument/2006/relationships/image" Target="../media/image66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45" Type="http://schemas.openxmlformats.org/officeDocument/2006/relationships/image" Target="../media/image6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508166" y="1769424"/>
            <a:ext cx="7992094" cy="3505148"/>
            <a:chOff x="1508166" y="1769424"/>
            <a:chExt cx="7992094" cy="3505148"/>
          </a:xfrm>
        </p:grpSpPr>
        <p:sp>
          <p:nvSpPr>
            <p:cNvPr id="5" name="Freeform 4"/>
            <p:cNvSpPr/>
            <p:nvPr/>
          </p:nvSpPr>
          <p:spPr>
            <a:xfrm>
              <a:off x="1508166" y="1769424"/>
              <a:ext cx="4607626" cy="3505148"/>
            </a:xfrm>
            <a:custGeom>
              <a:avLst/>
              <a:gdLst>
                <a:gd name="connsiteX0" fmla="*/ 0 w 4607626"/>
                <a:gd name="connsiteY0" fmla="*/ 0 h 3479471"/>
                <a:gd name="connsiteX1" fmla="*/ 1365663 w 4607626"/>
                <a:gd name="connsiteY1" fmla="*/ 2517569 h 3479471"/>
                <a:gd name="connsiteX2" fmla="*/ 4607626 w 4607626"/>
                <a:gd name="connsiteY2" fmla="*/ 3479471 h 3479471"/>
                <a:gd name="connsiteX0" fmla="*/ 0 w 4607626"/>
                <a:gd name="connsiteY0" fmla="*/ 0 h 3481481"/>
                <a:gd name="connsiteX1" fmla="*/ 1365663 w 4607626"/>
                <a:gd name="connsiteY1" fmla="*/ 2517569 h 3481481"/>
                <a:gd name="connsiteX2" fmla="*/ 4607626 w 4607626"/>
                <a:gd name="connsiteY2" fmla="*/ 3479471 h 3481481"/>
                <a:gd name="connsiteX0" fmla="*/ 0 w 4607626"/>
                <a:gd name="connsiteY0" fmla="*/ 0 h 3505148"/>
                <a:gd name="connsiteX1" fmla="*/ 1365663 w 4607626"/>
                <a:gd name="connsiteY1" fmla="*/ 2517569 h 3505148"/>
                <a:gd name="connsiteX2" fmla="*/ 4607626 w 4607626"/>
                <a:gd name="connsiteY2" fmla="*/ 3503222 h 350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07626" h="3505148">
                  <a:moveTo>
                    <a:pt x="0" y="0"/>
                  </a:moveTo>
                  <a:cubicBezTo>
                    <a:pt x="298862" y="968828"/>
                    <a:pt x="597725" y="1933699"/>
                    <a:pt x="1365663" y="2517569"/>
                  </a:cubicBezTo>
                  <a:cubicBezTo>
                    <a:pt x="2133601" y="3101439"/>
                    <a:pt x="3346862" y="3537858"/>
                    <a:pt x="4607626" y="35032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821381" y="2660073"/>
              <a:ext cx="2588821" cy="25888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6" idx="4"/>
            </p:cNvCxnSpPr>
            <p:nvPr/>
          </p:nvCxnSpPr>
          <p:spPr>
            <a:xfrm>
              <a:off x="6115792" y="5248894"/>
              <a:ext cx="3384468" cy="256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 rot="4293190">
              <a:off x="1552923" y="1881704"/>
              <a:ext cx="451263" cy="308758"/>
              <a:chOff x="3930732" y="1258784"/>
              <a:chExt cx="451263" cy="30875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930732" y="1258784"/>
                <a:ext cx="451263" cy="249382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978232" y="1472539"/>
                <a:ext cx="95003" cy="9500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261262" y="1472538"/>
                <a:ext cx="95003" cy="9500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10800000">
              <a:off x="5890159" y="2660073"/>
              <a:ext cx="451263" cy="308758"/>
              <a:chOff x="3930732" y="1258784"/>
              <a:chExt cx="451263" cy="30875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930732" y="1258784"/>
                <a:ext cx="451263" cy="249382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978232" y="1472539"/>
                <a:ext cx="95003" cy="9500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261262" y="1472538"/>
                <a:ext cx="95003" cy="9500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4821381" y="2844140"/>
              <a:ext cx="106877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296393" y="2444821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6393" y="2444821"/>
                  <a:ext cx="21749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2222" t="-33333" r="-91667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>
              <a:endCxn id="6" idx="6"/>
            </p:cNvCxnSpPr>
            <p:nvPr/>
          </p:nvCxnSpPr>
          <p:spPr>
            <a:xfrm>
              <a:off x="6115790" y="3954483"/>
              <a:ext cx="1294412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580831" y="3954482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0831" y="3954482"/>
                  <a:ext cx="24154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02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45327" y="613317"/>
            <a:ext cx="1626352" cy="2040673"/>
            <a:chOff x="2040673" y="1739590"/>
            <a:chExt cx="1626352" cy="2040673"/>
          </a:xfrm>
        </p:grpSpPr>
        <p:sp>
          <p:nvSpPr>
            <p:cNvPr id="4" name="Rectangle 3"/>
            <p:cNvSpPr/>
            <p:nvPr/>
          </p:nvSpPr>
          <p:spPr>
            <a:xfrm>
              <a:off x="3434576" y="1739590"/>
              <a:ext cx="232449" cy="204067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87805" y="2509024"/>
              <a:ext cx="646771" cy="6021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2040673" y="2810107"/>
              <a:ext cx="7471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317727" y="2414501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727" y="2414501"/>
                  <a:ext cx="237629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2726247" y="594944"/>
            <a:ext cx="2020456" cy="2331060"/>
            <a:chOff x="4521593" y="1721217"/>
            <a:chExt cx="2020456" cy="2331060"/>
          </a:xfrm>
        </p:grpSpPr>
        <p:grpSp>
          <p:nvGrpSpPr>
            <p:cNvPr id="25" name="Group 24"/>
            <p:cNvGrpSpPr/>
            <p:nvPr/>
          </p:nvGrpSpPr>
          <p:grpSpPr>
            <a:xfrm>
              <a:off x="4885274" y="1721217"/>
              <a:ext cx="1656775" cy="2153565"/>
              <a:chOff x="4885274" y="1721217"/>
              <a:chExt cx="1656775" cy="2153565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664861" y="277200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794917" y="2830181"/>
                <a:ext cx="74713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202242" y="2503710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2242" y="2503710"/>
                    <a:ext cx="237629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 flipH="1">
                <a:off x="4885274" y="2841332"/>
                <a:ext cx="817756" cy="59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5714181" y="2891775"/>
                <a:ext cx="16908" cy="98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5730050" y="1796727"/>
                <a:ext cx="12190" cy="98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970988" y="2485022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0988" y="2485022"/>
                    <a:ext cx="264367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182" r="-1818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385656" y="3383278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656" y="3383278"/>
                    <a:ext cx="303865" cy="3772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812530" y="1721217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2530" y="1721217"/>
                    <a:ext cx="267381" cy="3540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9545" t="-32759" r="-84091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521593" y="3342282"/>
              <a:ext cx="898789" cy="709995"/>
              <a:chOff x="758520" y="708040"/>
              <a:chExt cx="2596102" cy="213560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Rectangle 28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854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898" y="661074"/>
            <a:ext cx="3663656" cy="1961013"/>
            <a:chOff x="1362516" y="636852"/>
            <a:chExt cx="3663656" cy="1961013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362516" y="1889356"/>
              <a:ext cx="1005234" cy="708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1653186" y="1211126"/>
              <a:ext cx="714565" cy="6782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1653186" y="636852"/>
              <a:ext cx="927522" cy="574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 5"/>
            <p:cNvSpPr/>
            <p:nvPr/>
          </p:nvSpPr>
          <p:spPr>
            <a:xfrm>
              <a:off x="3439598" y="841732"/>
              <a:ext cx="1586574" cy="1598686"/>
            </a:xfrm>
            <a:prstGeom prst="arc">
              <a:avLst>
                <a:gd name="adj1" fmla="val 1659795"/>
                <a:gd name="adj2" fmla="val 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44167" y="1802588"/>
            <a:ext cx="1869768" cy="2556447"/>
            <a:chOff x="7312230" y="1973581"/>
            <a:chExt cx="1869768" cy="2556447"/>
          </a:xfrm>
        </p:grpSpPr>
        <p:sp>
          <p:nvSpPr>
            <p:cNvPr id="18" name="Oval 17"/>
            <p:cNvSpPr/>
            <p:nvPr/>
          </p:nvSpPr>
          <p:spPr>
            <a:xfrm>
              <a:off x="8414537" y="30761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8252650" y="2916549"/>
              <a:ext cx="162530" cy="164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8475008" y="319843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8523351" y="2738443"/>
              <a:ext cx="314421" cy="3393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blipFill>
                  <a:blip r:embed="rId30"/>
                  <a:stretch>
                    <a:fillRect l="-19403" t="-34483" r="-50746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13793" r="-517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blipFill>
                  <a:blip r:embed="rId32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ight Arrow 27"/>
            <p:cNvSpPr/>
            <p:nvPr/>
          </p:nvSpPr>
          <p:spPr>
            <a:xfrm rot="2596491">
              <a:off x="8481070" y="226001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5094" t="-36000" r="-6226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H="1">
              <a:off x="800335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/>
            <p:cNvGrpSpPr/>
            <p:nvPr/>
          </p:nvGrpSpPr>
          <p:grpSpPr>
            <a:xfrm rot="2579501">
              <a:off x="7312230" y="3820033"/>
              <a:ext cx="898789" cy="709995"/>
              <a:chOff x="758520" y="708040"/>
              <a:chExt cx="2596102" cy="213560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667" r="-36667" b="-1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4" name="Rectangle 3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833854" y="1713720"/>
            <a:ext cx="1596106" cy="2688163"/>
            <a:chOff x="8884654" y="2090642"/>
            <a:chExt cx="1596106" cy="2688163"/>
          </a:xfrm>
        </p:grpSpPr>
        <p:sp>
          <p:nvSpPr>
            <p:cNvPr id="41" name="Oval 40"/>
            <p:cNvSpPr/>
            <p:nvPr/>
          </p:nvSpPr>
          <p:spPr>
            <a:xfrm>
              <a:off x="9986883" y="332198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9692350" y="3371687"/>
              <a:ext cx="295176" cy="101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0047354" y="3444297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10038632" y="2652553"/>
              <a:ext cx="3748" cy="7098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blipFill>
                  <a:blip r:embed="rId40"/>
                  <a:stretch>
                    <a:fillRect l="-21212" t="-32759" r="-51515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13559" r="-6780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blipFill>
                  <a:blip r:embed="rId4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blipFill>
                  <a:blip r:embed="rId43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ight Arrow 49"/>
            <p:cNvSpPr/>
            <p:nvPr/>
          </p:nvSpPr>
          <p:spPr>
            <a:xfrm flipH="1">
              <a:off x="9625454" y="2424633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blipFill>
                  <a:blip r:embed="rId44"/>
                  <a:stretch>
                    <a:fillRect l="-14815" t="-33333" r="-6111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/>
            <p:cNvGrpSpPr/>
            <p:nvPr/>
          </p:nvGrpSpPr>
          <p:grpSpPr>
            <a:xfrm rot="21415886">
              <a:off x="8884654" y="4068810"/>
              <a:ext cx="789728" cy="709995"/>
              <a:chOff x="758520" y="708040"/>
              <a:chExt cx="2281086" cy="213560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758520" y="708040"/>
                <a:ext cx="2281086" cy="2135605"/>
                <a:chOff x="785815" y="680744"/>
                <a:chExt cx="2281086" cy="2135605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>
                  <a:endCxn id="59" idx="3"/>
                </p:cNvCxnSpPr>
                <p:nvPr/>
              </p:nvCxnSpPr>
              <p:spPr>
                <a:xfrm rot="184114">
                  <a:off x="1505652" y="2578769"/>
                  <a:ext cx="1561249" cy="94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1" name="Rectangle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l="-8696" r="-10869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Rectangle 5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50898" y="3142870"/>
            <a:ext cx="4820330" cy="1496599"/>
            <a:chOff x="750898" y="3142870"/>
            <a:chExt cx="4820330" cy="1496599"/>
          </a:xfrm>
        </p:grpSpPr>
        <p:grpSp>
          <p:nvGrpSpPr>
            <p:cNvPr id="16" name="Group 15"/>
            <p:cNvGrpSpPr/>
            <p:nvPr/>
          </p:nvGrpSpPr>
          <p:grpSpPr>
            <a:xfrm>
              <a:off x="750898" y="3142870"/>
              <a:ext cx="4820330" cy="1496599"/>
              <a:chOff x="983570" y="3488958"/>
              <a:chExt cx="4820330" cy="1496599"/>
            </a:xfrm>
          </p:grpSpPr>
          <p:sp>
            <p:nvSpPr>
              <p:cNvPr id="8" name="Rectangle 7"/>
              <p:cNvSpPr/>
              <p:nvPr/>
            </p:nvSpPr>
            <p:spPr>
              <a:xfrm rot="1669539">
                <a:off x="1721773" y="3488958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Triangle 8"/>
              <p:cNvSpPr/>
              <p:nvPr/>
            </p:nvSpPr>
            <p:spPr>
              <a:xfrm>
                <a:off x="983570" y="3642775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83570" y="4764616"/>
                <a:ext cx="4820330" cy="2209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9" idx="2"/>
              </p:cNvCxnSpPr>
              <p:nvPr/>
            </p:nvCxnSpPr>
            <p:spPr>
              <a:xfrm flipH="1" flipV="1">
                <a:off x="983570" y="4764616"/>
                <a:ext cx="218248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Rectangle 66"/>
            <p:cNvSpPr/>
            <p:nvPr/>
          </p:nvSpPr>
          <p:spPr>
            <a:xfrm>
              <a:off x="4015181" y="3772155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8" idx="3"/>
            </p:cNvCxnSpPr>
            <p:nvPr/>
          </p:nvCxnSpPr>
          <p:spPr>
            <a:xfrm>
              <a:off x="2025528" y="3590614"/>
              <a:ext cx="1005864" cy="520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89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7935626" y="295492"/>
            <a:ext cx="1708104" cy="2423815"/>
            <a:chOff x="7935626" y="295492"/>
            <a:chExt cx="1708104" cy="2423815"/>
          </a:xfrm>
        </p:grpSpPr>
        <p:sp>
          <p:nvSpPr>
            <p:cNvPr id="39" name="Oval 38"/>
            <p:cNvSpPr/>
            <p:nvPr/>
          </p:nvSpPr>
          <p:spPr>
            <a:xfrm>
              <a:off x="8642236" y="1533452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8691558" y="843308"/>
              <a:ext cx="11149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702707" y="1667915"/>
              <a:ext cx="3716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777286" y="1581436"/>
              <a:ext cx="546410" cy="111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blipFill>
                  <a:blip r:embed="rId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385021" y="94039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021" y="940399"/>
                  <a:ext cx="264367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050491" y="1156939"/>
                  <a:ext cx="5932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0491" y="1156939"/>
                  <a:ext cx="593239" cy="345159"/>
                </a:xfrm>
                <a:prstGeom prst="rect">
                  <a:avLst/>
                </a:prstGeom>
                <a:blipFill>
                  <a:blip r:embed="rId4"/>
                  <a:stretch>
                    <a:fillRect l="-9278" t="-35714" r="-14433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7935626" y="2009312"/>
              <a:ext cx="898789" cy="709995"/>
              <a:chOff x="758520" y="708040"/>
              <a:chExt cx="2596102" cy="213560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" name="Rectangle 5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58" name="Right Arrow 57"/>
            <p:cNvSpPr/>
            <p:nvPr/>
          </p:nvSpPr>
          <p:spPr>
            <a:xfrm rot="10800000" flipH="1">
              <a:off x="8388270" y="631368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14932" y="295492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932" y="295492"/>
                  <a:ext cx="21948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957865" y="3767038"/>
            <a:ext cx="3159937" cy="2478188"/>
            <a:chOff x="957865" y="3767038"/>
            <a:chExt cx="3159937" cy="2478188"/>
          </a:xfrm>
        </p:grpSpPr>
        <p:grpSp>
          <p:nvGrpSpPr>
            <p:cNvPr id="2" name="Group 1"/>
            <p:cNvGrpSpPr/>
            <p:nvPr/>
          </p:nvGrpSpPr>
          <p:grpSpPr>
            <a:xfrm>
              <a:off x="957865" y="3767038"/>
              <a:ext cx="3159937" cy="2478188"/>
              <a:chOff x="957865" y="3767038"/>
              <a:chExt cx="3159937" cy="2478188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957865" y="3767038"/>
                <a:ext cx="3159937" cy="2361444"/>
                <a:chOff x="4347417" y="3636364"/>
                <a:chExt cx="3159937" cy="2361444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4350893" y="3636364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100" name="Freeform 99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4471175" y="4854077"/>
                  <a:ext cx="2977840" cy="9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6058353" y="4444704"/>
                  <a:ext cx="0" cy="4193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1" name="Freeform 90"/>
                <p:cNvSpPr/>
                <p:nvPr/>
              </p:nvSpPr>
              <p:spPr>
                <a:xfrm>
                  <a:off x="4503113" y="5405883"/>
                  <a:ext cx="76167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6058353" y="3929380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5263629" y="5452875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264792" y="4838297"/>
                  <a:ext cx="0" cy="8431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98"/>
                <p:cNvSpPr/>
                <p:nvPr/>
              </p:nvSpPr>
              <p:spPr>
                <a:xfrm>
                  <a:off x="4347417" y="5155925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8" name="Rectangle 77"/>
              <p:cNvSpPr/>
              <p:nvPr/>
            </p:nvSpPr>
            <p:spPr>
              <a:xfrm flipH="1">
                <a:off x="961881" y="4561127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H="1">
                <a:off x="957865" y="6104038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880882" y="4900051"/>
              <a:ext cx="730029" cy="87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145817" y="4369142"/>
            <a:ext cx="1606473" cy="1878198"/>
            <a:chOff x="6264313" y="4598085"/>
            <a:chExt cx="1606473" cy="1878198"/>
          </a:xfrm>
        </p:grpSpPr>
        <p:sp>
          <p:nvSpPr>
            <p:cNvPr id="82" name="Oval 81"/>
            <p:cNvSpPr/>
            <p:nvPr/>
          </p:nvSpPr>
          <p:spPr>
            <a:xfrm>
              <a:off x="6981495" y="510397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 flipV="1">
              <a:off x="7041966" y="4702315"/>
              <a:ext cx="1" cy="39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7041966" y="5238438"/>
              <a:ext cx="3716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6677630" y="5530340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630" y="5530340"/>
                  <a:ext cx="303865" cy="377219"/>
                </a:xfrm>
                <a:prstGeom prst="rect">
                  <a:avLst/>
                </a:prstGeom>
                <a:blipFill>
                  <a:blip r:embed="rId53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671071" y="4598085"/>
                  <a:ext cx="3364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1071" y="4598085"/>
                  <a:ext cx="336439" cy="345159"/>
                </a:xfrm>
                <a:prstGeom prst="rect">
                  <a:avLst/>
                </a:prstGeom>
                <a:blipFill>
                  <a:blip r:embed="rId54"/>
                  <a:stretch>
                    <a:fillRect l="-16364" t="-35714" r="-63636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Right Arrow 101"/>
            <p:cNvSpPr/>
            <p:nvPr/>
          </p:nvSpPr>
          <p:spPr>
            <a:xfrm rot="16200000" flipH="1">
              <a:off x="7176231" y="5110047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651303" y="502537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303" y="5025371"/>
                  <a:ext cx="219483" cy="307777"/>
                </a:xfrm>
                <a:prstGeom prst="rect">
                  <a:avLst/>
                </a:prstGeom>
                <a:blipFill>
                  <a:blip r:embed="rId55"/>
                  <a:stretch>
                    <a:fillRect l="-22222" t="-36000" r="-91667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6478859" y="5780681"/>
              <a:ext cx="0" cy="6956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264313" y="6119614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313" y="6119614"/>
                  <a:ext cx="214546" cy="307777"/>
                </a:xfrm>
                <a:prstGeom prst="rect">
                  <a:avLst/>
                </a:prstGeom>
                <a:blipFill>
                  <a:blip r:embed="rId56"/>
                  <a:stretch>
                    <a:fillRect l="-11429" r="-11429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20110" y="437601"/>
            <a:ext cx="7505984" cy="2403165"/>
            <a:chOff x="320110" y="437601"/>
            <a:chExt cx="7505984" cy="2403165"/>
          </a:xfrm>
        </p:grpSpPr>
        <p:sp>
          <p:nvSpPr>
            <p:cNvPr id="98" name="Rectangle 97"/>
            <p:cNvSpPr/>
            <p:nvPr/>
          </p:nvSpPr>
          <p:spPr>
            <a:xfrm>
              <a:off x="496072" y="1772668"/>
              <a:ext cx="6694407" cy="1555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924732" y="1166304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20110" y="2282232"/>
              <a:ext cx="7505984" cy="558534"/>
              <a:chOff x="919312" y="3331012"/>
              <a:chExt cx="7505984" cy="558534"/>
            </a:xfrm>
          </p:grpSpPr>
          <p:cxnSp>
            <p:nvCxnSpPr>
              <p:cNvPr id="136" name="Straight Arrow Connector 135"/>
              <p:cNvCxnSpPr/>
              <p:nvPr/>
            </p:nvCxnSpPr>
            <p:spPr>
              <a:xfrm flipV="1">
                <a:off x="1025912" y="3436615"/>
                <a:ext cx="7031399" cy="23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Rectangle 136"/>
                  <p:cNvSpPr/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7" name="Rectangle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l="-26471" r="-26471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9" name="Straight Connector 138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Arrow Connector 107"/>
            <p:cNvCxnSpPr/>
            <p:nvPr/>
          </p:nvCxnSpPr>
          <p:spPr>
            <a:xfrm>
              <a:off x="327494" y="1478539"/>
              <a:ext cx="6046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11" idx="0"/>
            </p:cNvCxnSpPr>
            <p:nvPr/>
          </p:nvCxnSpPr>
          <p:spPr>
            <a:xfrm>
              <a:off x="920966" y="1768470"/>
              <a:ext cx="11151" cy="5833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746049" y="1793107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770149" y="2351821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149" y="2351821"/>
                  <a:ext cx="323935" cy="307777"/>
                </a:xfrm>
                <a:prstGeom prst="rect">
                  <a:avLst/>
                </a:prstGeom>
                <a:blipFill>
                  <a:blip r:embed="rId59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2584081" y="2351820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081" y="2351820"/>
                  <a:ext cx="323935" cy="307777"/>
                </a:xfrm>
                <a:prstGeom prst="rect">
                  <a:avLst/>
                </a:prstGeom>
                <a:blipFill>
                  <a:blip r:embed="rId60"/>
                  <a:stretch>
                    <a:fillRect l="-9434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Arrow Connector 112"/>
            <p:cNvCxnSpPr/>
            <p:nvPr/>
          </p:nvCxnSpPr>
          <p:spPr>
            <a:xfrm>
              <a:off x="920967" y="2084190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1650092" y="2044795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0092" y="2044795"/>
                  <a:ext cx="366832" cy="307777"/>
                </a:xfrm>
                <a:prstGeom prst="rect">
                  <a:avLst/>
                </a:prstGeom>
                <a:blipFill>
                  <a:blip r:embed="rId61"/>
                  <a:stretch>
                    <a:fillRect l="-15000" r="-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426710" y="1007413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10" y="1007413"/>
                  <a:ext cx="313291" cy="345159"/>
                </a:xfrm>
                <a:prstGeom prst="rect">
                  <a:avLst/>
                </a:prstGeom>
                <a:blipFill>
                  <a:blip r:embed="rId62"/>
                  <a:stretch>
                    <a:fillRect l="-17647" t="-33333" r="-6862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/>
            <p:cNvCxnSpPr/>
            <p:nvPr/>
          </p:nvCxnSpPr>
          <p:spPr>
            <a:xfrm>
              <a:off x="2735751" y="210182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3464876" y="2062427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876" y="2062427"/>
                  <a:ext cx="366832" cy="307777"/>
                </a:xfrm>
                <a:prstGeom prst="rect">
                  <a:avLst/>
                </a:prstGeom>
                <a:blipFill>
                  <a:blip r:embed="rId63"/>
                  <a:stretch>
                    <a:fillRect l="-13115" r="-491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4553578" y="209715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5282703" y="2057757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703" y="2057757"/>
                  <a:ext cx="366832" cy="307777"/>
                </a:xfrm>
                <a:prstGeom prst="rect">
                  <a:avLst/>
                </a:prstGeom>
                <a:blipFill>
                  <a:blip r:embed="rId64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Connector 121"/>
            <p:cNvCxnSpPr/>
            <p:nvPr/>
          </p:nvCxnSpPr>
          <p:spPr>
            <a:xfrm>
              <a:off x="4573173" y="1805575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6378057" y="1809160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4414982" y="2404813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982" y="2404813"/>
                  <a:ext cx="323935" cy="307777"/>
                </a:xfrm>
                <a:prstGeom prst="rect">
                  <a:avLst/>
                </a:prstGeom>
                <a:blipFill>
                  <a:blip r:embed="rId65"/>
                  <a:stretch>
                    <a:fillRect l="-7547" r="-754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6216089" y="2425438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6089" y="2425438"/>
                  <a:ext cx="323935" cy="307777"/>
                </a:xfrm>
                <a:prstGeom prst="rect">
                  <a:avLst/>
                </a:prstGeom>
                <a:blipFill>
                  <a:blip r:embed="rId66"/>
                  <a:stretch>
                    <a:fillRect l="-943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Rectangle 125"/>
            <p:cNvSpPr/>
            <p:nvPr/>
          </p:nvSpPr>
          <p:spPr>
            <a:xfrm>
              <a:off x="2736146" y="1171024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 flipV="1">
              <a:off x="1956470" y="1483259"/>
              <a:ext cx="787060" cy="40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2238124" y="1012133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124" y="1012133"/>
                  <a:ext cx="319254" cy="345159"/>
                </a:xfrm>
                <a:prstGeom prst="rect">
                  <a:avLst/>
                </a:prstGeom>
                <a:blipFill>
                  <a:blip r:embed="rId67"/>
                  <a:stretch>
                    <a:fillRect l="-15094" t="-33333" r="-6603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Rectangle 128"/>
            <p:cNvSpPr/>
            <p:nvPr/>
          </p:nvSpPr>
          <p:spPr>
            <a:xfrm>
              <a:off x="4553568" y="1175081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3658590" y="1478539"/>
              <a:ext cx="902362" cy="8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055546" y="1016190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546" y="1016190"/>
                  <a:ext cx="319254" cy="345159"/>
                </a:xfrm>
                <a:prstGeom prst="rect">
                  <a:avLst/>
                </a:prstGeom>
                <a:blipFill>
                  <a:blip r:embed="rId68"/>
                  <a:stretch>
                    <a:fillRect l="-15094" t="-35714" r="-66038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1193684" y="442545"/>
                  <a:ext cx="1267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𝑠𝑒𝑔𝑚𝑒𝑛𝑡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684" y="442545"/>
                  <a:ext cx="1267848" cy="307777"/>
                </a:xfrm>
                <a:prstGeom prst="rect">
                  <a:avLst/>
                </a:prstGeom>
                <a:blipFill>
                  <a:blip r:embed="rId69"/>
                  <a:stretch>
                    <a:fillRect l="-5288" r="-336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3130812" y="438732"/>
                  <a:ext cx="1267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𝑠𝑒𝑔𝑚𝑒𝑛𝑡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812" y="438732"/>
                  <a:ext cx="1267848" cy="307777"/>
                </a:xfrm>
                <a:prstGeom prst="rect">
                  <a:avLst/>
                </a:prstGeom>
                <a:blipFill>
                  <a:blip r:embed="rId70"/>
                  <a:stretch>
                    <a:fillRect l="-5288" r="-336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067940" y="437601"/>
                  <a:ext cx="1267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𝑠𝑒𝑔𝑚𝑒𝑛𝑡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3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940" y="437601"/>
                  <a:ext cx="1267848" cy="307777"/>
                </a:xfrm>
                <a:prstGeom prst="rect">
                  <a:avLst/>
                </a:prstGeom>
                <a:blipFill>
                  <a:blip r:embed="rId71"/>
                  <a:stretch>
                    <a:fillRect l="-4808" r="-3846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048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5923790" y="773786"/>
            <a:ext cx="1993835" cy="2529058"/>
            <a:chOff x="5923790" y="773786"/>
            <a:chExt cx="1993835" cy="2529058"/>
          </a:xfrm>
        </p:grpSpPr>
        <p:grpSp>
          <p:nvGrpSpPr>
            <p:cNvPr id="50" name="Group 49"/>
            <p:cNvGrpSpPr/>
            <p:nvPr/>
          </p:nvGrpSpPr>
          <p:grpSpPr>
            <a:xfrm>
              <a:off x="5923790" y="773786"/>
              <a:ext cx="1993835" cy="2529058"/>
              <a:chOff x="5734219" y="1111921"/>
              <a:chExt cx="1993835" cy="25290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784941" y="177711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 flipV="1">
                <a:off x="6610988" y="1319442"/>
                <a:ext cx="212406" cy="4726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834545" y="1908035"/>
                <a:ext cx="0" cy="9739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481076" y="2374195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1076" y="2374195"/>
                    <a:ext cx="303865" cy="3772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737664" y="1111921"/>
                    <a:ext cx="33643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111921"/>
                    <a:ext cx="336439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286" t="-35088" r="-62500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Right Arrow 31"/>
              <p:cNvSpPr/>
              <p:nvPr/>
            </p:nvSpPr>
            <p:spPr>
              <a:xfrm rot="18168707" flipH="1">
                <a:off x="5718978" y="2196009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022265" y="2294484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2265" y="2294484"/>
                    <a:ext cx="219483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>
                <a:off x="7058583" y="2195864"/>
                <a:ext cx="378671" cy="81044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7510559" y="2924626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0559" y="2924626"/>
                    <a:ext cx="21749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444" t="-33333" r="-9444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2" name="Group 41"/>
              <p:cNvGrpSpPr/>
              <p:nvPr/>
            </p:nvGrpSpPr>
            <p:grpSpPr>
              <a:xfrm>
                <a:off x="5734219" y="2930984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4" name="Rectangle 4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51" name="Straight Connector 50"/>
            <p:cNvCxnSpPr/>
            <p:nvPr/>
          </p:nvCxnSpPr>
          <p:spPr>
            <a:xfrm flipV="1">
              <a:off x="7248154" y="1857729"/>
              <a:ext cx="669471" cy="917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649347" y="1512416"/>
              <a:ext cx="341701" cy="706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670647" y="1221458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647" y="1221458"/>
                  <a:ext cx="222304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4324" r="-216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7502354" y="1911611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354" y="1911611"/>
                  <a:ext cx="222304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79638" y="4348"/>
            <a:ext cx="4951859" cy="4188624"/>
            <a:chOff x="379638" y="4348"/>
            <a:chExt cx="4951859" cy="4188624"/>
          </a:xfrm>
        </p:grpSpPr>
        <p:grpSp>
          <p:nvGrpSpPr>
            <p:cNvPr id="125" name="Group 124"/>
            <p:cNvGrpSpPr/>
            <p:nvPr/>
          </p:nvGrpSpPr>
          <p:grpSpPr>
            <a:xfrm>
              <a:off x="570830" y="1016052"/>
              <a:ext cx="4760667" cy="3176920"/>
              <a:chOff x="570830" y="1016052"/>
              <a:chExt cx="4760667" cy="317692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70830" y="1297253"/>
                <a:ext cx="4760667" cy="2895719"/>
                <a:chOff x="554213" y="1297140"/>
                <a:chExt cx="4760667" cy="2895719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609065" y="1297140"/>
                  <a:ext cx="4705815" cy="2895719"/>
                  <a:chOff x="609065" y="1297140"/>
                  <a:chExt cx="4705815" cy="2895719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2174661" y="1297140"/>
                    <a:ext cx="2239675" cy="2671828"/>
                    <a:chOff x="3289783" y="1798945"/>
                    <a:chExt cx="2239675" cy="2671828"/>
                  </a:xfrm>
                </p:grpSpPr>
                <p:sp>
                  <p:nvSpPr>
                    <p:cNvPr id="9" name="Oval 8"/>
                    <p:cNvSpPr/>
                    <p:nvPr/>
                  </p:nvSpPr>
                  <p:spPr>
                    <a:xfrm>
                      <a:off x="3289783" y="1798945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3832476" y="2083592"/>
                      <a:ext cx="120943" cy="11976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4609344" y="2983124"/>
                      <a:ext cx="120943" cy="11976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5408515" y="4351007"/>
                      <a:ext cx="120943" cy="11976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" name="Rectangle 14"/>
                  <p:cNvSpPr/>
                  <p:nvPr/>
                </p:nvSpPr>
                <p:spPr>
                  <a:xfrm>
                    <a:off x="609065" y="4070195"/>
                    <a:ext cx="4705815" cy="122664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554213" y="3139207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Rectangle 21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Rectangle 22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Rectangle 23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61" name="Oval 60"/>
              <p:cNvSpPr/>
              <p:nvPr/>
            </p:nvSpPr>
            <p:spPr>
              <a:xfrm>
                <a:off x="1244600" y="1021781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347095" y="1017677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453002" y="1021781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555497" y="1017677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657992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760487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866394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68889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074796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177291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283198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85693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488052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2590547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696454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798949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1" t="22226" r="12722" b="28846"/>
            <a:stretch/>
          </p:blipFill>
          <p:spPr>
            <a:xfrm flipH="1">
              <a:off x="379638" y="4348"/>
              <a:ext cx="3481754" cy="1291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250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189015" y="106822"/>
            <a:ext cx="2170483" cy="3277135"/>
            <a:chOff x="8507789" y="1581444"/>
            <a:chExt cx="2170483" cy="3277135"/>
          </a:xfrm>
        </p:grpSpPr>
        <p:grpSp>
          <p:nvGrpSpPr>
            <p:cNvPr id="12" name="Group 11"/>
            <p:cNvGrpSpPr/>
            <p:nvPr/>
          </p:nvGrpSpPr>
          <p:grpSpPr>
            <a:xfrm>
              <a:off x="8507789" y="1581444"/>
              <a:ext cx="1897613" cy="3057192"/>
              <a:chOff x="8558589" y="1940914"/>
              <a:chExt cx="1897613" cy="305719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986883" y="332198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9412116" y="3371687"/>
                <a:ext cx="575410" cy="56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0040393" y="3435406"/>
                <a:ext cx="7135" cy="7966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10046515" y="2545106"/>
                <a:ext cx="3748" cy="76974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412116" y="2828865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2116" y="2828865"/>
                    <a:ext cx="228460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1622" r="-2432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930" r="-18605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9893372" y="4358912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4358912"/>
                    <a:ext cx="289695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0638" r="-851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Right Arrow 20"/>
              <p:cNvSpPr/>
              <p:nvPr/>
            </p:nvSpPr>
            <p:spPr>
              <a:xfrm flipH="1">
                <a:off x="9625454" y="2274905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3793" t="-33333" r="-5689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Group 22"/>
              <p:cNvGrpSpPr/>
              <p:nvPr/>
            </p:nvGrpSpPr>
            <p:grpSpPr>
              <a:xfrm rot="21415886">
                <a:off x="8558589" y="4017294"/>
                <a:ext cx="903735" cy="980812"/>
                <a:chOff x="-195155" y="509392"/>
                <a:chExt cx="2610391" cy="2950201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-195155" y="509392"/>
                  <a:ext cx="2610391" cy="2950201"/>
                  <a:chOff x="-167860" y="482096"/>
                  <a:chExt cx="2610391" cy="2950201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 rot="184114" flipH="1" flipV="1">
                    <a:off x="1547188" y="664938"/>
                    <a:ext cx="17631" cy="18761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 rot="184114" flipH="1">
                    <a:off x="-167860" y="2488544"/>
                    <a:ext cx="1675960" cy="447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Rectangle 27"/>
                      <p:cNvSpPr/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9" name="Rectangle 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 r="-29268"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5" name="Rectangle 24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4167" r="-41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77469" y="330948"/>
            <a:ext cx="3316786" cy="3019642"/>
            <a:chOff x="377469" y="330948"/>
            <a:chExt cx="3316786" cy="3019642"/>
          </a:xfrm>
        </p:grpSpPr>
        <p:grpSp>
          <p:nvGrpSpPr>
            <p:cNvPr id="46" name="Group 45"/>
            <p:cNvGrpSpPr/>
            <p:nvPr/>
          </p:nvGrpSpPr>
          <p:grpSpPr>
            <a:xfrm>
              <a:off x="635619" y="427852"/>
              <a:ext cx="2776653" cy="2922738"/>
              <a:chOff x="635619" y="427852"/>
              <a:chExt cx="2776653" cy="292273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35619" y="427852"/>
                <a:ext cx="2776653" cy="2922738"/>
                <a:chOff x="1694985" y="1694985"/>
                <a:chExt cx="2776653" cy="2922738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1694985" y="1694985"/>
                  <a:ext cx="2642839" cy="248672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204009" y="2810107"/>
                  <a:ext cx="267629" cy="2564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>
                  <a:stCxn id="5" idx="1"/>
                </p:cNvCxnSpPr>
                <p:nvPr/>
              </p:nvCxnSpPr>
              <p:spPr>
                <a:xfrm flipH="1">
                  <a:off x="3016404" y="2938346"/>
                  <a:ext cx="118760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2944781" y="2880624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392033" y="4309946"/>
                      <a:ext cx="11054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𝑇𝑜𝑝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2033" y="4309946"/>
                      <a:ext cx="1105495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l="-6630" r="-3867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437557" y="1283880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7557" y="1283880"/>
                    <a:ext cx="241540" cy="307777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Arc 1"/>
            <p:cNvSpPr/>
            <p:nvPr/>
          </p:nvSpPr>
          <p:spPr>
            <a:xfrm>
              <a:off x="377469" y="330948"/>
              <a:ext cx="3316786" cy="2680530"/>
            </a:xfrm>
            <a:prstGeom prst="arc">
              <a:avLst>
                <a:gd name="adj1" fmla="val 20461601"/>
                <a:gd name="adj2" fmla="val 8790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165791" y="3485388"/>
            <a:ext cx="3350057" cy="3117641"/>
            <a:chOff x="165791" y="3485388"/>
            <a:chExt cx="3350057" cy="3117641"/>
          </a:xfrm>
        </p:grpSpPr>
        <p:sp>
          <p:nvSpPr>
            <p:cNvPr id="71" name="Oval 70"/>
            <p:cNvSpPr/>
            <p:nvPr/>
          </p:nvSpPr>
          <p:spPr>
            <a:xfrm>
              <a:off x="3041628" y="4779527"/>
              <a:ext cx="317540" cy="30040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65791" y="3485388"/>
              <a:ext cx="3350057" cy="3117641"/>
              <a:chOff x="165791" y="3485388"/>
              <a:chExt cx="3350057" cy="311764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57559" y="3680291"/>
                <a:ext cx="2642839" cy="2922738"/>
                <a:chOff x="557559" y="3680291"/>
                <a:chExt cx="2642839" cy="2922738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557559" y="3680291"/>
                  <a:ext cx="2642839" cy="2922738"/>
                  <a:chOff x="1694985" y="1694985"/>
                  <a:chExt cx="2642839" cy="2922738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1694985" y="1694985"/>
                    <a:ext cx="2642839" cy="2486722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3016404" y="2938346"/>
                    <a:ext cx="1187605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Oval 41"/>
                  <p:cNvSpPr/>
                  <p:nvPr/>
                </p:nvSpPr>
                <p:spPr>
                  <a:xfrm>
                    <a:off x="2944781" y="2880624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2392033" y="4309946"/>
                        <a:ext cx="117051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𝑆𝑖𝑑𝑒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𝑣𝑖𝑒𝑤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2033" y="4309946"/>
                        <a:ext cx="1170513" cy="307777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 l="-4167" r="-3646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2437557" y="4576467"/>
                      <a:ext cx="2415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7557" y="4576467"/>
                      <a:ext cx="241540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23077" r="-20513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Arc 55"/>
              <p:cNvSpPr/>
              <p:nvPr/>
            </p:nvSpPr>
            <p:spPr>
              <a:xfrm>
                <a:off x="165791" y="3485388"/>
                <a:ext cx="3350057" cy="2761084"/>
              </a:xfrm>
              <a:prstGeom prst="arc">
                <a:avLst>
                  <a:gd name="adj1" fmla="val 20461601"/>
                  <a:gd name="adj2" fmla="val 879025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7247566" y="106822"/>
            <a:ext cx="3126146" cy="3554953"/>
            <a:chOff x="3885872" y="2834991"/>
            <a:chExt cx="3126146" cy="3554953"/>
          </a:xfrm>
        </p:grpSpPr>
        <p:grpSp>
          <p:nvGrpSpPr>
            <p:cNvPr id="104" name="Group 103"/>
            <p:cNvGrpSpPr/>
            <p:nvPr/>
          </p:nvGrpSpPr>
          <p:grpSpPr>
            <a:xfrm>
              <a:off x="3988864" y="2834991"/>
              <a:ext cx="3023154" cy="3554953"/>
              <a:chOff x="4149848" y="3187647"/>
              <a:chExt cx="3023154" cy="3554953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149848" y="3583881"/>
                <a:ext cx="2642839" cy="24867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5471266" y="3662763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6404149" y="4007330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6789329" y="4865511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6409158" y="5791738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>
                <a:off x="5459708" y="6144711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5459708" y="5289247"/>
                <a:ext cx="6892" cy="7121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903238" y="5252509"/>
                <a:ext cx="462086" cy="415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6370473" y="4848481"/>
                <a:ext cx="338590" cy="68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H="1">
                <a:off x="6169115" y="3983856"/>
                <a:ext cx="204971" cy="2469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109242" y="5557888"/>
                    <a:ext cx="30893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9242" y="5557888"/>
                    <a:ext cx="308931" cy="345159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15686" r="-3922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895871" y="5446579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5871" y="5446579"/>
                    <a:ext cx="314893" cy="345159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15385" r="-5769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6337516" y="4878660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7516" y="4878660"/>
                    <a:ext cx="314893" cy="345159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7647" r="-5882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Arrow Connector 76"/>
              <p:cNvCxnSpPr/>
              <p:nvPr/>
            </p:nvCxnSpPr>
            <p:spPr>
              <a:xfrm>
                <a:off x="5527723" y="3655089"/>
                <a:ext cx="1" cy="2543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5427404" y="351885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343679" y="387524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6728858" y="477952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6343678" y="564849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404734" y="601489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5476602" y="4828259"/>
                <a:ext cx="948005" cy="91131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5481073" y="3995007"/>
                <a:ext cx="878474" cy="85274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462094" y="4839410"/>
                <a:ext cx="23755" cy="106499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5512590" y="5100585"/>
                    <a:ext cx="3254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590" y="5100585"/>
                    <a:ext cx="325409" cy="307777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l="-16667" r="-740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5076180" y="6365381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180" y="6365381"/>
                    <a:ext cx="303866" cy="377219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6134281" y="6225810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4281" y="6225810"/>
                    <a:ext cx="303866" cy="377219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l="-16000" t="-32258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6869136" y="5183296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9136" y="5183296"/>
                    <a:ext cx="303866" cy="377219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6473963" y="4296139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3963" y="4296139"/>
                    <a:ext cx="303866" cy="377219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5117470" y="3935124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7470" y="3935124"/>
                    <a:ext cx="303866" cy="377219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l="-18367" t="-30645" r="-73469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5561149" y="6106642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1149" y="6106642"/>
                    <a:ext cx="213200" cy="307777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l="-22857" r="-2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508920" y="5654300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8920" y="5654300"/>
                    <a:ext cx="213200" cy="307777"/>
                  </a:xfrm>
                  <a:prstGeom prst="rect">
                    <a:avLst/>
                  </a:prstGeom>
                  <a:blipFill>
                    <a:blip r:embed="rId63"/>
                    <a:stretch>
                      <a:fillRect l="-25714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6914469" y="4685521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4469" y="4685521"/>
                    <a:ext cx="213200" cy="307777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 l="-22857" r="-2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TextBox 96"/>
              <p:cNvSpPr txBox="1"/>
              <p:nvPr/>
            </p:nvSpPr>
            <p:spPr>
              <a:xfrm>
                <a:off x="6485734" y="3661462"/>
                <a:ext cx="159121" cy="317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499025" y="3187647"/>
                <a:ext cx="275323" cy="317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5998049" y="3758365"/>
                    <a:ext cx="254119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8049" y="3758365"/>
                    <a:ext cx="254119" cy="345159"/>
                  </a:xfrm>
                  <a:prstGeom prst="rect">
                    <a:avLst/>
                  </a:prstGeom>
                  <a:blipFill>
                    <a:blip r:embed="rId65"/>
                    <a:stretch>
                      <a:fillRect l="-30952" r="-1666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568066" y="3638625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8066" y="3638625"/>
                    <a:ext cx="314893" cy="345159"/>
                  </a:xfrm>
                  <a:prstGeom prst="rect">
                    <a:avLst/>
                  </a:prstGeom>
                  <a:blipFill>
                    <a:blip r:embed="rId66"/>
                    <a:stretch>
                      <a:fillRect l="-15385" r="-5769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Arc 100"/>
              <p:cNvSpPr/>
              <p:nvPr/>
            </p:nvSpPr>
            <p:spPr>
              <a:xfrm>
                <a:off x="5199879" y="4415789"/>
                <a:ext cx="559398" cy="698548"/>
              </a:xfrm>
              <a:prstGeom prst="arc">
                <a:avLst>
                  <a:gd name="adj1" fmla="val 3020133"/>
                  <a:gd name="adj2" fmla="val 539141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c 101"/>
              <p:cNvSpPr/>
              <p:nvPr/>
            </p:nvSpPr>
            <p:spPr>
              <a:xfrm>
                <a:off x="5307151" y="4557891"/>
                <a:ext cx="332188" cy="435407"/>
              </a:xfrm>
              <a:prstGeom prst="arc">
                <a:avLst>
                  <a:gd name="adj1" fmla="val 20052260"/>
                  <a:gd name="adj2" fmla="val 539141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5729058" y="4627590"/>
                    <a:ext cx="25630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9058" y="4627590"/>
                    <a:ext cx="256308" cy="307777"/>
                  </a:xfrm>
                  <a:prstGeom prst="rect">
                    <a:avLst/>
                  </a:prstGeom>
                  <a:blipFill>
                    <a:blip r:embed="rId67"/>
                    <a:stretch>
                      <a:fillRect l="-33333" r="-1904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Group 104"/>
            <p:cNvGrpSpPr/>
            <p:nvPr/>
          </p:nvGrpSpPr>
          <p:grpSpPr>
            <a:xfrm>
              <a:off x="3885872" y="5415608"/>
              <a:ext cx="898789" cy="709995"/>
              <a:chOff x="758520" y="708040"/>
              <a:chExt cx="2596102" cy="2135605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08" name="Straight Arrow Connector 107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Rectangle 10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7" name="Rectangle 10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80" name="Group 179"/>
          <p:cNvGrpSpPr/>
          <p:nvPr/>
        </p:nvGrpSpPr>
        <p:grpSpPr>
          <a:xfrm>
            <a:off x="5101818" y="3218070"/>
            <a:ext cx="4290850" cy="3554953"/>
            <a:chOff x="5101818" y="3218070"/>
            <a:chExt cx="4290850" cy="3554953"/>
          </a:xfrm>
        </p:grpSpPr>
        <p:grpSp>
          <p:nvGrpSpPr>
            <p:cNvPr id="167" name="Group 166"/>
            <p:cNvGrpSpPr/>
            <p:nvPr/>
          </p:nvGrpSpPr>
          <p:grpSpPr>
            <a:xfrm>
              <a:off x="5101818" y="3218070"/>
              <a:ext cx="3116859" cy="3554953"/>
              <a:chOff x="5092532" y="3274047"/>
              <a:chExt cx="3116859" cy="3554953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5092532" y="3274047"/>
                <a:ext cx="3116859" cy="3554953"/>
                <a:chOff x="5023962" y="3239503"/>
                <a:chExt cx="3116859" cy="3554953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5126954" y="3635737"/>
                  <a:ext cx="2642839" cy="248672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Arrow Connector 124"/>
                <p:cNvCxnSpPr/>
                <p:nvPr/>
              </p:nvCxnSpPr>
              <p:spPr>
                <a:xfrm flipH="1">
                  <a:off x="6448372" y="3714619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7766435" y="4917367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flipH="1">
                  <a:off x="6436814" y="6196567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 flipV="1">
                  <a:off x="6436814" y="5341103"/>
                  <a:ext cx="6892" cy="71214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 flipH="1">
                  <a:off x="7347579" y="4900337"/>
                  <a:ext cx="338590" cy="683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6086348" y="5609744"/>
                      <a:ext cx="30893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6348" y="5609744"/>
                      <a:ext cx="308931" cy="345159"/>
                    </a:xfrm>
                    <a:prstGeom prst="rect">
                      <a:avLst/>
                    </a:prstGeom>
                    <a:blipFill>
                      <a:blip r:embed="rId68"/>
                      <a:stretch>
                        <a:fillRect l="-15686" r="-3922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7298823" y="4442888"/>
                      <a:ext cx="31489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6" name="TextBox 1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8823" y="4442888"/>
                      <a:ext cx="314893" cy="345159"/>
                    </a:xfrm>
                    <a:prstGeom prst="rect">
                      <a:avLst/>
                    </a:prstGeom>
                    <a:blipFill>
                      <a:blip r:embed="rId69"/>
                      <a:stretch>
                        <a:fillRect l="-15385" r="-5769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7" name="Straight Arrow Connector 136"/>
                <p:cNvCxnSpPr/>
                <p:nvPr/>
              </p:nvCxnSpPr>
              <p:spPr>
                <a:xfrm>
                  <a:off x="6504829" y="3706945"/>
                  <a:ext cx="1" cy="2543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Oval 137"/>
                <p:cNvSpPr/>
                <p:nvPr/>
              </p:nvSpPr>
              <p:spPr>
                <a:xfrm>
                  <a:off x="6404510" y="3570715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7705964" y="4831383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6381840" y="6066755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/>
                    <p:cNvSpPr txBox="1"/>
                    <p:nvPr/>
                  </p:nvSpPr>
                  <p:spPr>
                    <a:xfrm>
                      <a:off x="6053286" y="6417237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7" name="TextBox 1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53286" y="6417237"/>
                      <a:ext cx="303866" cy="377219"/>
                    </a:xfrm>
                    <a:prstGeom prst="rect">
                      <a:avLst/>
                    </a:prstGeom>
                    <a:blipFill>
                      <a:blip r:embed="rId70"/>
                      <a:stretch>
                        <a:fillRect l="-18000" t="-30645" r="-70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7836955" y="5270706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TextBox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6955" y="5270706"/>
                      <a:ext cx="303866" cy="377219"/>
                    </a:xfrm>
                    <a:prstGeom prst="rect">
                      <a:avLst/>
                    </a:prstGeom>
                    <a:blipFill>
                      <a:blip r:embed="rId71"/>
                      <a:stretch>
                        <a:fillRect l="-16000" t="-30645" r="-72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6094576" y="3986980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TextBox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4576" y="3986980"/>
                      <a:ext cx="303866" cy="377219"/>
                    </a:xfrm>
                    <a:prstGeom prst="rect">
                      <a:avLst/>
                    </a:prstGeom>
                    <a:blipFill>
                      <a:blip r:embed="rId72"/>
                      <a:stretch>
                        <a:fillRect l="-18367" t="-32787" r="-73469" b="-196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/>
                    <p:cNvSpPr txBox="1"/>
                    <p:nvPr/>
                  </p:nvSpPr>
                  <p:spPr>
                    <a:xfrm>
                      <a:off x="6538255" y="6158498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2" name="TextBox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38255" y="6158498"/>
                      <a:ext cx="213200" cy="307777"/>
                    </a:xfrm>
                    <a:prstGeom prst="rect">
                      <a:avLst/>
                    </a:prstGeom>
                    <a:blipFill>
                      <a:blip r:embed="rId73"/>
                      <a:stretch>
                        <a:fillRect l="-22857" r="-25714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TextBox 153"/>
                    <p:cNvSpPr txBox="1"/>
                    <p:nvPr/>
                  </p:nvSpPr>
                  <p:spPr>
                    <a:xfrm>
                      <a:off x="7833695" y="455095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TextBox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3695" y="4550959"/>
                      <a:ext cx="213200" cy="307777"/>
                    </a:xfrm>
                    <a:prstGeom prst="rect">
                      <a:avLst/>
                    </a:prstGeom>
                    <a:blipFill>
                      <a:blip r:embed="rId74"/>
                      <a:stretch>
                        <a:fillRect l="-25714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6" name="TextBox 155"/>
                <p:cNvSpPr txBox="1"/>
                <p:nvPr/>
              </p:nvSpPr>
              <p:spPr>
                <a:xfrm>
                  <a:off x="6476131" y="3239503"/>
                  <a:ext cx="275323" cy="3172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6545172" y="3690481"/>
                      <a:ext cx="31489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5172" y="3690481"/>
                      <a:ext cx="314893" cy="345159"/>
                    </a:xfrm>
                    <a:prstGeom prst="rect">
                      <a:avLst/>
                    </a:prstGeom>
                    <a:blipFill>
                      <a:blip r:embed="rId75"/>
                      <a:stretch>
                        <a:fillRect l="-15385" r="-5769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7" name="Group 116"/>
                <p:cNvGrpSpPr/>
                <p:nvPr/>
              </p:nvGrpSpPr>
              <p:grpSpPr>
                <a:xfrm>
                  <a:off x="5023962" y="5820120"/>
                  <a:ext cx="898789" cy="709995"/>
                  <a:chOff x="785815" y="680744"/>
                  <a:chExt cx="2596102" cy="2135605"/>
                </a:xfrm>
              </p:grpSpPr>
              <p:cxnSp>
                <p:nvCxnSpPr>
                  <p:cNvPr id="119" name="Straight Arrow Connector 118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Arrow Connector 119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Rectangle 120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Rectangle 122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8" name="Rectangle 117"/>
                <p:cNvSpPr/>
                <p:nvPr/>
              </p:nvSpPr>
              <p:spPr>
                <a:xfrm>
                  <a:off x="5152538" y="6121539"/>
                  <a:ext cx="63955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164" name="Straight Arrow Connector 163"/>
              <p:cNvCxnSpPr/>
              <p:nvPr/>
            </p:nvCxnSpPr>
            <p:spPr>
              <a:xfrm flipH="1">
                <a:off x="7373191" y="4983770"/>
                <a:ext cx="423954" cy="53239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7103728" y="5046269"/>
                    <a:ext cx="41876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6" name="TextBox 1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3728" y="5046269"/>
                    <a:ext cx="418769" cy="345159"/>
                  </a:xfrm>
                  <a:prstGeom prst="rect">
                    <a:avLst/>
                  </a:prstGeom>
                  <a:blipFill>
                    <a:blip r:embed="rId76"/>
                    <a:stretch>
                      <a:fillRect l="-20290" t="-35714" r="-86957" b="-33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9" name="Right Arrow 168"/>
            <p:cNvSpPr/>
            <p:nvPr/>
          </p:nvSpPr>
          <p:spPr>
            <a:xfrm rot="18397757" flipH="1">
              <a:off x="8229128" y="4917690"/>
              <a:ext cx="861514" cy="117443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8387774" y="4488452"/>
                  <a:ext cx="332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7774" y="4488452"/>
                  <a:ext cx="332848" cy="307777"/>
                </a:xfrm>
                <a:prstGeom prst="rect">
                  <a:avLst/>
                </a:prstGeom>
                <a:blipFill>
                  <a:blip r:embed="rId77"/>
                  <a:stretch>
                    <a:fillRect l="-14545" t="-33333" r="-5818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/>
            <p:cNvCxnSpPr/>
            <p:nvPr/>
          </p:nvCxnSpPr>
          <p:spPr>
            <a:xfrm flipH="1">
              <a:off x="8926222" y="4621376"/>
              <a:ext cx="1" cy="68640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8387774" y="5333471"/>
              <a:ext cx="538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9038597" y="4809950"/>
                  <a:ext cx="3540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8597" y="4809950"/>
                  <a:ext cx="354071" cy="307777"/>
                </a:xfrm>
                <a:prstGeom prst="rect">
                  <a:avLst/>
                </a:prstGeom>
                <a:blipFill>
                  <a:blip r:embed="rId78"/>
                  <a:stretch>
                    <a:fillRect l="-8621" r="-1724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8503252" y="5267685"/>
                  <a:ext cx="3540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3252" y="5267685"/>
                  <a:ext cx="354071" cy="307777"/>
                </a:xfrm>
                <a:prstGeom prst="rect">
                  <a:avLst/>
                </a:prstGeom>
                <a:blipFill>
                  <a:blip r:embed="rId79"/>
                  <a:stretch>
                    <a:fillRect l="-8621" r="-1724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903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5499" y="497201"/>
            <a:ext cx="2170483" cy="3277135"/>
            <a:chOff x="8507789" y="1581444"/>
            <a:chExt cx="2170483" cy="3277135"/>
          </a:xfrm>
        </p:grpSpPr>
        <p:grpSp>
          <p:nvGrpSpPr>
            <p:cNvPr id="24" name="Group 23"/>
            <p:cNvGrpSpPr/>
            <p:nvPr/>
          </p:nvGrpSpPr>
          <p:grpSpPr>
            <a:xfrm>
              <a:off x="8507789" y="1581444"/>
              <a:ext cx="1897613" cy="3057192"/>
              <a:chOff x="8558589" y="1940914"/>
              <a:chExt cx="1897613" cy="305719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9986883" y="332198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9412116" y="3371687"/>
                <a:ext cx="575410" cy="56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10040393" y="3435406"/>
                <a:ext cx="7135" cy="7966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10046515" y="2545106"/>
                <a:ext cx="3748" cy="76974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9412116" y="2828865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2116" y="2828865"/>
                    <a:ext cx="267381" cy="35407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2558" t="-32759" r="-86047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930" r="-18605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Right Arrow 33"/>
              <p:cNvSpPr/>
              <p:nvPr/>
            </p:nvSpPr>
            <p:spPr>
              <a:xfrm flipH="1">
                <a:off x="9625454" y="2274905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3793" t="-33333" r="-5689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" name="Group 35"/>
              <p:cNvGrpSpPr/>
              <p:nvPr/>
            </p:nvGrpSpPr>
            <p:grpSpPr>
              <a:xfrm rot="21415886">
                <a:off x="8558589" y="4017294"/>
                <a:ext cx="903735" cy="980812"/>
                <a:chOff x="-195155" y="509392"/>
                <a:chExt cx="2610391" cy="2950201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-195155" y="509392"/>
                  <a:ext cx="2610391" cy="2950201"/>
                  <a:chOff x="-167860" y="482096"/>
                  <a:chExt cx="2610391" cy="2950201"/>
                </a:xfrm>
              </p:grpSpPr>
              <p:cxnSp>
                <p:nvCxnSpPr>
                  <p:cNvPr id="39" name="Straight Arrow Connector 38"/>
                  <p:cNvCxnSpPr/>
                  <p:nvPr/>
                </p:nvCxnSpPr>
                <p:spPr>
                  <a:xfrm rot="184114" flipH="1" flipV="1">
                    <a:off x="1547188" y="664938"/>
                    <a:ext cx="17631" cy="18761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 rot="184114" flipH="1">
                    <a:off x="-167860" y="2488544"/>
                    <a:ext cx="1675960" cy="447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9" name="Rectangle 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 r="-29268"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4167" r="-41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/>
          <p:cNvGrpSpPr/>
          <p:nvPr/>
        </p:nvGrpSpPr>
        <p:grpSpPr>
          <a:xfrm>
            <a:off x="9122960" y="3557386"/>
            <a:ext cx="2257498" cy="3057192"/>
            <a:chOff x="9122960" y="3557386"/>
            <a:chExt cx="2257498" cy="3057192"/>
          </a:xfrm>
        </p:grpSpPr>
        <p:grpSp>
          <p:nvGrpSpPr>
            <p:cNvPr id="103" name="Group 102"/>
            <p:cNvGrpSpPr/>
            <p:nvPr/>
          </p:nvGrpSpPr>
          <p:grpSpPr>
            <a:xfrm>
              <a:off x="9122960" y="3557386"/>
              <a:ext cx="1687700" cy="3057192"/>
              <a:chOff x="9122960" y="3557386"/>
              <a:chExt cx="1687700" cy="3057192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9122960" y="3557386"/>
                <a:ext cx="1687700" cy="3057192"/>
                <a:chOff x="8558589" y="1940914"/>
                <a:chExt cx="1687700" cy="3057192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9986883" y="3321986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Arrow Connector 77"/>
                <p:cNvCxnSpPr/>
                <p:nvPr/>
              </p:nvCxnSpPr>
              <p:spPr>
                <a:xfrm flipH="1">
                  <a:off x="9545682" y="3419706"/>
                  <a:ext cx="441523" cy="30129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10040393" y="3435406"/>
                  <a:ext cx="7135" cy="79660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 flipH="1" flipV="1">
                  <a:off x="9546003" y="2546408"/>
                  <a:ext cx="501351" cy="8147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9148346" y="3463365"/>
                      <a:ext cx="267381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48346" y="3463365"/>
                      <a:ext cx="267381" cy="354071"/>
                    </a:xfrm>
                    <a:prstGeom prst="rect">
                      <a:avLst/>
                    </a:prstGeom>
                    <a:blipFill>
                      <a:blip r:embed="rId53"/>
                      <a:stretch>
                        <a:fillRect l="-29545" t="-32759" r="-84091" b="-327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9228780" y="2514800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82" name="TextBox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28780" y="2514800"/>
                      <a:ext cx="264367" cy="345159"/>
                    </a:xfrm>
                    <a:prstGeom prst="rect">
                      <a:avLst/>
                    </a:prstGeom>
                    <a:blipFill>
                      <a:blip r:embed="rId54"/>
                      <a:stretch>
                        <a:fillRect l="-18182" r="-18182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9619569" y="3883778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19569" y="3883778"/>
                      <a:ext cx="303866" cy="377219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 l="-18000" t="-30645" r="-70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Right Arrow 83"/>
                <p:cNvSpPr/>
                <p:nvPr/>
              </p:nvSpPr>
              <p:spPr>
                <a:xfrm flipH="1">
                  <a:off x="9625454" y="2274905"/>
                  <a:ext cx="606575" cy="107622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9893372" y="1940914"/>
                      <a:ext cx="3529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93372" y="1940914"/>
                      <a:ext cx="352917" cy="307777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l="-13793" t="-33333" r="-56897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6" name="Group 85"/>
                <p:cNvGrpSpPr/>
                <p:nvPr/>
              </p:nvGrpSpPr>
              <p:grpSpPr>
                <a:xfrm rot="21415886">
                  <a:off x="8558589" y="4017294"/>
                  <a:ext cx="903735" cy="980812"/>
                  <a:chOff x="-195155" y="509392"/>
                  <a:chExt cx="2610391" cy="2950201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-195155" y="509392"/>
                    <a:ext cx="2610391" cy="2950201"/>
                    <a:chOff x="-167860" y="482096"/>
                    <a:chExt cx="2610391" cy="2950201"/>
                  </a:xfrm>
                </p:grpSpPr>
                <p:cxnSp>
                  <p:nvCxnSpPr>
                    <p:cNvPr id="89" name="Straight Arrow Connector 88"/>
                    <p:cNvCxnSpPr/>
                    <p:nvPr/>
                  </p:nvCxnSpPr>
                  <p:spPr>
                    <a:xfrm rot="184114" flipH="1" flipV="1">
                      <a:off x="1547188" y="664938"/>
                      <a:ext cx="17631" cy="187619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Arrow Connector 89"/>
                    <p:cNvCxnSpPr/>
                    <p:nvPr/>
                  </p:nvCxnSpPr>
                  <p:spPr>
                    <a:xfrm rot="184114" flipH="1">
                      <a:off x="-167860" y="2488544"/>
                      <a:ext cx="1675960" cy="447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1" name="Rectangle 90"/>
                        <p:cNvSpPr/>
                        <p:nvPr/>
                      </p:nvSpPr>
                      <p:spPr>
                        <a:xfrm>
                          <a:off x="-159544" y="2321377"/>
                          <a:ext cx="1010837" cy="1110920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Rectangle 2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159544" y="2321377"/>
                          <a:ext cx="1010837" cy="1110920"/>
                        </a:xfrm>
                        <a:prstGeom prst="rect">
                          <a:avLst/>
                        </a:prstGeom>
                        <a:blipFill>
                          <a:blip r:embed="rId4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Rectangle 91"/>
                        <p:cNvSpPr/>
                        <p:nvPr/>
                      </p:nvSpPr>
                      <p:spPr>
                        <a:xfrm>
                          <a:off x="1671664" y="482096"/>
                          <a:ext cx="658647" cy="1110920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9" name="Rectangle 2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71664" y="482096"/>
                          <a:ext cx="658647" cy="1110920"/>
                        </a:xfrm>
                        <a:prstGeom prst="rect">
                          <a:avLst/>
                        </a:prstGeom>
                        <a:blipFill>
                          <a:blip r:embed="rId46"/>
                          <a:stretch>
                            <a:fillRect r="-29268" b="-476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1325751" y="2271021"/>
                          <a:ext cx="1116780" cy="1110919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0" name="Rectangle 2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325751" y="2271021"/>
                          <a:ext cx="1116780" cy="1110919"/>
                        </a:xfrm>
                        <a:prstGeom prst="rect">
                          <a:avLst/>
                        </a:prstGeom>
                        <a:blipFill>
                          <a:blip r:embed="rId4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88" name="Rectangle 8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97" name="Straight Connector 96"/>
              <p:cNvCxnSpPr/>
              <p:nvPr/>
            </p:nvCxnSpPr>
            <p:spPr>
              <a:xfrm>
                <a:off x="10619238" y="4272757"/>
                <a:ext cx="10727" cy="75426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0408054" y="4396781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08054" y="4396781"/>
                    <a:ext cx="222304" cy="307777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Straight Connector 99"/>
              <p:cNvCxnSpPr/>
              <p:nvPr/>
            </p:nvCxnSpPr>
            <p:spPr>
              <a:xfrm flipV="1">
                <a:off x="9934411" y="4989952"/>
                <a:ext cx="608905" cy="740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0138717" y="4949009"/>
                    <a:ext cx="250206" cy="31498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8717" y="4949009"/>
                    <a:ext cx="250206" cy="314983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l="-17073" r="-14634"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/>
            <p:nvPr/>
          </p:nvCxnSpPr>
          <p:spPr>
            <a:xfrm flipV="1">
              <a:off x="10672197" y="4678810"/>
              <a:ext cx="468141" cy="29877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1113077" y="4672951"/>
                  <a:ext cx="267381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3077" y="4672951"/>
                  <a:ext cx="267381" cy="354071"/>
                </a:xfrm>
                <a:prstGeom prst="rect">
                  <a:avLst/>
                </a:prstGeom>
                <a:blipFill>
                  <a:blip r:embed="rId57"/>
                  <a:stretch>
                    <a:fillRect l="-29545" t="-34483" r="-84091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1119577" y="885003"/>
            <a:ext cx="4061493" cy="3921174"/>
            <a:chOff x="1079385" y="885003"/>
            <a:chExt cx="4061493" cy="3921174"/>
          </a:xfrm>
        </p:grpSpPr>
        <p:sp>
          <p:nvSpPr>
            <p:cNvPr id="4" name="Block Arc 3"/>
            <p:cNvSpPr/>
            <p:nvPr/>
          </p:nvSpPr>
          <p:spPr>
            <a:xfrm>
              <a:off x="1293542" y="1182030"/>
              <a:ext cx="3646449" cy="3624147"/>
            </a:xfrm>
            <a:prstGeom prst="blockArc">
              <a:avLst>
                <a:gd name="adj1" fmla="val 10800000"/>
                <a:gd name="adj2" fmla="val 21571172"/>
                <a:gd name="adj3" fmla="val 13614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Arc 4"/>
            <p:cNvSpPr/>
            <p:nvPr/>
          </p:nvSpPr>
          <p:spPr>
            <a:xfrm>
              <a:off x="1561170" y="1421781"/>
              <a:ext cx="3111192" cy="3144643"/>
            </a:xfrm>
            <a:prstGeom prst="arc">
              <a:avLst>
                <a:gd name="adj1" fmla="val 10824154"/>
                <a:gd name="adj2" fmla="val 21550719"/>
              </a:avLst>
            </a:prstGeom>
            <a:ln w="571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3116766" y="1800459"/>
              <a:ext cx="974412" cy="119364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603972" y="239728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3972" y="2397280"/>
                  <a:ext cx="241540" cy="307777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l="-23077" r="-2051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34943" y="3301878"/>
                  <a:ext cx="1105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943" y="3301878"/>
                  <a:ext cx="1105495" cy="307777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6630" t="-142000" r="-4420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rc 45"/>
            <p:cNvSpPr/>
            <p:nvPr/>
          </p:nvSpPr>
          <p:spPr>
            <a:xfrm>
              <a:off x="1079385" y="885003"/>
              <a:ext cx="4061493" cy="3462669"/>
            </a:xfrm>
            <a:prstGeom prst="arc">
              <a:avLst>
                <a:gd name="adj1" fmla="val 17450958"/>
                <a:gd name="adj2" fmla="val 20413314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18" t="13564" r="55903" b="36726"/>
            <a:stretch/>
          </p:blipFill>
          <p:spPr>
            <a:xfrm rot="18533606">
              <a:off x="4068001" y="1426330"/>
              <a:ext cx="270172" cy="552802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1634858" y="4679297"/>
            <a:ext cx="4912640" cy="1500832"/>
            <a:chOff x="1634858" y="4679297"/>
            <a:chExt cx="4912640" cy="1500832"/>
          </a:xfrm>
        </p:grpSpPr>
        <p:sp>
          <p:nvSpPr>
            <p:cNvPr id="2" name="Right Triangle 1"/>
            <p:cNvSpPr/>
            <p:nvPr/>
          </p:nvSpPr>
          <p:spPr>
            <a:xfrm flipH="1">
              <a:off x="3610750" y="5169807"/>
              <a:ext cx="2936748" cy="1003609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4449814" y="5872352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814" y="5872352"/>
                  <a:ext cx="222304" cy="307777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/>
            <p:cNvCxnSpPr/>
            <p:nvPr/>
          </p:nvCxnSpPr>
          <p:spPr>
            <a:xfrm>
              <a:off x="1634858" y="5362714"/>
              <a:ext cx="2973914" cy="454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3087565" y="5002024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565" y="5002024"/>
                  <a:ext cx="241540" cy="307777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l="-200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79" t="39573" r="43068" b="40510"/>
            <a:stretch/>
          </p:blipFill>
          <p:spPr>
            <a:xfrm>
              <a:off x="4519870" y="4679297"/>
              <a:ext cx="1352609" cy="1144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02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846529" y="1718927"/>
            <a:ext cx="5859173" cy="3593927"/>
            <a:chOff x="1846529" y="1718927"/>
            <a:chExt cx="5859173" cy="3593927"/>
          </a:xfrm>
        </p:grpSpPr>
        <p:grpSp>
          <p:nvGrpSpPr>
            <p:cNvPr id="46" name="Group 45"/>
            <p:cNvGrpSpPr/>
            <p:nvPr/>
          </p:nvGrpSpPr>
          <p:grpSpPr>
            <a:xfrm>
              <a:off x="1846529" y="2122482"/>
              <a:ext cx="5859173" cy="3190372"/>
              <a:chOff x="1846529" y="2122482"/>
              <a:chExt cx="5859173" cy="319037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277515" y="2255662"/>
                <a:ext cx="2010296" cy="3057192"/>
                <a:chOff x="8507789" y="1581444"/>
                <a:chExt cx="2010296" cy="3057192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8507789" y="1581444"/>
                  <a:ext cx="1897613" cy="3057192"/>
                  <a:chOff x="8558589" y="1940914"/>
                  <a:chExt cx="1897613" cy="3057192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986883" y="332198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" name="Straight Arrow Connector 5"/>
                  <p:cNvCxnSpPr/>
                  <p:nvPr/>
                </p:nvCxnSpPr>
                <p:spPr>
                  <a:xfrm flipH="1">
                    <a:off x="9412116" y="3371687"/>
                    <a:ext cx="575410" cy="562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Arrow Connector 6"/>
                  <p:cNvCxnSpPr/>
                  <p:nvPr/>
                </p:nvCxnSpPr>
                <p:spPr>
                  <a:xfrm flipH="1">
                    <a:off x="10040393" y="3435406"/>
                    <a:ext cx="7135" cy="79660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/>
                  <p:cNvCxnSpPr/>
                  <p:nvPr/>
                </p:nvCxnSpPr>
                <p:spPr>
                  <a:xfrm flipH="1" flipV="1">
                    <a:off x="10046515" y="2545106"/>
                    <a:ext cx="3748" cy="7697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9412116" y="2828865"/>
                        <a:ext cx="267381" cy="3540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2116" y="2828865"/>
                        <a:ext cx="267381" cy="354071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558" t="-32759" r="-86047" b="-327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/>
                      <p:cNvSpPr txBox="1"/>
                      <p:nvPr/>
                    </p:nvSpPr>
                    <p:spPr>
                      <a:xfrm>
                        <a:off x="10191835" y="2656285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91835" y="2656285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0930" r="-18605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9619569" y="3883778"/>
                        <a:ext cx="303866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" name="TextBox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19569" y="3883778"/>
                        <a:ext cx="303866" cy="377219"/>
                      </a:xfrm>
                      <a:prstGeom prst="rect">
                        <a:avLst/>
                      </a:prstGeom>
                      <a:blipFill>
                        <a:blip r:embed="rId42"/>
                        <a:stretch>
                          <a:fillRect l="-18000" t="-30645" r="-7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" name="Right Arrow 11"/>
                  <p:cNvSpPr/>
                  <p:nvPr/>
                </p:nvSpPr>
                <p:spPr>
                  <a:xfrm flipH="1">
                    <a:off x="9625454" y="2274905"/>
                    <a:ext cx="606575" cy="107622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9893372" y="1940914"/>
                        <a:ext cx="35291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" name="TextBox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93372" y="1940914"/>
                        <a:ext cx="352917" cy="307777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 l="-13793" t="-33333" r="-56897" b="-196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4" name="Group 13"/>
                  <p:cNvGrpSpPr/>
                  <p:nvPr/>
                </p:nvGrpSpPr>
                <p:grpSpPr>
                  <a:xfrm rot="21415886">
                    <a:off x="8558589" y="4017294"/>
                    <a:ext cx="903735" cy="980812"/>
                    <a:chOff x="-195155" y="509392"/>
                    <a:chExt cx="2610391" cy="2950201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-195155" y="509392"/>
                      <a:ext cx="2610391" cy="2950201"/>
                      <a:chOff x="-167860" y="482096"/>
                      <a:chExt cx="2610391" cy="2950201"/>
                    </a:xfrm>
                  </p:grpSpPr>
                  <p:cxnSp>
                    <p:nvCxnSpPr>
                      <p:cNvPr id="17" name="Straight Arrow Connector 16"/>
                      <p:cNvCxnSpPr/>
                      <p:nvPr/>
                    </p:nvCxnSpPr>
                    <p:spPr>
                      <a:xfrm rot="184114" flipH="1" flipV="1">
                        <a:off x="1544470" y="717758"/>
                        <a:ext cx="17631" cy="1876197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Straight Arrow Connector 17"/>
                      <p:cNvCxnSpPr/>
                      <p:nvPr/>
                    </p:nvCxnSpPr>
                    <p:spPr>
                      <a:xfrm rot="184114" flipH="1">
                        <a:off x="-167860" y="2488544"/>
                        <a:ext cx="1675960" cy="447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" name="Rectangle 18"/>
                          <p:cNvSpPr/>
                          <p:nvPr/>
                        </p:nvSpPr>
                        <p:spPr>
                          <a:xfrm>
                            <a:off x="-159544" y="2321377"/>
                            <a:ext cx="1010837" cy="1110920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8" name="Rectangle 2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-159544" y="2321377"/>
                            <a:ext cx="1010837" cy="1110920"/>
                          </a:xfrm>
                          <a:prstGeom prst="rect">
                            <a:avLst/>
                          </a:prstGeom>
                          <a:blipFill>
                            <a:blip r:embed="rId4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" name="Rectangle 19"/>
                          <p:cNvSpPr/>
                          <p:nvPr/>
                        </p:nvSpPr>
                        <p:spPr>
                          <a:xfrm>
                            <a:off x="1671664" y="482096"/>
                            <a:ext cx="658647" cy="1110920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9" name="Rectangle 2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671664" y="482096"/>
                            <a:ext cx="658647" cy="1110920"/>
                          </a:xfrm>
                          <a:prstGeom prst="rect">
                            <a:avLst/>
                          </a:prstGeom>
                          <a:blipFill>
                            <a:blip r:embed="rId46"/>
                            <a:stretch>
                              <a:fillRect r="-29268" b="-476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1" name="Rectangle 20"/>
                          <p:cNvSpPr/>
                          <p:nvPr/>
                        </p:nvSpPr>
                        <p:spPr>
                          <a:xfrm>
                            <a:off x="1325751" y="2271021"/>
                            <a:ext cx="1116780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Rectangle 29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325751" y="2271021"/>
                            <a:ext cx="1116780" cy="1110919"/>
                          </a:xfrm>
                          <a:prstGeom prst="rect">
                            <a:avLst/>
                          </a:prstGeom>
                          <a:blipFill>
                            <a:blip r:embed="rId4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9575391" y="4167794"/>
                      <a:ext cx="9426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𝐺𝑟𝑜𝑢𝑛𝑑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" name="TextBox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75391" y="4167794"/>
                      <a:ext cx="942694" cy="307777"/>
                    </a:xfrm>
                    <a:prstGeom prst="rect">
                      <a:avLst/>
                    </a:prstGeom>
                    <a:blipFill rotWithShape="0">
                      <a:blip r:embed="rId48"/>
                      <a:stretch>
                        <a:fillRect l="-6494" r="-4545"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4" name="Group 43"/>
              <p:cNvGrpSpPr/>
              <p:nvPr/>
            </p:nvGrpSpPr>
            <p:grpSpPr>
              <a:xfrm>
                <a:off x="5815016" y="2859854"/>
                <a:ext cx="1890686" cy="2289936"/>
                <a:chOff x="6270408" y="2859854"/>
                <a:chExt cx="1890686" cy="2289936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6270408" y="2859854"/>
                  <a:ext cx="1442221" cy="2289936"/>
                  <a:chOff x="8963181" y="2185636"/>
                  <a:chExt cx="1442221" cy="2289936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8963181" y="2185636"/>
                    <a:ext cx="1442221" cy="1960441"/>
                    <a:chOff x="9013981" y="2545106"/>
                    <a:chExt cx="1442221" cy="1960441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9986883" y="3321986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6" name="Straight Arrow Connector 25"/>
                    <p:cNvCxnSpPr/>
                    <p:nvPr/>
                  </p:nvCxnSpPr>
                  <p:spPr>
                    <a:xfrm flipH="1">
                      <a:off x="9412116" y="3371687"/>
                      <a:ext cx="575410" cy="56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H="1">
                      <a:off x="10040393" y="3435406"/>
                      <a:ext cx="7135" cy="79660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/>
                    <p:nvPr/>
                  </p:nvCxnSpPr>
                  <p:spPr>
                    <a:xfrm flipH="1" flipV="1">
                      <a:off x="10046515" y="2545106"/>
                      <a:ext cx="3748" cy="76974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TextBox 28"/>
                        <p:cNvSpPr txBox="1"/>
                        <p:nvPr/>
                      </p:nvSpPr>
                      <p:spPr>
                        <a:xfrm>
                          <a:off x="9412116" y="2828865"/>
                          <a:ext cx="267381" cy="35407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TextBox 2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412116" y="2828865"/>
                          <a:ext cx="267381" cy="354071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558" t="-32759" r="-86047" b="-3275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>
                          <a:off x="10191835" y="2656285"/>
                          <a:ext cx="264367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" name="TextBox 1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191835" y="2656285"/>
                          <a:ext cx="264367" cy="345159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20930" r="-18605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/>
                        <p:cNvSpPr txBox="1"/>
                        <p:nvPr/>
                      </p:nvSpPr>
                      <p:spPr>
                        <a:xfrm>
                          <a:off x="9619569" y="3883778"/>
                          <a:ext cx="303866" cy="37721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7" name="TextBox 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619569" y="3883778"/>
                          <a:ext cx="303866" cy="377219"/>
                        </a:xfrm>
                        <a:prstGeom prst="rect">
                          <a:avLst/>
                        </a:prstGeom>
                        <a:blipFill>
                          <a:blip r:embed="rId42"/>
                          <a:stretch>
                            <a:fillRect l="-18000" t="-30645" r="-70000" b="-1774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6" name="Rectangle 35"/>
                    <p:cNvSpPr/>
                    <p:nvPr/>
                  </p:nvSpPr>
                  <p:spPr>
                    <a:xfrm rot="21415886">
                      <a:off x="9013981" y="4382761"/>
                      <a:ext cx="63955" cy="12278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9689605" y="4167795"/>
                        <a:ext cx="4929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𝐶𝑎𝑟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89605" y="4167795"/>
                        <a:ext cx="492955" cy="307777"/>
                      </a:xfrm>
                      <a:prstGeom prst="rect">
                        <a:avLst/>
                      </a:prstGeom>
                      <a:blipFill rotWithShape="0">
                        <a:blip r:embed="rId49"/>
                        <a:stretch>
                          <a:fillRect l="-11111" r="-9877" b="-1176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7295733" y="3686280"/>
                  <a:ext cx="575410" cy="562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871143" y="3278140"/>
                      <a:ext cx="28995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1143" y="3278140"/>
                      <a:ext cx="289951" cy="345159"/>
                    </a:xfrm>
                    <a:prstGeom prst="rect">
                      <a:avLst/>
                    </a:prstGeom>
                    <a:blipFill>
                      <a:blip r:embed="rId50"/>
                      <a:stretch>
                        <a:fillRect l="-16667" t="-35714" r="-72917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5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09" t="6781" r="52391" b="32139"/>
              <a:stretch/>
            </p:blipFill>
            <p:spPr>
              <a:xfrm>
                <a:off x="1846529" y="2122482"/>
                <a:ext cx="1651220" cy="2763363"/>
              </a:xfrm>
              <a:prstGeom prst="rect">
                <a:avLst/>
              </a:prstGeom>
            </p:spPr>
          </p:pic>
        </p:grpSp>
        <p:sp>
          <p:nvSpPr>
            <p:cNvPr id="47" name="Right Arrow 46"/>
            <p:cNvSpPr/>
            <p:nvPr/>
          </p:nvSpPr>
          <p:spPr>
            <a:xfrm flipH="1">
              <a:off x="2245949" y="2052918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13867" y="1718927"/>
                  <a:ext cx="3529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67" y="1718927"/>
                  <a:ext cx="352917" cy="307777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12069" t="-36000" r="-5862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417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34362" y="37770"/>
            <a:ext cx="13646429" cy="3385099"/>
            <a:chOff x="-334362" y="37770"/>
            <a:chExt cx="13646429" cy="3385099"/>
          </a:xfrm>
        </p:grpSpPr>
        <p:grpSp>
          <p:nvGrpSpPr>
            <p:cNvPr id="2" name="Group 1"/>
            <p:cNvGrpSpPr/>
            <p:nvPr/>
          </p:nvGrpSpPr>
          <p:grpSpPr>
            <a:xfrm>
              <a:off x="-334362" y="37770"/>
              <a:ext cx="13646429" cy="3213551"/>
              <a:chOff x="-334362" y="37770"/>
              <a:chExt cx="13646429" cy="3213551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0C6933A-2B7B-494A-80FA-7B63B599054D}"/>
                  </a:ext>
                </a:extLst>
              </p:cNvPr>
              <p:cNvGrpSpPr/>
              <p:nvPr/>
            </p:nvGrpSpPr>
            <p:grpSpPr>
              <a:xfrm>
                <a:off x="6116941" y="37770"/>
                <a:ext cx="2994959" cy="2962842"/>
                <a:chOff x="4781551" y="3067320"/>
                <a:chExt cx="2994959" cy="2962842"/>
              </a:xfrm>
            </p:grpSpPr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6B46CB82-C21D-1B42-9B51-7C662ADFE93E}"/>
                    </a:ext>
                  </a:extLst>
                </p:cNvPr>
                <p:cNvSpPr/>
                <p:nvPr/>
              </p:nvSpPr>
              <p:spPr>
                <a:xfrm rot="589466">
                  <a:off x="4781551" y="3067320"/>
                  <a:ext cx="2914693" cy="2487696"/>
                </a:xfrm>
                <a:prstGeom prst="arc">
                  <a:avLst>
                    <a:gd name="adj1" fmla="val 18251605"/>
                    <a:gd name="adj2" fmla="val 248009"/>
                  </a:avLst>
                </a:prstGeom>
                <a:ln w="76200">
                  <a:solidFill>
                    <a:srgbClr val="FF00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0FA5B191-1FCC-AD4E-BECE-B369DF374359}"/>
                    </a:ext>
                  </a:extLst>
                </p:cNvPr>
                <p:cNvGrpSpPr/>
                <p:nvPr/>
              </p:nvGrpSpPr>
              <p:grpSpPr>
                <a:xfrm>
                  <a:off x="4994401" y="3543440"/>
                  <a:ext cx="2782109" cy="2486722"/>
                  <a:chOff x="684938" y="427852"/>
                  <a:chExt cx="2782109" cy="2486722"/>
                </a:xfrm>
              </p:grpSpPr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68EDBF6-4237-5442-B091-8258521203E8}"/>
                      </a:ext>
                    </a:extLst>
                  </p:cNvPr>
                  <p:cNvSpPr/>
                  <p:nvPr/>
                </p:nvSpPr>
                <p:spPr>
                  <a:xfrm>
                    <a:off x="684938" y="427852"/>
                    <a:ext cx="2642839" cy="2486722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6F3576D-8B1A-004F-A2A5-D6322748C68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12353" y="1299316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6F3576D-8B1A-004F-A2A5-D6322748C68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12353" y="1299316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0000" r="-15000" b="-4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54D3DE5D-24A9-9A45-A977-2206F56E295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06356" y="1671213"/>
                    <a:ext cx="1187605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02C7F67E-C069-F24C-9CB7-3B09ADF5BA4B}"/>
                      </a:ext>
                    </a:extLst>
                  </p:cNvPr>
                  <p:cNvSpPr/>
                  <p:nvPr/>
                </p:nvSpPr>
                <p:spPr>
                  <a:xfrm>
                    <a:off x="3199418" y="1542974"/>
                    <a:ext cx="267629" cy="2564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8D6CF925-503E-0D4C-8A37-DFA63E4F6A19}"/>
                      </a:ext>
                    </a:extLst>
                  </p:cNvPr>
                  <p:cNvSpPr/>
                  <p:nvPr/>
                </p:nvSpPr>
                <p:spPr>
                  <a:xfrm>
                    <a:off x="1945885" y="1616950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82AF449-35F5-C14F-8997-6F76CF3C5E48}"/>
                  </a:ext>
                </a:extLst>
              </p:cNvPr>
              <p:cNvGrpSpPr/>
              <p:nvPr/>
            </p:nvGrpSpPr>
            <p:grpSpPr>
              <a:xfrm>
                <a:off x="3307373" y="438349"/>
                <a:ext cx="2782109" cy="2562263"/>
                <a:chOff x="4956684" y="352311"/>
                <a:chExt cx="2782109" cy="2562263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3A10FE8F-6D6F-9942-A3E7-A659E85FAFCE}"/>
                    </a:ext>
                  </a:extLst>
                </p:cNvPr>
                <p:cNvGrpSpPr/>
                <p:nvPr/>
              </p:nvGrpSpPr>
              <p:grpSpPr>
                <a:xfrm>
                  <a:off x="4956684" y="427852"/>
                  <a:ext cx="2782109" cy="2486722"/>
                  <a:chOff x="684938" y="427852"/>
                  <a:chExt cx="2782109" cy="2486722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CA90CA04-490B-9543-8FFE-82CB3327E59D}"/>
                      </a:ext>
                    </a:extLst>
                  </p:cNvPr>
                  <p:cNvSpPr/>
                  <p:nvPr/>
                </p:nvSpPr>
                <p:spPr>
                  <a:xfrm>
                    <a:off x="684938" y="427852"/>
                    <a:ext cx="2642839" cy="2486722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9AAC74E8-30D7-6548-A5AA-9D154DE8B4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12353" y="1299316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9AAC74E8-30D7-6548-A5AA-9D154DE8B4E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12353" y="1299316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5000" r="-15000" b="-38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998050D0-5CD0-CF49-BDD0-90BFBBBB0FF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06356" y="1671213"/>
                    <a:ext cx="1187605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7B5F71B4-7E31-204C-AEEF-13B268BBCAD5}"/>
                      </a:ext>
                    </a:extLst>
                  </p:cNvPr>
                  <p:cNvSpPr/>
                  <p:nvPr/>
                </p:nvSpPr>
                <p:spPr>
                  <a:xfrm>
                    <a:off x="3199418" y="1542974"/>
                    <a:ext cx="267629" cy="2564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80F4930A-5BBC-B74D-BAF0-3C5F8533492A}"/>
                      </a:ext>
                    </a:extLst>
                  </p:cNvPr>
                  <p:cNvSpPr/>
                  <p:nvPr/>
                </p:nvSpPr>
                <p:spPr>
                  <a:xfrm>
                    <a:off x="1945885" y="1616950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B804745B-0BB1-C846-8373-994F6035F529}"/>
                    </a:ext>
                  </a:extLst>
                </p:cNvPr>
                <p:cNvCxnSpPr/>
                <p:nvPr/>
              </p:nvCxnSpPr>
              <p:spPr>
                <a:xfrm flipV="1">
                  <a:off x="7599523" y="352311"/>
                  <a:ext cx="0" cy="1190663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4B30B3E-9F02-BD40-804E-736CA0FFCC4D}"/>
                  </a:ext>
                </a:extLst>
              </p:cNvPr>
              <p:cNvGrpSpPr/>
              <p:nvPr/>
            </p:nvGrpSpPr>
            <p:grpSpPr>
              <a:xfrm>
                <a:off x="-334362" y="513890"/>
                <a:ext cx="3417231" cy="2737431"/>
                <a:chOff x="795985" y="1800495"/>
                <a:chExt cx="3417231" cy="2737431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E3E6EE3F-ED36-3344-9C4B-FDF9584982C4}"/>
                    </a:ext>
                  </a:extLst>
                </p:cNvPr>
                <p:cNvGrpSpPr/>
                <p:nvPr/>
              </p:nvGrpSpPr>
              <p:grpSpPr>
                <a:xfrm>
                  <a:off x="1421940" y="1800495"/>
                  <a:ext cx="2791276" cy="2486722"/>
                  <a:chOff x="663874" y="439274"/>
                  <a:chExt cx="2791276" cy="2486722"/>
                </a:xfrm>
              </p:grpSpPr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A98C68B9-CB4E-0D40-87F0-16A003FD61FF}"/>
                      </a:ext>
                    </a:extLst>
                  </p:cNvPr>
                  <p:cNvSpPr/>
                  <p:nvPr/>
                </p:nvSpPr>
                <p:spPr>
                  <a:xfrm>
                    <a:off x="663874" y="439274"/>
                    <a:ext cx="2642839" cy="2486722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899D58B3-E9B3-A64E-BB63-8BAB8C99692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00456" y="1336304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899D58B3-E9B3-A64E-BB63-8BAB8C99692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0456" y="1336304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15000" r="-15000" b="-4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64A0EA02-B5AF-7741-B294-9C92C79FDE6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994459" y="1708201"/>
                    <a:ext cx="1187605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348446DE-3927-D74C-B751-64401E77D635}"/>
                      </a:ext>
                    </a:extLst>
                  </p:cNvPr>
                  <p:cNvSpPr/>
                  <p:nvPr/>
                </p:nvSpPr>
                <p:spPr>
                  <a:xfrm>
                    <a:off x="3187521" y="1579962"/>
                    <a:ext cx="267629" cy="2564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F37FF0F-3523-C54C-926D-79BEE60C4421}"/>
                      </a:ext>
                    </a:extLst>
                  </p:cNvPr>
                  <p:cNvSpPr/>
                  <p:nvPr/>
                </p:nvSpPr>
                <p:spPr>
                  <a:xfrm>
                    <a:off x="1933988" y="1653938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3" name="Arc 42">
                  <a:extLst>
                    <a:ext uri="{FF2B5EF4-FFF2-40B4-BE49-F238E27FC236}">
                      <a16:creationId xmlns:a16="http://schemas.microsoft.com/office/drawing/2014/main" id="{54B0F530-F05F-2745-943A-A5B7445E5B8D}"/>
                    </a:ext>
                  </a:extLst>
                </p:cNvPr>
                <p:cNvSpPr/>
                <p:nvPr/>
              </p:nvSpPr>
              <p:spPr>
                <a:xfrm rot="20461343">
                  <a:off x="795985" y="1857396"/>
                  <a:ext cx="3316786" cy="2680530"/>
                </a:xfrm>
                <a:prstGeom prst="arc">
                  <a:avLst>
                    <a:gd name="adj1" fmla="val 19076075"/>
                    <a:gd name="adj2" fmla="val 619866"/>
                  </a:avLst>
                </a:prstGeom>
                <a:ln w="76200">
                  <a:solidFill>
                    <a:srgbClr val="FF00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0666936-2309-EA47-9D73-8634AD3EC8B6}"/>
                  </a:ext>
                </a:extLst>
              </p:cNvPr>
              <p:cNvGrpSpPr/>
              <p:nvPr/>
            </p:nvGrpSpPr>
            <p:grpSpPr>
              <a:xfrm>
                <a:off x="9326722" y="513890"/>
                <a:ext cx="3985345" cy="2486722"/>
                <a:chOff x="615301" y="3543440"/>
                <a:chExt cx="3985345" cy="2486722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052C1195-9E4E-DC42-85D0-66FB80930F2D}"/>
                    </a:ext>
                  </a:extLst>
                </p:cNvPr>
                <p:cNvGrpSpPr/>
                <p:nvPr/>
              </p:nvGrpSpPr>
              <p:grpSpPr>
                <a:xfrm>
                  <a:off x="615301" y="3543440"/>
                  <a:ext cx="2782109" cy="2486722"/>
                  <a:chOff x="684938" y="427852"/>
                  <a:chExt cx="2782109" cy="2486722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2C24C9FE-9709-0345-A4E6-CFDDB72DDDB3}"/>
                      </a:ext>
                    </a:extLst>
                  </p:cNvPr>
                  <p:cNvSpPr/>
                  <p:nvPr/>
                </p:nvSpPr>
                <p:spPr>
                  <a:xfrm>
                    <a:off x="684938" y="427852"/>
                    <a:ext cx="2642839" cy="2486722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1B6393DE-A243-7540-A005-11C9360BB82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12353" y="1299316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1B6393DE-A243-7540-A005-11C9360BB82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12353" y="1299316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15000" r="-15000" b="-4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F546951-0182-3D45-9AAF-80D43C090EA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06356" y="1671213"/>
                    <a:ext cx="1187605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79357B6-38C1-A94D-923D-BED49F2AA8B7}"/>
                      </a:ext>
                    </a:extLst>
                  </p:cNvPr>
                  <p:cNvSpPr/>
                  <p:nvPr/>
                </p:nvSpPr>
                <p:spPr>
                  <a:xfrm>
                    <a:off x="3199418" y="1542974"/>
                    <a:ext cx="267629" cy="2564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028BC38E-ECE3-E542-A1B9-9D403C734434}"/>
                      </a:ext>
                    </a:extLst>
                  </p:cNvPr>
                  <p:cNvSpPr/>
                  <p:nvPr/>
                </p:nvSpPr>
                <p:spPr>
                  <a:xfrm>
                    <a:off x="1945885" y="1616950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12FC94A5-EC64-E543-9963-CE5303452C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4005315" y="4158804"/>
                  <a:ext cx="0" cy="1190663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378076" y="311509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8076" y="3115092"/>
                  <a:ext cx="234936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0513" r="-23077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626205" y="3115091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6205" y="3115091"/>
                  <a:ext cx="24570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2500" r="-20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651209" y="3115091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209" y="3115091"/>
                  <a:ext cx="234936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0513" r="-17949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0535585" y="3115091"/>
                  <a:ext cx="2559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5585" y="3115091"/>
                  <a:ext cx="255968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9048" r="-19048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1369246" y="4082832"/>
            <a:ext cx="3728852" cy="2281653"/>
            <a:chOff x="1369246" y="4082832"/>
            <a:chExt cx="3728852" cy="2281653"/>
          </a:xfrm>
        </p:grpSpPr>
        <p:grpSp>
          <p:nvGrpSpPr>
            <p:cNvPr id="53" name="Group 52"/>
            <p:cNvGrpSpPr/>
            <p:nvPr/>
          </p:nvGrpSpPr>
          <p:grpSpPr>
            <a:xfrm>
              <a:off x="1369246" y="4082832"/>
              <a:ext cx="3728852" cy="2281653"/>
              <a:chOff x="1369246" y="4082832"/>
              <a:chExt cx="3728852" cy="228165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369246" y="4082832"/>
                <a:ext cx="3728852" cy="21375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>
                <a:stCxn id="10" idx="2"/>
              </p:cNvCxnSpPr>
              <p:nvPr/>
            </p:nvCxnSpPr>
            <p:spPr>
              <a:xfrm>
                <a:off x="3233672" y="4296588"/>
                <a:ext cx="1143061" cy="17330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4291498" y="5988461"/>
                <a:ext cx="352274" cy="35227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045260" y="5899526"/>
                <a:ext cx="2422375" cy="4649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>
                <a:stCxn id="10" idx="2"/>
              </p:cNvCxnSpPr>
              <p:nvPr/>
            </p:nvCxnSpPr>
            <p:spPr>
              <a:xfrm>
                <a:off x="3233672" y="4296588"/>
                <a:ext cx="0" cy="186801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284649" y="4760122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649" y="4760122"/>
                    <a:ext cx="222304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Connector 49"/>
              <p:cNvCxnSpPr/>
              <p:nvPr/>
            </p:nvCxnSpPr>
            <p:spPr>
              <a:xfrm>
                <a:off x="3256447" y="6164598"/>
                <a:ext cx="997432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3613423" y="587577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3423" y="5875776"/>
                    <a:ext cx="241540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79763" y="5726843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9763" y="5726843"/>
                    <a:ext cx="289695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638" r="-851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958949" y="4887130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8949" y="4887130"/>
                  <a:ext cx="212045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Oval 63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flipH="1">
            <a:off x="10095018" y="2862197"/>
            <a:ext cx="606575" cy="107622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10362936" y="2528206"/>
                <a:ext cx="3529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2936" y="2528206"/>
                <a:ext cx="352917" cy="307777"/>
              </a:xfrm>
              <a:prstGeom prst="rect">
                <a:avLst/>
              </a:prstGeom>
              <a:blipFill>
                <a:blip r:embed="rId14"/>
                <a:stretch>
                  <a:fillRect l="-13793" t="-36000" r="-5689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6233740" y="3787998"/>
            <a:ext cx="1545319" cy="2446892"/>
            <a:chOff x="6233740" y="3787998"/>
            <a:chExt cx="1545319" cy="2446892"/>
          </a:xfrm>
        </p:grpSpPr>
        <p:grpSp>
          <p:nvGrpSpPr>
            <p:cNvPr id="69" name="Group 68"/>
            <p:cNvGrpSpPr/>
            <p:nvPr/>
          </p:nvGrpSpPr>
          <p:grpSpPr>
            <a:xfrm>
              <a:off x="6919932" y="4389235"/>
              <a:ext cx="859127" cy="1615390"/>
              <a:chOff x="6919932" y="4389235"/>
              <a:chExt cx="859127" cy="161539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7344784" y="511082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6919932" y="4389235"/>
                <a:ext cx="486296" cy="7417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7400307" y="5183032"/>
                <a:ext cx="0" cy="8215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919932" y="4389235"/>
                <a:ext cx="0" cy="74177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6940776" y="4641916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0776" y="4641916"/>
                    <a:ext cx="22230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7198611" y="4414963"/>
                    <a:ext cx="34047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8611" y="4414963"/>
                    <a:ext cx="340478" cy="34515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6071" t="-33333" r="-62500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475194" y="5405218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5194" y="5405218"/>
                    <a:ext cx="303865" cy="37721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6000" t="-32258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0" name="Right Arrow 69"/>
            <p:cNvSpPr/>
            <p:nvPr/>
          </p:nvSpPr>
          <p:spPr>
            <a:xfrm flipH="1">
              <a:off x="6895323" y="4121989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7163241" y="3787998"/>
                  <a:ext cx="3529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3241" y="3787998"/>
                  <a:ext cx="352917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2069" t="-33333" r="-5862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Group 84"/>
            <p:cNvGrpSpPr/>
            <p:nvPr/>
          </p:nvGrpSpPr>
          <p:grpSpPr>
            <a:xfrm rot="21415886">
              <a:off x="6233740" y="5254078"/>
              <a:ext cx="903735" cy="980812"/>
              <a:chOff x="-195155" y="509392"/>
              <a:chExt cx="2610391" cy="2950201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-195155" y="509392"/>
                <a:ext cx="2610391" cy="2950201"/>
                <a:chOff x="-167860" y="482096"/>
                <a:chExt cx="2610391" cy="2950201"/>
              </a:xfrm>
            </p:grpSpPr>
            <p:cxnSp>
              <p:nvCxnSpPr>
                <p:cNvPr id="88" name="Straight Arrow Connector 87"/>
                <p:cNvCxnSpPr/>
                <p:nvPr/>
              </p:nvCxnSpPr>
              <p:spPr>
                <a:xfrm rot="184114" flipH="1" flipV="1">
                  <a:off x="1547188" y="664938"/>
                  <a:ext cx="17631" cy="187619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 rot="184114" flipH="1">
                  <a:off x="-167860" y="2488544"/>
                  <a:ext cx="1675960" cy="447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-159544" y="2321377"/>
                      <a:ext cx="1010837" cy="11109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8" name="Rectangle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59544" y="2321377"/>
                      <a:ext cx="1010837" cy="1110920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Rectangle 90"/>
                    <p:cNvSpPr/>
                    <p:nvPr/>
                  </p:nvSpPr>
                  <p:spPr>
                    <a:xfrm>
                      <a:off x="1671664" y="482096"/>
                      <a:ext cx="658647" cy="11109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9" name="Rectangle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1664" y="482096"/>
                      <a:ext cx="658647" cy="1110920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 r="-29268"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Rectangle 91"/>
                    <p:cNvSpPr/>
                    <p:nvPr/>
                  </p:nvSpPr>
                  <p:spPr>
                    <a:xfrm>
                      <a:off x="1325751" y="2271021"/>
                      <a:ext cx="1116780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0" name="Rectangle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25751" y="2271021"/>
                      <a:ext cx="1116780" cy="1110919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7" name="Rectangle 8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887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10873</TotalTime>
  <Words>117</Words>
  <Application>Microsoft Office PowerPoint</Application>
  <PresentationFormat>Widescreen</PresentationFormat>
  <Paragraphs>184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177</cp:revision>
  <dcterms:created xsi:type="dcterms:W3CDTF">2017-07-11T12:03:09Z</dcterms:created>
  <dcterms:modified xsi:type="dcterms:W3CDTF">2018-08-22T20:21:59Z</dcterms:modified>
</cp:coreProperties>
</file>