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0"/>
    <p:restoredTop sz="55685" autoAdjust="0"/>
  </p:normalViewPr>
  <p:slideViewPr>
    <p:cSldViewPr snapToGrid="0">
      <p:cViewPr>
        <p:scale>
          <a:sx n="135" d="100"/>
          <a:sy n="135" d="100"/>
        </p:scale>
        <p:origin x="-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8.png"/><Relationship Id="rId33" Type="http://schemas.openxmlformats.org/officeDocument/2006/relationships/image" Target="../media/image9.png"/><Relationship Id="rId34" Type="http://schemas.openxmlformats.org/officeDocument/2006/relationships/image" Target="../media/image10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26.png"/><Relationship Id="rId43" Type="http://schemas.openxmlformats.org/officeDocument/2006/relationships/image" Target="../media/image27.png"/><Relationship Id="rId44" Type="http://schemas.openxmlformats.org/officeDocument/2006/relationships/image" Target="../media/image28.png"/><Relationship Id="rId45" Type="http://schemas.openxmlformats.org/officeDocument/2006/relationships/image" Target="../media/image29.png"/><Relationship Id="rId46" Type="http://schemas.openxmlformats.org/officeDocument/2006/relationships/image" Target="../media/image30.png"/><Relationship Id="rId47" Type="http://schemas.openxmlformats.org/officeDocument/2006/relationships/image" Target="../media/image31.png"/><Relationship Id="rId48" Type="http://schemas.openxmlformats.org/officeDocument/2006/relationships/image" Target="../media/image32.png"/><Relationship Id="rId49" Type="http://schemas.openxmlformats.org/officeDocument/2006/relationships/image" Target="../media/image13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50" Type="http://schemas.openxmlformats.org/officeDocument/2006/relationships/image" Target="../media/image14.png"/><Relationship Id="rId51" Type="http://schemas.openxmlformats.org/officeDocument/2006/relationships/image" Target="../media/image15.png"/><Relationship Id="rId52" Type="http://schemas.openxmlformats.org/officeDocument/2006/relationships/image" Target="../media/image16.png"/><Relationship Id="rId53" Type="http://schemas.openxmlformats.org/officeDocument/2006/relationships/image" Target="../media/image19.png"/><Relationship Id="rId31" Type="http://schemas.openxmlformats.org/officeDocument/2006/relationships/image" Target="../media/image2.png"/><Relationship Id="rId32" Type="http://schemas.openxmlformats.org/officeDocument/2006/relationships/image" Target="../media/image140.png"/><Relationship Id="rId54" Type="http://schemas.openxmlformats.org/officeDocument/2006/relationships/image" Target="../media/image20.png"/><Relationship Id="rId55" Type="http://schemas.openxmlformats.org/officeDocument/2006/relationships/image" Target="../media/image21.png"/><Relationship Id="rId5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40" Type="http://schemas.openxmlformats.org/officeDocument/2006/relationships/image" Target="../media/image24.png"/><Relationship Id="rId4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Relationship Id="rId32" Type="http://schemas.openxmlformats.org/officeDocument/2006/relationships/image" Target="../media/image43.png"/><Relationship Id="rId33" Type="http://schemas.openxmlformats.org/officeDocument/2006/relationships/image" Target="../media/image44.png"/><Relationship Id="rId34" Type="http://schemas.openxmlformats.org/officeDocument/2006/relationships/image" Target="../media/image45.png"/><Relationship Id="rId35" Type="http://schemas.openxmlformats.org/officeDocument/2006/relationships/image" Target="../media/image46.png"/><Relationship Id="rId36" Type="http://schemas.openxmlformats.org/officeDocument/2006/relationships/image" Target="../media/image47.png"/><Relationship Id="rId3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38" Type="http://schemas.openxmlformats.org/officeDocument/2006/relationships/image" Target="../media/image49.png"/><Relationship Id="rId3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5" Type="http://schemas.openxmlformats.org/officeDocument/2006/relationships/image" Target="../media/image60.png"/><Relationship Id="rId36" Type="http://schemas.openxmlformats.org/officeDocument/2006/relationships/image" Target="../media/image64.png"/><Relationship Id="rId37" Type="http://schemas.openxmlformats.org/officeDocument/2006/relationships/image" Target="../media/image65.png"/><Relationship Id="rId38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57.png"/><Relationship Id="rId33" Type="http://schemas.openxmlformats.org/officeDocument/2006/relationships/image" Target="../media/image58.png"/><Relationship Id="rId3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.png"/><Relationship Id="rId43" Type="http://schemas.openxmlformats.org/officeDocument/2006/relationships/image" Target="../media/image2.png"/><Relationship Id="rId44" Type="http://schemas.openxmlformats.org/officeDocument/2006/relationships/image" Target="../media/image77.png"/><Relationship Id="rId45" Type="http://schemas.openxmlformats.org/officeDocument/2006/relationships/image" Target="../media/image78.png"/><Relationship Id="rId46" Type="http://schemas.openxmlformats.org/officeDocument/2006/relationships/image" Target="../media/image79.png"/><Relationship Id="rId47" Type="http://schemas.openxmlformats.org/officeDocument/2006/relationships/image" Target="../media/image80.png"/><Relationship Id="rId48" Type="http://schemas.openxmlformats.org/officeDocument/2006/relationships/image" Target="../media/image72.png"/><Relationship Id="rId49" Type="http://schemas.openxmlformats.org/officeDocument/2006/relationships/image" Target="../media/image73.png"/><Relationship Id="rId50" Type="http://schemas.openxmlformats.org/officeDocument/2006/relationships/image" Target="../media/image74.png"/><Relationship Id="rId51" Type="http://schemas.openxmlformats.org/officeDocument/2006/relationships/image" Target="../media/image81.png"/><Relationship Id="rId52" Type="http://schemas.openxmlformats.org/officeDocument/2006/relationships/image" Target="../media/image82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32" Type="http://schemas.openxmlformats.org/officeDocument/2006/relationships/image" Target="../media/image670.png"/><Relationship Id="rId33" Type="http://schemas.openxmlformats.org/officeDocument/2006/relationships/image" Target="../media/image680.png"/><Relationship Id="rId34" Type="http://schemas.openxmlformats.org/officeDocument/2006/relationships/image" Target="../media/image69.png"/><Relationship Id="rId35" Type="http://schemas.openxmlformats.org/officeDocument/2006/relationships/image" Target="../media/image70.png"/><Relationship Id="rId36" Type="http://schemas.openxmlformats.org/officeDocument/2006/relationships/image" Target="../media/image71.png"/><Relationship Id="rId53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40" Type="http://schemas.openxmlformats.org/officeDocument/2006/relationships/image" Target="../media/image75.png"/><Relationship Id="rId41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4" Type="http://schemas.openxmlformats.org/officeDocument/2006/relationships/image" Target="../media/image83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3950" y="2388718"/>
            <a:ext cx="3353274" cy="3531323"/>
            <a:chOff x="193950" y="2388718"/>
            <a:chExt cx="3353274" cy="3531323"/>
          </a:xfrm>
        </p:grpSpPr>
        <p:sp>
          <p:nvSpPr>
            <p:cNvPr id="58" name="Rectangle 57"/>
            <p:cNvSpPr/>
            <p:nvPr/>
          </p:nvSpPr>
          <p:spPr>
            <a:xfrm>
              <a:off x="193950" y="5815054"/>
              <a:ext cx="3353274" cy="614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781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061" r="-9091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6" t="10534" r="65744" b="45710"/>
            <a:stretch/>
          </p:blipFill>
          <p:spPr>
            <a:xfrm flipH="1">
              <a:off x="1652828" y="2388718"/>
              <a:ext cx="1043561" cy="35313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20" r="41286"/>
            <a:stretch/>
          </p:blipFill>
          <p:spPr>
            <a:xfrm flipH="1">
              <a:off x="926743" y="2534810"/>
              <a:ext cx="1201012" cy="329163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2315" y="362622"/>
            <a:ext cx="9514958" cy="1974655"/>
            <a:chOff x="482315" y="362622"/>
            <a:chExt cx="9514958" cy="1974655"/>
          </a:xfrm>
        </p:grpSpPr>
        <p:grpSp>
          <p:nvGrpSpPr>
            <p:cNvPr id="57" name="Group 56"/>
            <p:cNvGrpSpPr/>
            <p:nvPr/>
          </p:nvGrpSpPr>
          <p:grpSpPr>
            <a:xfrm>
              <a:off x="482315" y="362622"/>
              <a:ext cx="9514958" cy="1974655"/>
              <a:chOff x="108003" y="755458"/>
              <a:chExt cx="9514958" cy="197465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598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3864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2867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5993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73948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53011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91490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681796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54191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4483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233272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52660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00172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7804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5975" y="1927120"/>
                <a:ext cx="9202994" cy="4781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003" y="2171579"/>
                <a:ext cx="9514958" cy="558534"/>
                <a:chOff x="919312" y="3331012"/>
                <a:chExt cx="9514958" cy="558534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025912" y="3419500"/>
                  <a:ext cx="9224366" cy="19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3214846" y="1091380"/>
                <a:ext cx="10053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5" t="22199" r="39985" b="64907"/>
            <a:stretch/>
          </p:blipFill>
          <p:spPr>
            <a:xfrm>
              <a:off x="8109149" y="1029279"/>
              <a:ext cx="1692191" cy="564055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662061" y="848450"/>
              <a:ext cx="7005661" cy="709741"/>
              <a:chOff x="712498" y="882439"/>
              <a:chExt cx="7005661" cy="70974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712498" y="885937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3003906" y="882439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1834313" y="887773"/>
                <a:ext cx="1288762" cy="682679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 rotWithShape="1"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4163087" y="895790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6466370" y="892292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5284902" y="909501"/>
                <a:ext cx="1288762" cy="6826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36915" y="1132844"/>
            <a:ext cx="8380134" cy="4445541"/>
            <a:chOff x="1472540" y="1132844"/>
            <a:chExt cx="8380134" cy="44455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49746" b="38874"/>
            <a:stretch/>
          </p:blipFill>
          <p:spPr>
            <a:xfrm rot="20479294">
              <a:off x="8264139" y="2560087"/>
              <a:ext cx="484683" cy="434908"/>
            </a:xfrm>
            <a:prstGeom prst="rect">
              <a:avLst/>
            </a:prstGeom>
          </p:spPr>
        </p:pic>
        <p:sp>
          <p:nvSpPr>
            <p:cNvPr id="61" name="Freeform 60"/>
            <p:cNvSpPr/>
            <p:nvPr/>
          </p:nvSpPr>
          <p:spPr>
            <a:xfrm rot="10800000" flipH="1">
              <a:off x="1472540" y="1641709"/>
              <a:ext cx="7300985" cy="3936676"/>
            </a:xfrm>
            <a:custGeom>
              <a:avLst/>
              <a:gdLst>
                <a:gd name="connsiteX0" fmla="*/ 0 w 5035138"/>
                <a:gd name="connsiteY0" fmla="*/ 0 h 3187746"/>
                <a:gd name="connsiteX1" fmla="*/ 1068779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87746"/>
                <a:gd name="connsiteX1" fmla="*/ 1092530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32560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20684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3823855"/>
                <a:gd name="connsiteY0" fmla="*/ 0 h 3167735"/>
                <a:gd name="connsiteX1" fmla="*/ 1092530 w 3823855"/>
                <a:gd name="connsiteY1" fmla="*/ 2125683 h 3167735"/>
                <a:gd name="connsiteX2" fmla="*/ 2220684 w 3823855"/>
                <a:gd name="connsiteY2" fmla="*/ 3111335 h 3167735"/>
                <a:gd name="connsiteX3" fmla="*/ 3182587 w 3823855"/>
                <a:gd name="connsiteY3" fmla="*/ 2968831 h 3167735"/>
                <a:gd name="connsiteX4" fmla="*/ 3823855 w 3823855"/>
                <a:gd name="connsiteY4" fmla="*/ 2315688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1685587 w 3182587"/>
                <a:gd name="connsiteY2" fmla="*/ 2762150 h 3167735"/>
                <a:gd name="connsiteX3" fmla="*/ 2220684 w 3182587"/>
                <a:gd name="connsiteY3" fmla="*/ 3111335 h 3167735"/>
                <a:gd name="connsiteX4" fmla="*/ 3182587 w 3182587"/>
                <a:gd name="connsiteY4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254642"/>
                <a:gd name="connsiteY0" fmla="*/ 0 h 3167735"/>
                <a:gd name="connsiteX1" fmla="*/ 1092530 w 3254642"/>
                <a:gd name="connsiteY1" fmla="*/ 2125683 h 3167735"/>
                <a:gd name="connsiteX2" fmla="*/ 2220684 w 3254642"/>
                <a:gd name="connsiteY2" fmla="*/ 3111335 h 3167735"/>
                <a:gd name="connsiteX3" fmla="*/ 3182587 w 3254642"/>
                <a:gd name="connsiteY3" fmla="*/ 2968831 h 3167735"/>
                <a:gd name="connsiteX4" fmla="*/ 3185370 w 3254642"/>
                <a:gd name="connsiteY4" fmla="*/ 2973308 h 3167735"/>
                <a:gd name="connsiteX0" fmla="*/ 0 w 3935262"/>
                <a:gd name="connsiteY0" fmla="*/ 0 h 3168431"/>
                <a:gd name="connsiteX1" fmla="*/ 1092530 w 3935262"/>
                <a:gd name="connsiteY1" fmla="*/ 2125683 h 3168431"/>
                <a:gd name="connsiteX2" fmla="*/ 2220684 w 3935262"/>
                <a:gd name="connsiteY2" fmla="*/ 3111335 h 3168431"/>
                <a:gd name="connsiteX3" fmla="*/ 3182587 w 3935262"/>
                <a:gd name="connsiteY3" fmla="*/ 2968831 h 3168431"/>
                <a:gd name="connsiteX4" fmla="*/ 3935262 w 3935262"/>
                <a:gd name="connsiteY4" fmla="*/ 2291842 h 3168431"/>
                <a:gd name="connsiteX5" fmla="*/ 3185370 w 3935262"/>
                <a:gd name="connsiteY5" fmla="*/ 2973308 h 316843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85370 w 3941840"/>
                <a:gd name="connsiteY5" fmla="*/ 2973308 h 316900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78792 w 3941840"/>
                <a:gd name="connsiteY5" fmla="*/ 2963710 h 3169001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5" fmla="*/ 3181655 w 3252759"/>
                <a:gd name="connsiteY5" fmla="*/ 2964685 h 3152946"/>
                <a:gd name="connsiteX0" fmla="*/ 0 w 3569757"/>
                <a:gd name="connsiteY0" fmla="*/ 0 h 3152946"/>
                <a:gd name="connsiteX1" fmla="*/ 1092530 w 3569757"/>
                <a:gd name="connsiteY1" fmla="*/ 2125683 h 3152946"/>
                <a:gd name="connsiteX2" fmla="*/ 2220684 w 3569757"/>
                <a:gd name="connsiteY2" fmla="*/ 3111335 h 3152946"/>
                <a:gd name="connsiteX3" fmla="*/ 3182587 w 3569757"/>
                <a:gd name="connsiteY3" fmla="*/ 2968831 h 3152946"/>
                <a:gd name="connsiteX4" fmla="*/ 3178792 w 3569757"/>
                <a:gd name="connsiteY4" fmla="*/ 2963710 h 3152946"/>
                <a:gd name="connsiteX5" fmla="*/ 3569757 w 3569757"/>
                <a:gd name="connsiteY5" fmla="*/ 2561564 h 3152946"/>
                <a:gd name="connsiteX0" fmla="*/ 0 w 4030217"/>
                <a:gd name="connsiteY0" fmla="*/ 0 h 3152946"/>
                <a:gd name="connsiteX1" fmla="*/ 1092530 w 4030217"/>
                <a:gd name="connsiteY1" fmla="*/ 2125683 h 3152946"/>
                <a:gd name="connsiteX2" fmla="*/ 2220684 w 4030217"/>
                <a:gd name="connsiteY2" fmla="*/ 3111335 h 3152946"/>
                <a:gd name="connsiteX3" fmla="*/ 3182587 w 4030217"/>
                <a:gd name="connsiteY3" fmla="*/ 2968831 h 3152946"/>
                <a:gd name="connsiteX4" fmla="*/ 3178792 w 4030217"/>
                <a:gd name="connsiteY4" fmla="*/ 2963710 h 3152946"/>
                <a:gd name="connsiteX5" fmla="*/ 4030217 w 4030217"/>
                <a:gd name="connsiteY5" fmla="*/ 2129649 h 3152946"/>
                <a:gd name="connsiteX0" fmla="*/ 0 w 4030217"/>
                <a:gd name="connsiteY0" fmla="*/ 0 h 3153985"/>
                <a:gd name="connsiteX1" fmla="*/ 1092530 w 4030217"/>
                <a:gd name="connsiteY1" fmla="*/ 2125683 h 3153985"/>
                <a:gd name="connsiteX2" fmla="*/ 2220684 w 4030217"/>
                <a:gd name="connsiteY2" fmla="*/ 3111335 h 3153985"/>
                <a:gd name="connsiteX3" fmla="*/ 3182587 w 4030217"/>
                <a:gd name="connsiteY3" fmla="*/ 2968831 h 3153985"/>
                <a:gd name="connsiteX4" fmla="*/ 3534004 w 4030217"/>
                <a:gd name="connsiteY4" fmla="*/ 2906122 h 3153985"/>
                <a:gd name="connsiteX5" fmla="*/ 4030217 w 4030217"/>
                <a:gd name="connsiteY5" fmla="*/ 2129649 h 3153985"/>
                <a:gd name="connsiteX0" fmla="*/ 0 w 4030217"/>
                <a:gd name="connsiteY0" fmla="*/ 0 h 3159049"/>
                <a:gd name="connsiteX1" fmla="*/ 1092530 w 4030217"/>
                <a:gd name="connsiteY1" fmla="*/ 2125683 h 3159049"/>
                <a:gd name="connsiteX2" fmla="*/ 2220684 w 4030217"/>
                <a:gd name="connsiteY2" fmla="*/ 3111335 h 3159049"/>
                <a:gd name="connsiteX3" fmla="*/ 3182587 w 4030217"/>
                <a:gd name="connsiteY3" fmla="*/ 2968831 h 3159049"/>
                <a:gd name="connsiteX4" fmla="*/ 3869482 w 4030217"/>
                <a:gd name="connsiteY4" fmla="*/ 2656572 h 3159049"/>
                <a:gd name="connsiteX5" fmla="*/ 4030217 w 4030217"/>
                <a:gd name="connsiteY5" fmla="*/ 2129649 h 3159049"/>
                <a:gd name="connsiteX0" fmla="*/ 0 w 3869483"/>
                <a:gd name="connsiteY0" fmla="*/ 0 h 3159049"/>
                <a:gd name="connsiteX1" fmla="*/ 1092530 w 3869483"/>
                <a:gd name="connsiteY1" fmla="*/ 2125683 h 3159049"/>
                <a:gd name="connsiteX2" fmla="*/ 2220684 w 3869483"/>
                <a:gd name="connsiteY2" fmla="*/ 3111335 h 3159049"/>
                <a:gd name="connsiteX3" fmla="*/ 3182587 w 3869483"/>
                <a:gd name="connsiteY3" fmla="*/ 2968831 h 3159049"/>
                <a:gd name="connsiteX4" fmla="*/ 3869482 w 3869483"/>
                <a:gd name="connsiteY4" fmla="*/ 2656572 h 3159049"/>
                <a:gd name="connsiteX0" fmla="*/ 0 w 3869483"/>
                <a:gd name="connsiteY0" fmla="*/ 0 h 3146519"/>
                <a:gd name="connsiteX1" fmla="*/ 1092530 w 3869483"/>
                <a:gd name="connsiteY1" fmla="*/ 2125683 h 3146519"/>
                <a:gd name="connsiteX2" fmla="*/ 2220684 w 3869483"/>
                <a:gd name="connsiteY2" fmla="*/ 3111335 h 3146519"/>
                <a:gd name="connsiteX3" fmla="*/ 3287835 w 3869483"/>
                <a:gd name="connsiteY3" fmla="*/ 2901645 h 3146519"/>
                <a:gd name="connsiteX4" fmla="*/ 3869482 w 3869483"/>
                <a:gd name="connsiteY4" fmla="*/ 2656572 h 3146519"/>
                <a:gd name="connsiteX0" fmla="*/ 0 w 3843171"/>
                <a:gd name="connsiteY0" fmla="*/ 0 h 3151847"/>
                <a:gd name="connsiteX1" fmla="*/ 1092530 w 3843171"/>
                <a:gd name="connsiteY1" fmla="*/ 2125683 h 3151847"/>
                <a:gd name="connsiteX2" fmla="*/ 2220684 w 3843171"/>
                <a:gd name="connsiteY2" fmla="*/ 3111335 h 3151847"/>
                <a:gd name="connsiteX3" fmla="*/ 3287835 w 3843171"/>
                <a:gd name="connsiteY3" fmla="*/ 2901645 h 3151847"/>
                <a:gd name="connsiteX4" fmla="*/ 3843170 w 3843171"/>
                <a:gd name="connsiteY4" fmla="*/ 2339834 h 3151847"/>
                <a:gd name="connsiteX0" fmla="*/ 0 w 3843171"/>
                <a:gd name="connsiteY0" fmla="*/ 0 h 3152213"/>
                <a:gd name="connsiteX1" fmla="*/ 1092530 w 3843171"/>
                <a:gd name="connsiteY1" fmla="*/ 2125683 h 3152213"/>
                <a:gd name="connsiteX2" fmla="*/ 2220684 w 3843171"/>
                <a:gd name="connsiteY2" fmla="*/ 3111335 h 3152213"/>
                <a:gd name="connsiteX3" fmla="*/ 3287835 w 3843171"/>
                <a:gd name="connsiteY3" fmla="*/ 2901645 h 3152213"/>
                <a:gd name="connsiteX4" fmla="*/ 3843170 w 3843171"/>
                <a:gd name="connsiteY4" fmla="*/ 2320638 h 3152213"/>
                <a:gd name="connsiteX0" fmla="*/ 0 w 3843171"/>
                <a:gd name="connsiteY0" fmla="*/ 0 h 3178950"/>
                <a:gd name="connsiteX1" fmla="*/ 1092530 w 3843171"/>
                <a:gd name="connsiteY1" fmla="*/ 2125683 h 3178950"/>
                <a:gd name="connsiteX2" fmla="*/ 2220684 w 3843171"/>
                <a:gd name="connsiteY2" fmla="*/ 3111335 h 3178950"/>
                <a:gd name="connsiteX3" fmla="*/ 3110230 w 3843171"/>
                <a:gd name="connsiteY3" fmla="*/ 3007224 h 3178950"/>
                <a:gd name="connsiteX4" fmla="*/ 3843170 w 3843171"/>
                <a:gd name="connsiteY4" fmla="*/ 2320638 h 3178950"/>
                <a:gd name="connsiteX0" fmla="*/ 0 w 3843171"/>
                <a:gd name="connsiteY0" fmla="*/ 0 h 3182142"/>
                <a:gd name="connsiteX1" fmla="*/ 1092530 w 3843171"/>
                <a:gd name="connsiteY1" fmla="*/ 2125683 h 3182142"/>
                <a:gd name="connsiteX2" fmla="*/ 2220684 w 3843171"/>
                <a:gd name="connsiteY2" fmla="*/ 3111335 h 3182142"/>
                <a:gd name="connsiteX3" fmla="*/ 3123386 w 3843171"/>
                <a:gd name="connsiteY3" fmla="*/ 3016822 h 3182142"/>
                <a:gd name="connsiteX4" fmla="*/ 3843170 w 3843171"/>
                <a:gd name="connsiteY4" fmla="*/ 2320638 h 3182142"/>
                <a:gd name="connsiteX0" fmla="*/ 0 w 3856327"/>
                <a:gd name="connsiteY0" fmla="*/ 0 h 3181779"/>
                <a:gd name="connsiteX1" fmla="*/ 1092530 w 3856327"/>
                <a:gd name="connsiteY1" fmla="*/ 2125683 h 3181779"/>
                <a:gd name="connsiteX2" fmla="*/ 2220684 w 3856327"/>
                <a:gd name="connsiteY2" fmla="*/ 3111335 h 3181779"/>
                <a:gd name="connsiteX3" fmla="*/ 3123386 w 3856327"/>
                <a:gd name="connsiteY3" fmla="*/ 3016822 h 3181779"/>
                <a:gd name="connsiteX4" fmla="*/ 3856326 w 3856327"/>
                <a:gd name="connsiteY4" fmla="*/ 2330236 h 31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6327" h="3181779">
                  <a:moveTo>
                    <a:pt x="0" y="0"/>
                  </a:moveTo>
                  <a:cubicBezTo>
                    <a:pt x="350322" y="801584"/>
                    <a:pt x="722416" y="1607127"/>
                    <a:pt x="1092530" y="2125683"/>
                  </a:cubicBezTo>
                  <a:cubicBezTo>
                    <a:pt x="1462644" y="2644239"/>
                    <a:pt x="1882208" y="2962812"/>
                    <a:pt x="2220684" y="3111335"/>
                  </a:cubicBezTo>
                  <a:cubicBezTo>
                    <a:pt x="2559160" y="3259858"/>
                    <a:pt x="2850779" y="3147005"/>
                    <a:pt x="3123386" y="3016822"/>
                  </a:cubicBezTo>
                  <a:cubicBezTo>
                    <a:pt x="3395993" y="2886639"/>
                    <a:pt x="3857117" y="2331303"/>
                    <a:pt x="3856326" y="2330236"/>
                  </a:cubicBezTo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8797594">
              <a:off x="7565074" y="1960705"/>
              <a:ext cx="965955" cy="435184"/>
              <a:chOff x="4742288" y="2915051"/>
              <a:chExt cx="2732559" cy="1277751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2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2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 rot="15947289">
              <a:off x="6732588" y="1544241"/>
              <a:ext cx="965955" cy="435184"/>
              <a:chOff x="4742288" y="2915051"/>
              <a:chExt cx="2732559" cy="1277751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 rot="14414160">
              <a:off x="5872415" y="1398230"/>
              <a:ext cx="965955" cy="435184"/>
              <a:chOff x="4742288" y="2915051"/>
              <a:chExt cx="2732559" cy="1277751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 rot="12562527">
              <a:off x="4949980" y="1568040"/>
              <a:ext cx="965955" cy="435184"/>
              <a:chOff x="4742288" y="2915051"/>
              <a:chExt cx="2732559" cy="1277751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 rot="21209388">
              <a:off x="3958993" y="2075316"/>
              <a:ext cx="965955" cy="435184"/>
              <a:chOff x="4742288" y="2915051"/>
              <a:chExt cx="2732559" cy="1277751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7" name="Group 86"/>
            <p:cNvGrpSpPr/>
            <p:nvPr/>
          </p:nvGrpSpPr>
          <p:grpSpPr>
            <a:xfrm rot="16946416">
              <a:off x="3044751" y="2794848"/>
              <a:ext cx="965955" cy="435184"/>
              <a:chOff x="4742288" y="2915051"/>
              <a:chExt cx="2732559" cy="127775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90" name="Group 89"/>
            <p:cNvGrpSpPr/>
            <p:nvPr/>
          </p:nvGrpSpPr>
          <p:grpSpPr>
            <a:xfrm rot="14698439">
              <a:off x="2290442" y="3572664"/>
              <a:ext cx="965955" cy="435184"/>
              <a:chOff x="4742288" y="2915051"/>
              <a:chExt cx="2732559" cy="127775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 rotWithShape="1">
              <a:blip r:embed="rId2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 rotWithShape="1">
              <a:blip r:embed="rId2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8" r="41173" b="42452"/>
            <a:stretch/>
          </p:blipFill>
          <p:spPr>
            <a:xfrm>
              <a:off x="8547190" y="1598888"/>
              <a:ext cx="1305484" cy="3933515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54016" b="42921"/>
            <a:stretch/>
          </p:blipFill>
          <p:spPr>
            <a:xfrm rot="20479294" flipH="1">
              <a:off x="8793920" y="2392133"/>
              <a:ext cx="381179" cy="340400"/>
            </a:xfrm>
            <a:prstGeom prst="rect">
              <a:avLst/>
            </a:prstGeom>
          </p:spPr>
        </p:pic>
        <p:grpSp>
          <p:nvGrpSpPr>
            <p:cNvPr id="95" name="Group 94"/>
            <p:cNvGrpSpPr/>
            <p:nvPr/>
          </p:nvGrpSpPr>
          <p:grpSpPr>
            <a:xfrm rot="11955893">
              <a:off x="1517286" y="4584067"/>
              <a:ext cx="965955" cy="435184"/>
              <a:chOff x="4742288" y="2915051"/>
              <a:chExt cx="2732559" cy="1277751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7983588" y="213261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162219" y="1762506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305220" y="1606149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88863" y="17704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13128" y="223157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461141" y="29777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722910" y="374762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960929" y="477878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618" y="280220"/>
            <a:ext cx="5821382" cy="2454937"/>
            <a:chOff x="274618" y="280220"/>
            <a:chExt cx="5821382" cy="24549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4" r="23906" b="5806"/>
            <a:stretch/>
          </p:blipFill>
          <p:spPr>
            <a:xfrm>
              <a:off x="3674808" y="1094986"/>
              <a:ext cx="480570" cy="484402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74618" y="280220"/>
              <a:ext cx="5821382" cy="2454937"/>
              <a:chOff x="1149689" y="496530"/>
              <a:chExt cx="5821382" cy="245493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9689" y="1015791"/>
                <a:ext cx="1081549" cy="108154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67085" y="1332271"/>
                <a:ext cx="442452" cy="4424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64827" y="1425678"/>
                <a:ext cx="255638" cy="255638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44060" y="2392933"/>
                <a:ext cx="5527011" cy="558534"/>
                <a:chOff x="919312" y="3331012"/>
                <a:chExt cx="4031829" cy="558534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Arrow Connector 14"/>
              <p:cNvCxnSpPr/>
              <p:nvPr/>
            </p:nvCxnSpPr>
            <p:spPr>
              <a:xfrm>
                <a:off x="1690463" y="914400"/>
                <a:ext cx="31863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690463" y="2171686"/>
                <a:ext cx="4602183" cy="12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8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789" t="-33333" r="-5614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1765" r="-441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162" r="-405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2698" r="-634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1" name="Group 90"/>
          <p:cNvGrpSpPr/>
          <p:nvPr/>
        </p:nvGrpSpPr>
        <p:grpSpPr>
          <a:xfrm>
            <a:off x="7195931" y="2382194"/>
            <a:ext cx="4031829" cy="1403143"/>
            <a:chOff x="7195931" y="2382194"/>
            <a:chExt cx="4031829" cy="1403143"/>
          </a:xfrm>
        </p:grpSpPr>
        <p:grpSp>
          <p:nvGrpSpPr>
            <p:cNvPr id="84" name="Group 83"/>
            <p:cNvGrpSpPr/>
            <p:nvPr/>
          </p:nvGrpSpPr>
          <p:grpSpPr>
            <a:xfrm>
              <a:off x="7195931" y="2382194"/>
              <a:ext cx="4031829" cy="1403143"/>
              <a:chOff x="7195931" y="2382194"/>
              <a:chExt cx="4031829" cy="14031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195931" y="3226803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7339942" y="2735157"/>
                <a:ext cx="33609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/>
              <p:cNvGrpSpPr/>
              <p:nvPr/>
            </p:nvGrpSpPr>
            <p:grpSpPr>
              <a:xfrm>
                <a:off x="7369608" y="2869341"/>
                <a:ext cx="3366984" cy="180365"/>
                <a:chOff x="7658423" y="1678015"/>
                <a:chExt cx="3366984" cy="18036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65842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79871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793900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07929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9587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359878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50016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64046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780751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921042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061333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201624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341915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482206" y="1678016"/>
                  <a:ext cx="140291" cy="18036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622497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762788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0307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004337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183661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323952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46424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60453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74482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88511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12500" r="-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>
              <a:off x="9165168" y="3433158"/>
              <a:ext cx="196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239246" y="3313471"/>
            <a:ext cx="4454013" cy="2520050"/>
            <a:chOff x="1239246" y="3313471"/>
            <a:chExt cx="4454013" cy="2520050"/>
          </a:xfrm>
        </p:grpSpPr>
        <p:grpSp>
          <p:nvGrpSpPr>
            <p:cNvPr id="52" name="Group 51"/>
            <p:cNvGrpSpPr/>
            <p:nvPr/>
          </p:nvGrpSpPr>
          <p:grpSpPr>
            <a:xfrm>
              <a:off x="1239246" y="3313471"/>
              <a:ext cx="4454013" cy="2520050"/>
              <a:chOff x="1179871" y="3313471"/>
              <a:chExt cx="4454013" cy="252005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179871" y="3313471"/>
                <a:ext cx="4454013" cy="2477729"/>
                <a:chOff x="1179871" y="3313471"/>
                <a:chExt cx="4454013" cy="2477729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179871" y="3313471"/>
                  <a:ext cx="4454013" cy="247772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33738" y="4301854"/>
                      <a:ext cx="4074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3738" y="4301854"/>
                      <a:ext cx="407483" cy="307777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l="-7463" r="-298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299423" y="5319195"/>
                      <a:ext cx="4171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9423" y="5319195"/>
                      <a:ext cx="417101" cy="307777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5797" r="-434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8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61" t="44469" r="28769" b="37272"/>
              <a:stretch/>
            </p:blipFill>
            <p:spPr>
              <a:xfrm rot="11495484">
                <a:off x="4026143" y="5068539"/>
                <a:ext cx="867197" cy="39812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9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73" t="16175" r="37342" b="67301"/>
              <a:stretch/>
            </p:blipFill>
            <p:spPr>
              <a:xfrm rot="17260189">
                <a:off x="1919919" y="4999616"/>
                <a:ext cx="1104330" cy="56348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50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79" t="45801" r="33816" b="40631"/>
              <a:stretch/>
            </p:blipFill>
            <p:spPr>
              <a:xfrm rot="1832185">
                <a:off x="1993235" y="3561758"/>
                <a:ext cx="957698" cy="46565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2253096" y="5248991"/>
                    <a:ext cx="4084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96" y="5248991"/>
                    <a:ext cx="408445" cy="307777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l="-5970" r="-597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4491026" y="5099678"/>
                    <a:ext cx="4276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1026" y="5099678"/>
                    <a:ext cx="427618" cy="307777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l="-5634" r="-281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139607" y="3418987"/>
                    <a:ext cx="39108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9607" y="3418987"/>
                    <a:ext cx="391083" cy="307777"/>
                  </a:xfrm>
                  <a:prstGeom prst="rect">
                    <a:avLst/>
                  </a:prstGeom>
                  <a:blipFill rotWithShape="0">
                    <a:blip r:embed="rId53"/>
                    <a:stretch>
                      <a:fillRect l="-10938" r="-625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50"/>
              <p:cNvSpPr/>
              <p:nvPr/>
            </p:nvSpPr>
            <p:spPr>
              <a:xfrm>
                <a:off x="4417621" y="523179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408762" y="526544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418662" y="37434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2498507" y="3752980"/>
              <a:ext cx="2013050" cy="1514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493870" y="5283398"/>
              <a:ext cx="20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493870" y="3752980"/>
              <a:ext cx="2371" cy="154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42219" y="668595"/>
            <a:ext cx="4925961" cy="2913321"/>
            <a:chOff x="953729" y="599769"/>
            <a:chExt cx="4925961" cy="2913321"/>
          </a:xfrm>
        </p:grpSpPr>
        <p:grpSp>
          <p:nvGrpSpPr>
            <p:cNvPr id="51" name="Group 50"/>
            <p:cNvGrpSpPr/>
            <p:nvPr/>
          </p:nvGrpSpPr>
          <p:grpSpPr>
            <a:xfrm>
              <a:off x="953729" y="599769"/>
              <a:ext cx="4925961" cy="2913321"/>
              <a:chOff x="2418735" y="835743"/>
              <a:chExt cx="4925961" cy="291332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2418735" y="1699065"/>
                <a:ext cx="3687097" cy="1742229"/>
              </a:xfrm>
              <a:custGeom>
                <a:avLst/>
                <a:gdLst>
                  <a:gd name="connsiteX0" fmla="*/ 0 w 3687097"/>
                  <a:gd name="connsiteY0" fmla="*/ 9832 h 934068"/>
                  <a:gd name="connsiteX1" fmla="*/ 1848465 w 3687097"/>
                  <a:gd name="connsiteY1" fmla="*/ 934064 h 934068"/>
                  <a:gd name="connsiteX2" fmla="*/ 3687097 w 3687097"/>
                  <a:gd name="connsiteY2" fmla="*/ 0 h 93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87097" h="934068">
                    <a:moveTo>
                      <a:pt x="0" y="9832"/>
                    </a:moveTo>
                    <a:cubicBezTo>
                      <a:pt x="616974" y="472767"/>
                      <a:pt x="1233949" y="935703"/>
                      <a:pt x="1848465" y="934064"/>
                    </a:cubicBezTo>
                    <a:cubicBezTo>
                      <a:pt x="2462981" y="932425"/>
                      <a:pt x="3075039" y="466212"/>
                      <a:pt x="3687097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3" idx="1"/>
              </p:cNvCxnSpPr>
              <p:nvPr/>
            </p:nvCxnSpPr>
            <p:spPr>
              <a:xfrm flipV="1">
                <a:off x="4267200" y="2138517"/>
                <a:ext cx="2047126" cy="13027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2419183" y="1560871"/>
                <a:ext cx="3687097" cy="29496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33" idx="1"/>
              </p:cNvCxnSpPr>
              <p:nvPr/>
            </p:nvCxnSpPr>
            <p:spPr>
              <a:xfrm flipH="1" flipV="1">
                <a:off x="4262284" y="835743"/>
                <a:ext cx="4916" cy="260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3" idx="1"/>
              </p:cNvCxnSpPr>
              <p:nvPr/>
            </p:nvCxnSpPr>
            <p:spPr>
              <a:xfrm>
                <a:off x="4267200" y="3441287"/>
                <a:ext cx="3077496" cy="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917875" y="3441287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875" y="3441287"/>
                    <a:ext cx="21454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989185" y="851975"/>
                    <a:ext cx="1983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9185" y="851975"/>
                    <a:ext cx="19832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022757" y="1824335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757" y="1824335"/>
                    <a:ext cx="21454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714" r="-2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/>
            <p:cNvGrpSpPr/>
            <p:nvPr/>
          </p:nvGrpSpPr>
          <p:grpSpPr>
            <a:xfrm>
              <a:off x="5152103" y="1463091"/>
              <a:ext cx="334132" cy="1742222"/>
              <a:chOff x="5152103" y="1463091"/>
              <a:chExt cx="334132" cy="174222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5152103" y="1463091"/>
                <a:ext cx="0" cy="17422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68675" y="2226895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8675" y="2226895"/>
                    <a:ext cx="217560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8571" r="-25714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blipFill>
                <a:blip r:embed="rId10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616344" y="721565"/>
            <a:ext cx="4925961" cy="2927497"/>
            <a:chOff x="6616344" y="806408"/>
            <a:chExt cx="4925961" cy="2927497"/>
          </a:xfrm>
        </p:grpSpPr>
        <p:grpSp>
          <p:nvGrpSpPr>
            <p:cNvPr id="23" name="Group 22"/>
            <p:cNvGrpSpPr/>
            <p:nvPr/>
          </p:nvGrpSpPr>
          <p:grpSpPr>
            <a:xfrm>
              <a:off x="6616344" y="806408"/>
              <a:ext cx="4925961" cy="2927497"/>
              <a:chOff x="953729" y="585593"/>
              <a:chExt cx="4925961" cy="292749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953729" y="585593"/>
                <a:ext cx="4925961" cy="2927497"/>
                <a:chOff x="2418735" y="821567"/>
                <a:chExt cx="4925961" cy="292749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418735" y="821567"/>
                  <a:ext cx="4925961" cy="2927497"/>
                  <a:chOff x="2418735" y="821567"/>
                  <a:chExt cx="4925961" cy="2927497"/>
                </a:xfrm>
              </p:grpSpPr>
              <p:sp>
                <p:nvSpPr>
                  <p:cNvPr id="36" name="Freeform 35"/>
                  <p:cNvSpPr/>
                  <p:nvPr/>
                </p:nvSpPr>
                <p:spPr>
                  <a:xfrm>
                    <a:off x="2418735" y="1547076"/>
                    <a:ext cx="3687097" cy="1894218"/>
                  </a:xfrm>
                  <a:custGeom>
                    <a:avLst/>
                    <a:gdLst>
                      <a:gd name="connsiteX0" fmla="*/ 0 w 3687097"/>
                      <a:gd name="connsiteY0" fmla="*/ 9832 h 934068"/>
                      <a:gd name="connsiteX1" fmla="*/ 1848465 w 3687097"/>
                      <a:gd name="connsiteY1" fmla="*/ 934064 h 934068"/>
                      <a:gd name="connsiteX2" fmla="*/ 3687097 w 3687097"/>
                      <a:gd name="connsiteY2" fmla="*/ 0 h 9340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87097" h="934068">
                        <a:moveTo>
                          <a:pt x="0" y="9832"/>
                        </a:moveTo>
                        <a:cubicBezTo>
                          <a:pt x="616974" y="472767"/>
                          <a:pt x="1233949" y="935703"/>
                          <a:pt x="1848465" y="934064"/>
                        </a:cubicBezTo>
                        <a:cubicBezTo>
                          <a:pt x="2462981" y="932425"/>
                          <a:pt x="3075039" y="466212"/>
                          <a:pt x="3687097" y="0"/>
                        </a:cubicBezTo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4267200" y="2138516"/>
                    <a:ext cx="2047126" cy="130277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/>
                  <p:cNvSpPr/>
                  <p:nvPr/>
                </p:nvSpPr>
                <p:spPr>
                  <a:xfrm>
                    <a:off x="2426109" y="1408882"/>
                    <a:ext cx="3687097" cy="2949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975087" y="2230993"/>
                    <a:ext cx="2562769" cy="23153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Arrow Connector 40"/>
                  <p:cNvCxnSpPr>
                    <a:stCxn id="36" idx="1"/>
                  </p:cNvCxnSpPr>
                  <p:nvPr/>
                </p:nvCxnSpPr>
                <p:spPr>
                  <a:xfrm flipH="1" flipV="1">
                    <a:off x="4256640" y="821567"/>
                    <a:ext cx="0" cy="261971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4267200" y="3441290"/>
                    <a:ext cx="307749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6917875" y="3441287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17875" y="3441287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1429" r="-11429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3989185" y="851975"/>
                        <a:ext cx="1983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9185" y="851975"/>
                        <a:ext cx="198324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5625" r="-12500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6022757" y="1824335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2757" y="1824335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5714" r="-28571" b="-3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883806" y="2335566"/>
                  <a:ext cx="0" cy="16524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2519329" y="2230993"/>
                      <a:ext cx="3474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𝑑𝑧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9329" y="2230993"/>
                      <a:ext cx="347403" cy="30777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7544" r="-14035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723731" y="2186404"/>
                      <a:ext cx="4387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3731" y="2186404"/>
                      <a:ext cx="438774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2500" r="-12500"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5152103" y="1311102"/>
                <a:ext cx="334132" cy="1894211"/>
                <a:chOff x="5152103" y="1311102"/>
                <a:chExt cx="334132" cy="1894211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5152103" y="1311102"/>
                  <a:ext cx="0" cy="189421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268675" y="207299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68675" y="2072990"/>
                      <a:ext cx="217560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25000" r="-25000"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0" name="Freeform 9"/>
            <p:cNvSpPr/>
            <p:nvPr/>
          </p:nvSpPr>
          <p:spPr>
            <a:xfrm>
              <a:off x="7176722" y="2348089"/>
              <a:ext cx="2551655" cy="224503"/>
            </a:xfrm>
            <a:custGeom>
              <a:avLst/>
              <a:gdLst>
                <a:gd name="connsiteX0" fmla="*/ 0 w 2568223"/>
                <a:gd name="connsiteY0" fmla="*/ 0 h 135467"/>
                <a:gd name="connsiteX1" fmla="*/ 5645 w 2568223"/>
                <a:gd name="connsiteY1" fmla="*/ 129822 h 135467"/>
                <a:gd name="connsiteX2" fmla="*/ 2562578 w 2568223"/>
                <a:gd name="connsiteY2" fmla="*/ 135467 h 135467"/>
                <a:gd name="connsiteX3" fmla="*/ 2568223 w 2568223"/>
                <a:gd name="connsiteY3" fmla="*/ 0 h 135467"/>
                <a:gd name="connsiteX4" fmla="*/ 0 w 2568223"/>
                <a:gd name="connsiteY4" fmla="*/ 0 h 135467"/>
                <a:gd name="connsiteX0" fmla="*/ 0 w 2568223"/>
                <a:gd name="connsiteY0" fmla="*/ 0 h 213876"/>
                <a:gd name="connsiteX1" fmla="*/ 5645 w 2568223"/>
                <a:gd name="connsiteY1" fmla="*/ 129822 h 213876"/>
                <a:gd name="connsiteX2" fmla="*/ 2562578 w 2568223"/>
                <a:gd name="connsiteY2" fmla="*/ 135467 h 213876"/>
                <a:gd name="connsiteX3" fmla="*/ 2568223 w 2568223"/>
                <a:gd name="connsiteY3" fmla="*/ 0 h 213876"/>
                <a:gd name="connsiteX4" fmla="*/ 0 w 2568223"/>
                <a:gd name="connsiteY4" fmla="*/ 0 h 213876"/>
                <a:gd name="connsiteX0" fmla="*/ 0 w 2568223"/>
                <a:gd name="connsiteY0" fmla="*/ 0 h 244469"/>
                <a:gd name="connsiteX1" fmla="*/ 5645 w 2568223"/>
                <a:gd name="connsiteY1" fmla="*/ 129822 h 244469"/>
                <a:gd name="connsiteX2" fmla="*/ 2562578 w 2568223"/>
                <a:gd name="connsiteY2" fmla="*/ 135467 h 244469"/>
                <a:gd name="connsiteX3" fmla="*/ 2568223 w 2568223"/>
                <a:gd name="connsiteY3" fmla="*/ 0 h 244469"/>
                <a:gd name="connsiteX4" fmla="*/ 0 w 2568223"/>
                <a:gd name="connsiteY4" fmla="*/ 0 h 244469"/>
                <a:gd name="connsiteX0" fmla="*/ 0 w 2568223"/>
                <a:gd name="connsiteY0" fmla="*/ 0 h 242655"/>
                <a:gd name="connsiteX1" fmla="*/ 5645 w 2568223"/>
                <a:gd name="connsiteY1" fmla="*/ 129822 h 242655"/>
                <a:gd name="connsiteX2" fmla="*/ 2562578 w 2568223"/>
                <a:gd name="connsiteY2" fmla="*/ 135467 h 242655"/>
                <a:gd name="connsiteX3" fmla="*/ 2568223 w 2568223"/>
                <a:gd name="connsiteY3" fmla="*/ 0 h 242655"/>
                <a:gd name="connsiteX4" fmla="*/ 0 w 2568223"/>
                <a:gd name="connsiteY4" fmla="*/ 0 h 242655"/>
                <a:gd name="connsiteX0" fmla="*/ 0 w 2568223"/>
                <a:gd name="connsiteY0" fmla="*/ 0 h 240868"/>
                <a:gd name="connsiteX1" fmla="*/ 5645 w 2568223"/>
                <a:gd name="connsiteY1" fmla="*/ 129822 h 240868"/>
                <a:gd name="connsiteX2" fmla="*/ 2562578 w 2568223"/>
                <a:gd name="connsiteY2" fmla="*/ 135467 h 240868"/>
                <a:gd name="connsiteX3" fmla="*/ 2568223 w 2568223"/>
                <a:gd name="connsiteY3" fmla="*/ 0 h 240868"/>
                <a:gd name="connsiteX4" fmla="*/ 0 w 2568223"/>
                <a:gd name="connsiteY4" fmla="*/ 0 h 240868"/>
                <a:gd name="connsiteX0" fmla="*/ 0 w 2568223"/>
                <a:gd name="connsiteY0" fmla="*/ 0 h 240868"/>
                <a:gd name="connsiteX1" fmla="*/ 5645 w 2568223"/>
                <a:gd name="connsiteY1" fmla="*/ 129822 h 240868"/>
                <a:gd name="connsiteX2" fmla="*/ 2562578 w 2568223"/>
                <a:gd name="connsiteY2" fmla="*/ 135467 h 240868"/>
                <a:gd name="connsiteX3" fmla="*/ 2568223 w 2568223"/>
                <a:gd name="connsiteY3" fmla="*/ 0 h 240868"/>
                <a:gd name="connsiteX4" fmla="*/ 0 w 2568223"/>
                <a:gd name="connsiteY4" fmla="*/ 0 h 240868"/>
                <a:gd name="connsiteX0" fmla="*/ 0 w 2568223"/>
                <a:gd name="connsiteY0" fmla="*/ 0 h 240868"/>
                <a:gd name="connsiteX1" fmla="*/ 5645 w 2568223"/>
                <a:gd name="connsiteY1" fmla="*/ 129822 h 240868"/>
                <a:gd name="connsiteX2" fmla="*/ 2562578 w 2568223"/>
                <a:gd name="connsiteY2" fmla="*/ 135467 h 240868"/>
                <a:gd name="connsiteX3" fmla="*/ 2568223 w 2568223"/>
                <a:gd name="connsiteY3" fmla="*/ 0 h 240868"/>
                <a:gd name="connsiteX4" fmla="*/ 0 w 2568223"/>
                <a:gd name="connsiteY4" fmla="*/ 0 h 240868"/>
                <a:gd name="connsiteX0" fmla="*/ 0 w 2568223"/>
                <a:gd name="connsiteY0" fmla="*/ 0 h 240868"/>
                <a:gd name="connsiteX1" fmla="*/ 5645 w 2568223"/>
                <a:gd name="connsiteY1" fmla="*/ 129822 h 240868"/>
                <a:gd name="connsiteX2" fmla="*/ 2562578 w 2568223"/>
                <a:gd name="connsiteY2" fmla="*/ 135467 h 240868"/>
                <a:gd name="connsiteX3" fmla="*/ 2568223 w 2568223"/>
                <a:gd name="connsiteY3" fmla="*/ 0 h 240868"/>
                <a:gd name="connsiteX4" fmla="*/ 0 w 2568223"/>
                <a:gd name="connsiteY4" fmla="*/ 0 h 240868"/>
                <a:gd name="connsiteX0" fmla="*/ 0 w 2568223"/>
                <a:gd name="connsiteY0" fmla="*/ 0 h 240868"/>
                <a:gd name="connsiteX1" fmla="*/ 5645 w 2568223"/>
                <a:gd name="connsiteY1" fmla="*/ 129822 h 240868"/>
                <a:gd name="connsiteX2" fmla="*/ 2562578 w 2568223"/>
                <a:gd name="connsiteY2" fmla="*/ 135467 h 240868"/>
                <a:gd name="connsiteX3" fmla="*/ 2568223 w 2568223"/>
                <a:gd name="connsiteY3" fmla="*/ 0 h 240868"/>
                <a:gd name="connsiteX4" fmla="*/ 0 w 2568223"/>
                <a:gd name="connsiteY4" fmla="*/ 0 h 240868"/>
                <a:gd name="connsiteX0" fmla="*/ 0 w 2579512"/>
                <a:gd name="connsiteY0" fmla="*/ 0 h 240868"/>
                <a:gd name="connsiteX1" fmla="*/ 5645 w 2579512"/>
                <a:gd name="connsiteY1" fmla="*/ 129822 h 240868"/>
                <a:gd name="connsiteX2" fmla="*/ 2562578 w 2579512"/>
                <a:gd name="connsiteY2" fmla="*/ 135467 h 240868"/>
                <a:gd name="connsiteX3" fmla="*/ 2579512 w 2579512"/>
                <a:gd name="connsiteY3" fmla="*/ 5645 h 240868"/>
                <a:gd name="connsiteX4" fmla="*/ 0 w 2579512"/>
                <a:gd name="connsiteY4" fmla="*/ 0 h 240868"/>
                <a:gd name="connsiteX0" fmla="*/ 0 w 2579512"/>
                <a:gd name="connsiteY0" fmla="*/ 0 h 240868"/>
                <a:gd name="connsiteX1" fmla="*/ 5645 w 2579512"/>
                <a:gd name="connsiteY1" fmla="*/ 129822 h 240868"/>
                <a:gd name="connsiteX2" fmla="*/ 2573867 w 2579512"/>
                <a:gd name="connsiteY2" fmla="*/ 135467 h 240868"/>
                <a:gd name="connsiteX3" fmla="*/ 2579512 w 2579512"/>
                <a:gd name="connsiteY3" fmla="*/ 5645 h 240868"/>
                <a:gd name="connsiteX4" fmla="*/ 0 w 2579512"/>
                <a:gd name="connsiteY4" fmla="*/ 0 h 240868"/>
                <a:gd name="connsiteX0" fmla="*/ 0 w 2579512"/>
                <a:gd name="connsiteY0" fmla="*/ 0 h 230913"/>
                <a:gd name="connsiteX1" fmla="*/ 5645 w 2579512"/>
                <a:gd name="connsiteY1" fmla="*/ 129822 h 230913"/>
                <a:gd name="connsiteX2" fmla="*/ 2573867 w 2579512"/>
                <a:gd name="connsiteY2" fmla="*/ 118534 h 230913"/>
                <a:gd name="connsiteX3" fmla="*/ 2579512 w 2579512"/>
                <a:gd name="connsiteY3" fmla="*/ 5645 h 230913"/>
                <a:gd name="connsiteX4" fmla="*/ 0 w 2579512"/>
                <a:gd name="connsiteY4" fmla="*/ 0 h 230913"/>
                <a:gd name="connsiteX0" fmla="*/ 0 w 2579512"/>
                <a:gd name="connsiteY0" fmla="*/ 0 h 221756"/>
                <a:gd name="connsiteX1" fmla="*/ 5645 w 2579512"/>
                <a:gd name="connsiteY1" fmla="*/ 107244 h 221756"/>
                <a:gd name="connsiteX2" fmla="*/ 2573867 w 2579512"/>
                <a:gd name="connsiteY2" fmla="*/ 118534 h 221756"/>
                <a:gd name="connsiteX3" fmla="*/ 2579512 w 2579512"/>
                <a:gd name="connsiteY3" fmla="*/ 5645 h 221756"/>
                <a:gd name="connsiteX4" fmla="*/ 0 w 2579512"/>
                <a:gd name="connsiteY4" fmla="*/ 0 h 221756"/>
                <a:gd name="connsiteX0" fmla="*/ 0 w 2579512"/>
                <a:gd name="connsiteY0" fmla="*/ 0 h 221756"/>
                <a:gd name="connsiteX1" fmla="*/ 5645 w 2579512"/>
                <a:gd name="connsiteY1" fmla="*/ 107244 h 221756"/>
                <a:gd name="connsiteX2" fmla="*/ 2530873 w 2579512"/>
                <a:gd name="connsiteY2" fmla="*/ 118534 h 221756"/>
                <a:gd name="connsiteX3" fmla="*/ 2579512 w 2579512"/>
                <a:gd name="connsiteY3" fmla="*/ 5645 h 221756"/>
                <a:gd name="connsiteX4" fmla="*/ 0 w 2579512"/>
                <a:gd name="connsiteY4" fmla="*/ 0 h 221756"/>
                <a:gd name="connsiteX0" fmla="*/ 0 w 2579512"/>
                <a:gd name="connsiteY0" fmla="*/ 0 h 224503"/>
                <a:gd name="connsiteX1" fmla="*/ 55806 w 2579512"/>
                <a:gd name="connsiteY1" fmla="*/ 114332 h 224503"/>
                <a:gd name="connsiteX2" fmla="*/ 2530873 w 2579512"/>
                <a:gd name="connsiteY2" fmla="*/ 118534 h 224503"/>
                <a:gd name="connsiteX3" fmla="*/ 2579512 w 2579512"/>
                <a:gd name="connsiteY3" fmla="*/ 5645 h 224503"/>
                <a:gd name="connsiteX4" fmla="*/ 0 w 2579512"/>
                <a:gd name="connsiteY4" fmla="*/ 0 h 22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9512" h="224503">
                  <a:moveTo>
                    <a:pt x="0" y="0"/>
                  </a:moveTo>
                  <a:lnTo>
                    <a:pt x="55806" y="114332"/>
                  </a:lnTo>
                  <a:cubicBezTo>
                    <a:pt x="569449" y="217813"/>
                    <a:pt x="1221362" y="297274"/>
                    <a:pt x="2530873" y="118534"/>
                  </a:cubicBezTo>
                  <a:lnTo>
                    <a:pt x="2579512" y="5645"/>
                  </a:lnTo>
                  <a:cubicBezTo>
                    <a:pt x="2220149" y="107245"/>
                    <a:pt x="856074" y="18062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8448910" y="2340770"/>
              <a:ext cx="12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829484" y="1961572"/>
                  <a:ext cx="57883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𝑧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484" y="1961572"/>
                  <a:ext cx="578839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53" r="-10526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41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13422</TotalTime>
  <Words>282</Words>
  <Application>Microsoft Macintosh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288</cp:revision>
  <dcterms:created xsi:type="dcterms:W3CDTF">2017-07-11T12:03:09Z</dcterms:created>
  <dcterms:modified xsi:type="dcterms:W3CDTF">2018-08-22T18:20:00Z</dcterms:modified>
</cp:coreProperties>
</file>