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7"/>
    <p:restoredTop sz="94737"/>
  </p:normalViewPr>
  <p:slideViewPr>
    <p:cSldViewPr snapToGrid="0">
      <p:cViewPr>
        <p:scale>
          <a:sx n="190" d="100"/>
          <a:sy n="190" d="100"/>
        </p:scale>
        <p:origin x="-5976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image" Target="../media/image17.png"/><Relationship Id="rId12" Type="http://schemas.openxmlformats.org/officeDocument/2006/relationships/image" Target="../media/image146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5" Type="http://schemas.openxmlformats.org/officeDocument/2006/relationships/image" Target="../media/image3.png"/><Relationship Id="rId10" Type="http://schemas.openxmlformats.org/officeDocument/2006/relationships/image" Target="../media/image144.png"/><Relationship Id="rId4" Type="http://schemas.openxmlformats.org/officeDocument/2006/relationships/image" Target="../media/image18.png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42.png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34" Type="http://schemas.openxmlformats.org/officeDocument/2006/relationships/image" Target="../media/image109.png"/><Relationship Id="rId7" Type="http://schemas.openxmlformats.org/officeDocument/2006/relationships/image" Target="../media/image103.png"/><Relationship Id="rId33" Type="http://schemas.openxmlformats.org/officeDocument/2006/relationships/image" Target="../media/image108.png"/><Relationship Id="rId38" Type="http://schemas.openxmlformats.org/officeDocument/2006/relationships/image" Target="../media/image113.png"/><Relationship Id="rId2" Type="http://schemas.openxmlformats.org/officeDocument/2006/relationships/image" Target="../media/image9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32" Type="http://schemas.openxmlformats.org/officeDocument/2006/relationships/image" Target="../media/image107.png"/><Relationship Id="rId37" Type="http://schemas.openxmlformats.org/officeDocument/2006/relationships/image" Target="../media/image112.png"/><Relationship Id="rId5" Type="http://schemas.openxmlformats.org/officeDocument/2006/relationships/image" Target="../media/image101.png"/><Relationship Id="rId28" Type="http://schemas.openxmlformats.org/officeDocument/2006/relationships/image" Target="../media/image62.png"/><Relationship Id="rId36" Type="http://schemas.openxmlformats.org/officeDocument/2006/relationships/image" Target="../media/image111.png"/><Relationship Id="rId31" Type="http://schemas.openxmlformats.org/officeDocument/2006/relationships/image" Target="../media/image106.png"/><Relationship Id="rId4" Type="http://schemas.openxmlformats.org/officeDocument/2006/relationships/image" Target="../media/image100.png"/><Relationship Id="rId27" Type="http://schemas.openxmlformats.org/officeDocument/2006/relationships/image" Target="../media/image61.png"/><Relationship Id="rId30" Type="http://schemas.openxmlformats.org/officeDocument/2006/relationships/image" Target="../media/image105.png"/><Relationship Id="rId35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578981" y="2341851"/>
            <a:ext cx="2741238" cy="1601441"/>
            <a:chOff x="5578981" y="2341851"/>
            <a:chExt cx="2741238" cy="1601441"/>
          </a:xfrm>
        </p:grpSpPr>
        <p:grpSp>
          <p:nvGrpSpPr>
            <p:cNvPr id="68" name="Group 67"/>
            <p:cNvGrpSpPr/>
            <p:nvPr/>
          </p:nvGrpSpPr>
          <p:grpSpPr>
            <a:xfrm>
              <a:off x="5578981" y="2790432"/>
              <a:ext cx="2741238" cy="1152860"/>
              <a:chOff x="5560793" y="3188617"/>
              <a:chExt cx="2741238" cy="115286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560793" y="3198006"/>
                <a:ext cx="1064667" cy="1143471"/>
                <a:chOff x="5045603" y="2979123"/>
                <a:chExt cx="1064667" cy="1143471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5442824" y="2979123"/>
                  <a:ext cx="667446" cy="1108967"/>
                  <a:chOff x="5678875" y="3201951"/>
                  <a:chExt cx="667446" cy="1108967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5678875" y="3671801"/>
                    <a:ext cx="569343" cy="62972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5963546" y="3201951"/>
                    <a:ext cx="0" cy="110896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6081954" y="3289533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81954" y="3289533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0930" r="-18605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5045603" y="4113777"/>
                  <a:ext cx="675316" cy="881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5104599" y="3658110"/>
                      <a:ext cx="30149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4599" y="3658110"/>
                      <a:ext cx="301493" cy="35407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8571" t="-34483" r="-73469" b="-31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7209222" y="3188617"/>
                <a:ext cx="1092809" cy="1134606"/>
                <a:chOff x="5017461" y="2979123"/>
                <a:chExt cx="1092809" cy="1134606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5442824" y="2979123"/>
                  <a:ext cx="667446" cy="1108967"/>
                  <a:chOff x="5678875" y="3201951"/>
                  <a:chExt cx="667446" cy="1108967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5678875" y="3671801"/>
                    <a:ext cx="569343" cy="62972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/>
                  <p:cNvCxnSpPr/>
                  <p:nvPr/>
                </p:nvCxnSpPr>
                <p:spPr>
                  <a:xfrm flipV="1">
                    <a:off x="5963546" y="3201951"/>
                    <a:ext cx="0" cy="110896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6081954" y="3289533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81954" y="3289533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0930" r="-18605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5017461" y="4112290"/>
                  <a:ext cx="710034" cy="143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104599" y="3658110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4599" y="3658110"/>
                      <a:ext cx="267381" cy="35407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818" t="-32759" r="-81818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6" name="Straight Arrow Connector 65"/>
              <p:cNvCxnSpPr/>
              <p:nvPr/>
            </p:nvCxnSpPr>
            <p:spPr>
              <a:xfrm flipV="1">
                <a:off x="6961582" y="3841319"/>
                <a:ext cx="673003" cy="34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198735" y="3458167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8735" y="3458167"/>
                    <a:ext cx="237629" cy="34515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077" t="-35088" r="-89744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/>
            <p:cNvCxnSpPr/>
            <p:nvPr/>
          </p:nvCxnSpPr>
          <p:spPr>
            <a:xfrm flipV="1">
              <a:off x="5976202" y="2661920"/>
              <a:ext cx="569343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45549" y="2341851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549" y="2341851"/>
                  <a:ext cx="2174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83252" y="659876"/>
            <a:ext cx="6704479" cy="2789726"/>
            <a:chOff x="2317785" y="1008668"/>
            <a:chExt cx="6704479" cy="2789726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438067" y="2226381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25245" y="1817008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3333" r="-10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551944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3083774"/>
              <a:ext cx="763571" cy="4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86012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4788816" y="2221726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24142" y="1026737"/>
              <a:ext cx="1707460" cy="841883"/>
              <a:chOff x="2317785" y="1008668"/>
              <a:chExt cx="1707460" cy="841883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044424" y="224445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31602" y="1835077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7778" r="-1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6076362" y="2796256"/>
              <a:ext cx="761679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1602" y="1319753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6878" y="282755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6838041" y="2228670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41251" y="3071864"/>
              <a:ext cx="738393" cy="7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5920666" y="2546298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9470" y="4295408"/>
            <a:ext cx="2182483" cy="1275658"/>
            <a:chOff x="1402146" y="4391882"/>
            <a:chExt cx="2182483" cy="1275658"/>
          </a:xfrm>
        </p:grpSpPr>
        <p:sp>
          <p:nvSpPr>
            <p:cNvPr id="54" name="Rectangle 53"/>
            <p:cNvSpPr/>
            <p:nvPr/>
          </p:nvSpPr>
          <p:spPr>
            <a:xfrm rot="1669539">
              <a:off x="2140349" y="4391882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1402146" y="4545699"/>
              <a:ext cx="2182483" cy="1121841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67237" y="4592679"/>
            <a:ext cx="1934955" cy="869346"/>
            <a:chOff x="6767237" y="4592679"/>
            <a:chExt cx="1934955" cy="869346"/>
          </a:xfrm>
        </p:grpSpPr>
        <p:sp>
          <p:nvSpPr>
            <p:cNvPr id="59" name="Rectangle 58"/>
            <p:cNvSpPr/>
            <p:nvPr/>
          </p:nvSpPr>
          <p:spPr>
            <a:xfrm>
              <a:off x="7450044" y="459267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67237" y="5223169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92928" y="3921489"/>
            <a:ext cx="2182483" cy="1649577"/>
            <a:chOff x="1199470" y="3921489"/>
            <a:chExt cx="2182483" cy="1649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1199470" y="4295408"/>
              <a:ext cx="2182483" cy="1275658"/>
              <a:chOff x="1402146" y="4391882"/>
              <a:chExt cx="2182483" cy="1275658"/>
            </a:xfrm>
          </p:grpSpPr>
          <p:sp>
            <p:nvSpPr>
              <p:cNvPr id="85" name="Rectangle 84"/>
              <p:cNvSpPr/>
              <p:nvPr/>
            </p:nvSpPr>
            <p:spPr>
              <a:xfrm rot="1669539">
                <a:off x="2140349" y="4391882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>
                <a:off x="1402146" y="4545699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222344" y="4574307"/>
              <a:ext cx="0" cy="871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055802" y="3981187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612276" y="4478881"/>
              <a:ext cx="503402" cy="262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blipFill>
                  <a:blip r:embed="rId10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114055" y="4147748"/>
            <a:ext cx="1934955" cy="1724792"/>
            <a:chOff x="6767237" y="4157534"/>
            <a:chExt cx="1934955" cy="1724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6767237" y="4592679"/>
              <a:ext cx="1934955" cy="869346"/>
              <a:chOff x="6767237" y="4592679"/>
              <a:chExt cx="1934955" cy="86934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450044" y="459267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7734715" y="4907543"/>
              <a:ext cx="0" cy="97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832400" y="4238933"/>
              <a:ext cx="6307" cy="9834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blipFill>
                  <a:blip r:embed="rId12"/>
                  <a:stretch>
                    <a:fillRect l="-16000" t="-32258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03470" y="2636889"/>
            <a:ext cx="1934955" cy="1256951"/>
            <a:chOff x="403470" y="2636889"/>
            <a:chExt cx="1934955" cy="1256951"/>
          </a:xfrm>
        </p:grpSpPr>
        <p:grpSp>
          <p:nvGrpSpPr>
            <p:cNvPr id="17" name="Group 16"/>
            <p:cNvGrpSpPr/>
            <p:nvPr/>
          </p:nvGrpSpPr>
          <p:grpSpPr>
            <a:xfrm>
              <a:off x="403470" y="2636889"/>
              <a:ext cx="1934955" cy="1256951"/>
              <a:chOff x="1760892" y="2809907"/>
              <a:chExt cx="1934955" cy="12569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0892" y="3828002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610359">
                <a:off x="2686012" y="2956586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2234174" y="2809907"/>
                <a:ext cx="1084082" cy="1018095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3291980" y="2356444"/>
            <a:ext cx="3479716" cy="2266123"/>
            <a:chOff x="3291980" y="2356444"/>
            <a:chExt cx="3479716" cy="2266123"/>
          </a:xfrm>
        </p:grpSpPr>
        <p:sp>
          <p:nvSpPr>
            <p:cNvPr id="6" name="Rectangle 5"/>
            <p:cNvSpPr/>
            <p:nvPr/>
          </p:nvSpPr>
          <p:spPr>
            <a:xfrm>
              <a:off x="3291980" y="3929011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610359">
              <a:off x="5717257" y="2969236"/>
              <a:ext cx="436892" cy="4155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3765262" y="2910916"/>
              <a:ext cx="1084082" cy="1018095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50654" y="3156545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blipFill>
                  <a:blip r:embed="rId4"/>
                  <a:stretch>
                    <a:fillRect l="-11429" t="-32258" r="-42857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786851" y="2863694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0526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5496719" y="2977817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3814760" y="3363316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42853" y="3659847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7554" y="3334728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0876" y="2356444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blipFill>
                  <a:blip r:embed="rId7"/>
                  <a:stretch>
                    <a:fillRect l="-10000" t="-30645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blipFill>
                  <a:blip r:embed="rId8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9211" r="-263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blipFill>
                  <a:blip r:embed="rId10"/>
                  <a:stretch>
                    <a:fillRect l="-10667" r="-2667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5942238" y="1001767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1662" y="1496122"/>
            <a:ext cx="3274875" cy="2847883"/>
            <a:chOff x="7331662" y="1496122"/>
            <a:chExt cx="3274875" cy="284788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7600739" y="3194133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11013" y="3225064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171710" y="3195755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109010" y="1496122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32258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blipFill>
                  <a:blip r:embed="rId12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266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blipFill>
                  <a:blip r:embed="rId14"/>
                  <a:stretch>
                    <a:fillRect l="-10811" r="-2703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/>
            <p:cNvSpPr/>
            <p:nvPr/>
          </p:nvSpPr>
          <p:spPr>
            <a:xfrm>
              <a:off x="8051951" y="308727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562348" y="311491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619732" y="3234682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blipFill>
                  <a:blip r:embed="rId15"/>
                  <a:stretch>
                    <a:fillRect l="-11429" t="-32787" r="-428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9662383" y="2734566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H="1" flipV="1">
              <a:off x="9230728" y="2851883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blipFill>
                  <a:blip r:embed="rId17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1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60624" y="2395153"/>
            <a:ext cx="2007850" cy="1972801"/>
            <a:chOff x="876752" y="2636889"/>
            <a:chExt cx="2007850" cy="1972801"/>
          </a:xfrm>
        </p:grpSpPr>
        <p:grpSp>
          <p:nvGrpSpPr>
            <p:cNvPr id="88" name="Group 87"/>
            <p:cNvGrpSpPr/>
            <p:nvPr/>
          </p:nvGrpSpPr>
          <p:grpSpPr>
            <a:xfrm>
              <a:off x="876752" y="2636889"/>
              <a:ext cx="2007850" cy="1972801"/>
              <a:chOff x="876752" y="2636889"/>
              <a:chExt cx="2007850" cy="1972801"/>
            </a:xfrm>
          </p:grpSpPr>
          <p:sp>
            <p:nvSpPr>
              <p:cNvPr id="39" name="Rectangle 38"/>
              <p:cNvSpPr/>
              <p:nvPr/>
            </p:nvSpPr>
            <p:spPr>
              <a:xfrm rot="2610359">
                <a:off x="1319163" y="2783568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>
                <a:off x="876752" y="2636889"/>
                <a:ext cx="2007850" cy="1942019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Rectangle 40"/>
              <p:cNvSpPr/>
              <p:nvPr/>
            </p:nvSpPr>
            <p:spPr>
              <a:xfrm rot="2610359">
                <a:off x="2199375" y="3632352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70" r="-44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>
                <a:stCxn id="39" idx="3"/>
                <a:endCxn id="41" idx="1"/>
              </p:cNvCxnSpPr>
              <p:nvPr/>
            </p:nvCxnSpPr>
            <p:spPr>
              <a:xfrm>
                <a:off x="1696048" y="3141724"/>
                <a:ext cx="563333" cy="5480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ight Arrow 88"/>
            <p:cNvSpPr/>
            <p:nvPr/>
          </p:nvSpPr>
          <p:spPr>
            <a:xfrm rot="2596491">
              <a:off x="2038482" y="293947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60596" y="1056005"/>
            <a:ext cx="3325310" cy="2450706"/>
            <a:chOff x="3853081" y="1973581"/>
            <a:chExt cx="3325310" cy="2450706"/>
          </a:xfrm>
        </p:grpSpPr>
        <p:grpSp>
          <p:nvGrpSpPr>
            <p:cNvPr id="110" name="Group 109"/>
            <p:cNvGrpSpPr/>
            <p:nvPr/>
          </p:nvGrpSpPr>
          <p:grpSpPr>
            <a:xfrm>
              <a:off x="3896953" y="1973581"/>
              <a:ext cx="3281438" cy="2450706"/>
              <a:chOff x="3896953" y="1973581"/>
              <a:chExt cx="3281438" cy="245070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264267" y="307612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290" y="302601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102380" y="2916549"/>
                <a:ext cx="162530" cy="1648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324738" y="3198439"/>
                <a:ext cx="1899" cy="655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373081" y="2738443"/>
                <a:ext cx="314421" cy="339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370265" y="3180773"/>
                <a:ext cx="324488" cy="301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5809161" y="2804660"/>
                <a:ext cx="300068" cy="2766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5916145" y="2791127"/>
                <a:ext cx="253983" cy="223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92247" y="3164456"/>
                <a:ext cx="255" cy="886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201236" y="2644454"/>
                <a:ext cx="452183" cy="4513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212" t="-32759" r="-51515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35" r="-701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59" r="-6780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8" t="-32258" r="-40845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268" t="-32787" r="-4084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403" t="-34483" r="-50746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053" r="-2105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49" r="-1159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/>
              <p:cNvSpPr/>
              <p:nvPr/>
            </p:nvSpPr>
            <p:spPr>
              <a:xfrm rot="2596491">
                <a:off x="4330800" y="226001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Right Arrow 93"/>
              <p:cNvSpPr/>
              <p:nvPr/>
            </p:nvSpPr>
            <p:spPr>
              <a:xfrm rot="2596491">
                <a:off x="6440342" y="2285774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t="-36000" r="-91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 flipH="1">
              <a:off x="385308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710104" y="3137294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/>
          <p:cNvSpPr/>
          <p:nvPr/>
        </p:nvSpPr>
        <p:spPr>
          <a:xfrm>
            <a:off x="10642149" y="3021541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330020" y="2800191"/>
            <a:ext cx="300068" cy="276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0437004" y="2786658"/>
            <a:ext cx="253983" cy="2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13106" y="3159987"/>
            <a:ext cx="255" cy="886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0722095" y="2639985"/>
            <a:ext cx="452183" cy="451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blipFill>
                <a:blip r:embed="rId20"/>
                <a:stretch>
                  <a:fillRect l="-15517" r="-6897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blipFill>
                <a:blip r:embed="rId21"/>
                <a:stretch>
                  <a:fillRect l="-12676" t="-32258" r="-3943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blipFill>
                <a:blip r:embed="rId22"/>
                <a:stretch>
                  <a:fillRect l="-19403" t="-32759" r="-5074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blipFill>
                <a:blip r:embed="rId23"/>
                <a:stretch>
                  <a:fillRect l="-2899" r="-1014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blipFill>
                <a:blip r:embed="rId24"/>
                <a:stretch>
                  <a:fillRect l="-5970" r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Arrow 99"/>
          <p:cNvSpPr/>
          <p:nvPr/>
        </p:nvSpPr>
        <p:spPr>
          <a:xfrm rot="2596491">
            <a:off x="10961201" y="2281305"/>
            <a:ext cx="700928" cy="11897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blipFill>
                <a:blip r:embed="rId25"/>
                <a:stretch>
                  <a:fillRect l="-19444" t="-36000" r="-9444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>
            <a:off x="10230963" y="3132825"/>
            <a:ext cx="451627" cy="45068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3515451" y="5365940"/>
            <a:ext cx="898789" cy="709995"/>
            <a:chOff x="758520" y="708040"/>
            <a:chExt cx="2596102" cy="2135605"/>
          </a:xfrm>
        </p:grpSpPr>
        <p:grpSp>
          <p:nvGrpSpPr>
            <p:cNvPr id="103" name="Group 102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4" name="Rectangle 10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05694" y="1887084"/>
            <a:ext cx="1869768" cy="2556447"/>
            <a:chOff x="7312230" y="1973581"/>
            <a:chExt cx="1869768" cy="2556447"/>
          </a:xfrm>
        </p:grpSpPr>
        <p:sp>
          <p:nvSpPr>
            <p:cNvPr id="56" name="Oval 55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520535" y="3180773"/>
              <a:ext cx="324488" cy="301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2857" t="-32787" r="-41429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4324" r="-2162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ight Arrow 9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Rectangle 11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4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41758" y="557878"/>
            <a:ext cx="5688992" cy="2919031"/>
            <a:chOff x="2841758" y="557878"/>
            <a:chExt cx="5688992" cy="2919031"/>
          </a:xfrm>
        </p:grpSpPr>
        <p:sp>
          <p:nvSpPr>
            <p:cNvPr id="4" name="Right Triangle 3"/>
            <p:cNvSpPr/>
            <p:nvPr/>
          </p:nvSpPr>
          <p:spPr>
            <a:xfrm rot="16200000">
              <a:off x="3526190" y="1171745"/>
              <a:ext cx="1620732" cy="298959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1353" y="1856177"/>
              <a:ext cx="2699397" cy="16152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4050" y="1199123"/>
              <a:ext cx="657054" cy="65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856227">
              <a:off x="3900380" y="1983850"/>
              <a:ext cx="697188" cy="6617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88976" y="1512832"/>
              <a:ext cx="319032" cy="315970"/>
              <a:chOff x="6855696" y="5102145"/>
              <a:chExt cx="319032" cy="3159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9" idx="1"/>
            </p:cNvCxnSpPr>
            <p:nvPr/>
          </p:nvCxnSpPr>
          <p:spPr>
            <a:xfrm flipH="1" flipV="1">
              <a:off x="5748492" y="1512833"/>
              <a:ext cx="1265558" cy="12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0" idx="3"/>
            </p:cNvCxnSpPr>
            <p:nvPr/>
          </p:nvCxnSpPr>
          <p:spPr>
            <a:xfrm flipH="1">
              <a:off x="4553676" y="1559105"/>
              <a:ext cx="1082021" cy="586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29920" y="1647957"/>
              <a:ext cx="101432" cy="2027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Arrow 29"/>
            <p:cNvSpPr/>
            <p:nvPr/>
          </p:nvSpPr>
          <p:spPr>
            <a:xfrm rot="9036539">
              <a:off x="3611864" y="172344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6992113" y="877399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963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/>
          <p:cNvGrpSpPr/>
          <p:nvPr/>
        </p:nvGrpSpPr>
        <p:grpSpPr>
          <a:xfrm>
            <a:off x="2456484" y="3949069"/>
            <a:ext cx="2402574" cy="2398815"/>
            <a:chOff x="2456484" y="3949069"/>
            <a:chExt cx="2402574" cy="2398815"/>
          </a:xfrm>
        </p:grpSpPr>
        <p:sp>
          <p:nvSpPr>
            <p:cNvPr id="37" name="Oval 36"/>
            <p:cNvSpPr/>
            <p:nvPr/>
          </p:nvSpPr>
          <p:spPr>
            <a:xfrm>
              <a:off x="3848252" y="512302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929882" y="4844910"/>
              <a:ext cx="407484" cy="2753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902089" y="521054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513037" y="4489074"/>
              <a:ext cx="350060" cy="643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67481" y="4890052"/>
              <a:ext cx="508409" cy="302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blipFill>
                  <a:blip r:embed="rId7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5789" r="-701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1268" t="-30645" r="-40845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r="-392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692" r="-307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 flipV="1">
              <a:off x="3903003" y="5182907"/>
              <a:ext cx="434363" cy="74721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 rot="19741560">
              <a:off x="2456484" y="5120726"/>
              <a:ext cx="809200" cy="982636"/>
              <a:chOff x="-188596" y="641381"/>
              <a:chExt cx="2337329" cy="295568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88596" y="641381"/>
                <a:ext cx="2337329" cy="2955686"/>
                <a:chOff x="-161301" y="614085"/>
                <a:chExt cx="2337329" cy="295568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2125221" flipH="1">
                  <a:off x="5727" y="2023155"/>
                  <a:ext cx="1369175" cy="100804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6" name="Rectangle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3433"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07" name="Right Arrow 106"/>
            <p:cNvSpPr/>
            <p:nvPr/>
          </p:nvSpPr>
          <p:spPr>
            <a:xfrm rot="9036539">
              <a:off x="2701527" y="4313571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225462" y="3576414"/>
            <a:ext cx="2322588" cy="2891804"/>
            <a:chOff x="5225462" y="3576414"/>
            <a:chExt cx="2322588" cy="289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oup 120"/>
            <p:cNvGrpSpPr/>
            <p:nvPr/>
          </p:nvGrpSpPr>
          <p:grpSpPr>
            <a:xfrm>
              <a:off x="5225462" y="3895935"/>
              <a:ext cx="2322588" cy="2572283"/>
              <a:chOff x="5225462" y="3895935"/>
              <a:chExt cx="2322588" cy="257228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007124" y="4116518"/>
                <a:ext cx="1540926" cy="2351700"/>
                <a:chOff x="6441374" y="3855856"/>
                <a:chExt cx="1540926" cy="235170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6441374" y="4880566"/>
                  <a:ext cx="687786" cy="144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7209932" y="4947725"/>
                  <a:ext cx="255" cy="8868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559" r="-678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2676" t="-32258" r="-39437" b="-209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1212" t="-34483" r="-51515" b="-31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5970" r="-447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5385" r="-5769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Right Arrow 110"/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225462" y="5179527"/>
                <a:ext cx="809200" cy="982636"/>
                <a:chOff x="-188596" y="641381"/>
                <a:chExt cx="2337329" cy="2955686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-188596" y="641381"/>
                  <a:ext cx="2337329" cy="2955686"/>
                  <a:chOff x="-161301" y="614085"/>
                  <a:chExt cx="2337329" cy="2955686"/>
                </a:xfrm>
              </p:grpSpPr>
              <p:cxnSp>
                <p:nvCxnSpPr>
                  <p:cNvPr id="116" name="Straight Arrow Connector 115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rot="2125221" flipH="1">
                    <a:off x="5727" y="2023155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 1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r="-2195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 1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Rectangle 11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534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21802" y="802789"/>
            <a:ext cx="2384385" cy="2241353"/>
            <a:chOff x="1493134" y="930111"/>
            <a:chExt cx="2384385" cy="2241353"/>
          </a:xfrm>
        </p:grpSpPr>
        <p:sp>
          <p:nvSpPr>
            <p:cNvPr id="2" name="Rectangle 1"/>
            <p:cNvSpPr/>
            <p:nvPr/>
          </p:nvSpPr>
          <p:spPr>
            <a:xfrm>
              <a:off x="1493134" y="1608882"/>
              <a:ext cx="2384385" cy="15625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991434" y="25348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2" idx="0"/>
            </p:cNvCxnSpPr>
            <p:nvPr/>
          </p:nvCxnSpPr>
          <p:spPr>
            <a:xfrm flipH="1">
              <a:off x="2080844" y="1608882"/>
              <a:ext cx="604483" cy="925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679538" y="1608882"/>
              <a:ext cx="8976" cy="13310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91873" y="2082396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873" y="2082396"/>
                  <a:ext cx="22230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2391873" y="1203766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15625" y="2832381"/>
                  <a:ext cx="4592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𝑐𝑎𝑟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25" y="2832381"/>
                  <a:ext cx="4592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263" r="-3947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32595" y="93011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595" y="930111"/>
                  <a:ext cx="2194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39061" y="223628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061" y="2236284"/>
                  <a:ext cx="28969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4061420" y="717932"/>
            <a:ext cx="1833467" cy="2400962"/>
            <a:chOff x="4061420" y="717932"/>
            <a:chExt cx="1833467" cy="2400962"/>
          </a:xfrm>
        </p:grpSpPr>
        <p:grpSp>
          <p:nvGrpSpPr>
            <p:cNvPr id="43" name="Group 42"/>
            <p:cNvGrpSpPr/>
            <p:nvPr/>
          </p:nvGrpSpPr>
          <p:grpSpPr>
            <a:xfrm>
              <a:off x="4061420" y="717932"/>
              <a:ext cx="1833467" cy="2400962"/>
              <a:chOff x="4061420" y="717932"/>
              <a:chExt cx="1833467" cy="240096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72109" y="207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5232580" y="2199146"/>
                <a:ext cx="2517" cy="8371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232580" y="1306245"/>
                <a:ext cx="533020" cy="819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666427" y="1472311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6427" y="1472311"/>
                    <a:ext cx="228460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08277" y="252360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8277" y="2523605"/>
                    <a:ext cx="303865" cy="3772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ight Arrow 32"/>
              <p:cNvSpPr/>
              <p:nvPr/>
            </p:nvSpPr>
            <p:spPr>
              <a:xfrm>
                <a:off x="5126077" y="991587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366799" y="717932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799" y="717932"/>
                    <a:ext cx="21948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Group 34"/>
              <p:cNvGrpSpPr/>
              <p:nvPr/>
            </p:nvGrpSpPr>
            <p:grpSpPr>
              <a:xfrm>
                <a:off x="4061420" y="240889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45" name="Straight Connector 44"/>
            <p:cNvCxnSpPr/>
            <p:nvPr/>
          </p:nvCxnSpPr>
          <p:spPr>
            <a:xfrm flipH="1">
              <a:off x="5217524" y="1215342"/>
              <a:ext cx="2658" cy="9072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241950" y="1519875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950" y="1519875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7145572" y="904485"/>
            <a:ext cx="2514214" cy="2240542"/>
            <a:chOff x="7145572" y="904485"/>
            <a:chExt cx="2514214" cy="2240542"/>
          </a:xfrm>
        </p:grpSpPr>
        <p:grpSp>
          <p:nvGrpSpPr>
            <p:cNvPr id="73" name="Group 72"/>
            <p:cNvGrpSpPr/>
            <p:nvPr/>
          </p:nvGrpSpPr>
          <p:grpSpPr>
            <a:xfrm>
              <a:off x="7246575" y="1241475"/>
              <a:ext cx="1833467" cy="1903552"/>
              <a:chOff x="7246575" y="1241475"/>
              <a:chExt cx="1833467" cy="190355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246575" y="1241475"/>
                <a:ext cx="1833467" cy="1903552"/>
                <a:chOff x="4061420" y="1215342"/>
                <a:chExt cx="1833467" cy="1903552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061420" y="1306245"/>
                  <a:ext cx="1833467" cy="1812649"/>
                  <a:chOff x="4061420" y="1306245"/>
                  <a:chExt cx="1833467" cy="1812649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5172109" y="207938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232580" y="2199146"/>
                    <a:ext cx="2517" cy="83715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5232580" y="1306245"/>
                    <a:ext cx="533020" cy="8194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5666427" y="1472311"/>
                        <a:ext cx="228460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6427" y="1472311"/>
                        <a:ext cx="228460" cy="34515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1053" r="-21053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4808277" y="2523605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08277" y="2523605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6000" t="-30645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061420" y="2408899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64" name="Straight Arrow Connector 63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5217524" y="1215342"/>
                  <a:ext cx="2658" cy="907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5241950" y="151987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1950" y="1519875"/>
                      <a:ext cx="222304" cy="307777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Arrow Connector 68"/>
              <p:cNvCxnSpPr/>
              <p:nvPr/>
            </p:nvCxnSpPr>
            <p:spPr>
              <a:xfrm flipH="1">
                <a:off x="7827344" y="2163831"/>
                <a:ext cx="5299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997335" y="1708866"/>
                    <a:ext cx="256847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7335" y="1708866"/>
                    <a:ext cx="256847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8571" t="-33333" r="-7619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145572" y="904485"/>
                  <a:ext cx="25142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𝑖𝑛𝑒𝑟𝑡𝑖𝑎𝑙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572" y="904485"/>
                  <a:ext cx="25142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484" r="-266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/>
          <p:cNvGrpSpPr/>
          <p:nvPr/>
        </p:nvGrpSpPr>
        <p:grpSpPr>
          <a:xfrm>
            <a:off x="274114" y="4020390"/>
            <a:ext cx="1234882" cy="2251113"/>
            <a:chOff x="274114" y="4020390"/>
            <a:chExt cx="1234882" cy="2251113"/>
          </a:xfrm>
        </p:grpSpPr>
        <p:grpSp>
          <p:nvGrpSpPr>
            <p:cNvPr id="95" name="Group 94"/>
            <p:cNvGrpSpPr/>
            <p:nvPr/>
          </p:nvGrpSpPr>
          <p:grpSpPr>
            <a:xfrm>
              <a:off x="723509" y="4020390"/>
              <a:ext cx="785487" cy="1776350"/>
              <a:chOff x="723509" y="4020390"/>
              <a:chExt cx="785487" cy="177635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091633" y="46362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146820" y="4755984"/>
                <a:ext cx="5284" cy="10407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782483" y="510580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483" y="5105805"/>
                    <a:ext cx="303865" cy="37721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6000" t="-32787" r="-72000" b="-196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1108661" y="4330519"/>
                <a:ext cx="965" cy="3691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191991" y="4020390"/>
                <a:ext cx="9010" cy="6665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723509" y="4291059"/>
                    <a:ext cx="256847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509" y="4291059"/>
                    <a:ext cx="256847" cy="34515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8571" t="-35088" r="-76190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252149" y="4157843"/>
                    <a:ext cx="256847" cy="3453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149" y="4157843"/>
                    <a:ext cx="256847" cy="34535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274114" y="5561508"/>
              <a:ext cx="898789" cy="709995"/>
              <a:chOff x="758520" y="708040"/>
              <a:chExt cx="2596102" cy="2135605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Rectangle 9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3814" y="1344335"/>
            <a:ext cx="4350574" cy="3176135"/>
            <a:chOff x="2303814" y="1344335"/>
            <a:chExt cx="4350574" cy="3176135"/>
          </a:xfrm>
        </p:grpSpPr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28BF4D9-398D-AB45-BE56-AFD737E099AB}"/>
                </a:ext>
              </a:extLst>
            </p:cNvPr>
            <p:cNvSpPr/>
            <p:nvPr/>
          </p:nvSpPr>
          <p:spPr>
            <a:xfrm flipH="1">
              <a:off x="2303814" y="2419349"/>
              <a:ext cx="4350574" cy="2101121"/>
            </a:xfrm>
            <a:prstGeom prst="rt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933206" y="4188942"/>
                  <a:ext cx="222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206" y="4188942"/>
                  <a:ext cx="222305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3" t="8119" r="29776" b="23812"/>
            <a:stretch/>
          </p:blipFill>
          <p:spPr>
            <a:xfrm rot="20019333">
              <a:off x="4605772" y="1344335"/>
              <a:ext cx="1653962" cy="1627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29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7486</TotalTime>
  <Words>49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114</cp:revision>
  <dcterms:created xsi:type="dcterms:W3CDTF">2017-07-11T12:03:09Z</dcterms:created>
  <dcterms:modified xsi:type="dcterms:W3CDTF">2018-08-21T14:54:37Z</dcterms:modified>
</cp:coreProperties>
</file>