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7"/>
    <p:restoredTop sz="55685" autoAdjust="0"/>
  </p:normalViewPr>
  <p:slideViewPr>
    <p:cSldViewPr snapToGrid="0">
      <p:cViewPr>
        <p:scale>
          <a:sx n="95" d="100"/>
          <a:sy n="95" d="100"/>
        </p:scale>
        <p:origin x="-1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5479" y="822925"/>
            <a:ext cx="2428844" cy="4872942"/>
            <a:chOff x="5377361" y="849819"/>
            <a:chExt cx="2428844" cy="4872942"/>
          </a:xfrm>
        </p:grpSpPr>
        <p:sp>
          <p:nvSpPr>
            <p:cNvPr id="11" name="Freeform 10"/>
            <p:cNvSpPr/>
            <p:nvPr/>
          </p:nvSpPr>
          <p:spPr>
            <a:xfrm rot="16200000">
              <a:off x="6232001" y="2973727"/>
              <a:ext cx="2523281" cy="625126"/>
            </a:xfrm>
            <a:custGeom>
              <a:avLst/>
              <a:gdLst>
                <a:gd name="connsiteX0" fmla="*/ 0 w 2523281"/>
                <a:gd name="connsiteY0" fmla="*/ 69448 h 636608"/>
                <a:gd name="connsiteX1" fmla="*/ 0 w 2523281"/>
                <a:gd name="connsiteY1" fmla="*/ 312516 h 636608"/>
                <a:gd name="connsiteX2" fmla="*/ 1261640 w 2523281"/>
                <a:gd name="connsiteY2" fmla="*/ 636608 h 636608"/>
                <a:gd name="connsiteX3" fmla="*/ 2523281 w 2523281"/>
                <a:gd name="connsiteY3" fmla="*/ 370390 h 636608"/>
                <a:gd name="connsiteX4" fmla="*/ 2523281 w 2523281"/>
                <a:gd name="connsiteY4" fmla="*/ 0 h 636608"/>
                <a:gd name="connsiteX0" fmla="*/ 0 w 2523281"/>
                <a:gd name="connsiteY0" fmla="*/ 69448 h 636608"/>
                <a:gd name="connsiteX1" fmla="*/ 0 w 2523281"/>
                <a:gd name="connsiteY1" fmla="*/ 312516 h 636608"/>
                <a:gd name="connsiteX2" fmla="*/ 1261640 w 2523281"/>
                <a:gd name="connsiteY2" fmla="*/ 636608 h 636608"/>
                <a:gd name="connsiteX3" fmla="*/ 2523281 w 2523281"/>
                <a:gd name="connsiteY3" fmla="*/ 289367 h 636608"/>
                <a:gd name="connsiteX4" fmla="*/ 2523281 w 2523281"/>
                <a:gd name="connsiteY4" fmla="*/ 0 h 636608"/>
                <a:gd name="connsiteX0" fmla="*/ 0 w 2523281"/>
                <a:gd name="connsiteY0" fmla="*/ 69448 h 636608"/>
                <a:gd name="connsiteX1" fmla="*/ 0 w 2523281"/>
                <a:gd name="connsiteY1" fmla="*/ 254642 h 636608"/>
                <a:gd name="connsiteX2" fmla="*/ 1261640 w 2523281"/>
                <a:gd name="connsiteY2" fmla="*/ 636608 h 636608"/>
                <a:gd name="connsiteX3" fmla="*/ 2523281 w 2523281"/>
                <a:gd name="connsiteY3" fmla="*/ 289367 h 636608"/>
                <a:gd name="connsiteX4" fmla="*/ 2523281 w 2523281"/>
                <a:gd name="connsiteY4" fmla="*/ 0 h 636608"/>
                <a:gd name="connsiteX0" fmla="*/ 0 w 2523281"/>
                <a:gd name="connsiteY0" fmla="*/ 69448 h 289367"/>
                <a:gd name="connsiteX1" fmla="*/ 0 w 2523281"/>
                <a:gd name="connsiteY1" fmla="*/ 254642 h 289367"/>
                <a:gd name="connsiteX2" fmla="*/ 2523281 w 2523281"/>
                <a:gd name="connsiteY2" fmla="*/ 289367 h 289367"/>
                <a:gd name="connsiteX3" fmla="*/ 2523281 w 2523281"/>
                <a:gd name="connsiteY3" fmla="*/ 0 h 289367"/>
                <a:gd name="connsiteX0" fmla="*/ 0 w 2523281"/>
                <a:gd name="connsiteY0" fmla="*/ 69448 h 519757"/>
                <a:gd name="connsiteX1" fmla="*/ 0 w 2523281"/>
                <a:gd name="connsiteY1" fmla="*/ 254642 h 519757"/>
                <a:gd name="connsiteX2" fmla="*/ 2523281 w 2523281"/>
                <a:gd name="connsiteY2" fmla="*/ 289367 h 519757"/>
                <a:gd name="connsiteX3" fmla="*/ 2523281 w 2523281"/>
                <a:gd name="connsiteY3" fmla="*/ 0 h 519757"/>
                <a:gd name="connsiteX0" fmla="*/ 0 w 2523281"/>
                <a:gd name="connsiteY0" fmla="*/ 69448 h 639114"/>
                <a:gd name="connsiteX1" fmla="*/ 0 w 2523281"/>
                <a:gd name="connsiteY1" fmla="*/ 254642 h 639114"/>
                <a:gd name="connsiteX2" fmla="*/ 2523281 w 2523281"/>
                <a:gd name="connsiteY2" fmla="*/ 289367 h 639114"/>
                <a:gd name="connsiteX3" fmla="*/ 2523281 w 2523281"/>
                <a:gd name="connsiteY3" fmla="*/ 0 h 639114"/>
                <a:gd name="connsiteX0" fmla="*/ 0 w 2523281"/>
                <a:gd name="connsiteY0" fmla="*/ 69448 h 647093"/>
                <a:gd name="connsiteX1" fmla="*/ 0 w 2523281"/>
                <a:gd name="connsiteY1" fmla="*/ 254642 h 647093"/>
                <a:gd name="connsiteX2" fmla="*/ 2523281 w 2523281"/>
                <a:gd name="connsiteY2" fmla="*/ 289367 h 647093"/>
                <a:gd name="connsiteX3" fmla="*/ 2523281 w 2523281"/>
                <a:gd name="connsiteY3" fmla="*/ 0 h 647093"/>
                <a:gd name="connsiteX0" fmla="*/ 0 w 2523281"/>
                <a:gd name="connsiteY0" fmla="*/ 46299 h 647093"/>
                <a:gd name="connsiteX1" fmla="*/ 0 w 2523281"/>
                <a:gd name="connsiteY1" fmla="*/ 254642 h 647093"/>
                <a:gd name="connsiteX2" fmla="*/ 2523281 w 2523281"/>
                <a:gd name="connsiteY2" fmla="*/ 289367 h 647093"/>
                <a:gd name="connsiteX3" fmla="*/ 2523281 w 2523281"/>
                <a:gd name="connsiteY3" fmla="*/ 0 h 647093"/>
                <a:gd name="connsiteX0" fmla="*/ 0 w 2523281"/>
                <a:gd name="connsiteY0" fmla="*/ 11575 h 612369"/>
                <a:gd name="connsiteX1" fmla="*/ 0 w 2523281"/>
                <a:gd name="connsiteY1" fmla="*/ 219918 h 612369"/>
                <a:gd name="connsiteX2" fmla="*/ 2523281 w 2523281"/>
                <a:gd name="connsiteY2" fmla="*/ 254643 h 612369"/>
                <a:gd name="connsiteX3" fmla="*/ 2523281 w 2523281"/>
                <a:gd name="connsiteY3" fmla="*/ 0 h 612369"/>
                <a:gd name="connsiteX0" fmla="*/ 0 w 2523281"/>
                <a:gd name="connsiteY0" fmla="*/ 11575 h 633927"/>
                <a:gd name="connsiteX1" fmla="*/ 0 w 2523281"/>
                <a:gd name="connsiteY1" fmla="*/ 266244 h 633927"/>
                <a:gd name="connsiteX2" fmla="*/ 2523281 w 2523281"/>
                <a:gd name="connsiteY2" fmla="*/ 254643 h 633927"/>
                <a:gd name="connsiteX3" fmla="*/ 2523281 w 2523281"/>
                <a:gd name="connsiteY3" fmla="*/ 0 h 633927"/>
                <a:gd name="connsiteX0" fmla="*/ 0 w 2523281"/>
                <a:gd name="connsiteY0" fmla="*/ 11575 h 625503"/>
                <a:gd name="connsiteX1" fmla="*/ 0 w 2523281"/>
                <a:gd name="connsiteY1" fmla="*/ 266244 h 625503"/>
                <a:gd name="connsiteX2" fmla="*/ 2523281 w 2523281"/>
                <a:gd name="connsiteY2" fmla="*/ 254643 h 625503"/>
                <a:gd name="connsiteX3" fmla="*/ 2523281 w 2523281"/>
                <a:gd name="connsiteY3" fmla="*/ 0 h 62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3281" h="625503">
                  <a:moveTo>
                    <a:pt x="0" y="11575"/>
                  </a:moveTo>
                  <a:lnTo>
                    <a:pt x="0" y="266244"/>
                  </a:lnTo>
                  <a:cubicBezTo>
                    <a:pt x="667474" y="706068"/>
                    <a:pt x="1716911" y="787078"/>
                    <a:pt x="2523281" y="254643"/>
                  </a:cubicBezTo>
                  <a:lnTo>
                    <a:pt x="2523281" y="0"/>
                  </a:lnTo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2000">
                  <a:schemeClr val="bg1">
                    <a:lumMod val="65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16200000">
              <a:off x="3965250" y="2261930"/>
              <a:ext cx="4872942" cy="2048719"/>
            </a:xfrm>
            <a:prstGeom prst="ellipse">
              <a:avLst/>
            </a:prstGeom>
            <a:gradFill flip="none" rotWithShape="1">
              <a:gsLst>
                <a:gs pos="7900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4162984" y="2527184"/>
              <a:ext cx="4340507" cy="14950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6200000">
              <a:off x="4342392" y="2579269"/>
              <a:ext cx="4097438" cy="13793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76709" y="1241604"/>
              <a:ext cx="567158" cy="1490021"/>
            </a:xfrm>
            <a:custGeom>
              <a:avLst/>
              <a:gdLst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86137 w 555584"/>
                <a:gd name="connsiteY0" fmla="*/ 1516284 h 1516284"/>
                <a:gd name="connsiteX1" fmla="*/ 0 w 555584"/>
                <a:gd name="connsiteY1" fmla="*/ 254643 h 1516284"/>
                <a:gd name="connsiteX2" fmla="*/ 231493 w 555584"/>
                <a:gd name="connsiteY2" fmla="*/ 0 h 1516284"/>
                <a:gd name="connsiteX3" fmla="*/ 555584 w 555584"/>
                <a:gd name="connsiteY3" fmla="*/ 1423686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231493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358814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358814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358814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486092 h 1486092"/>
                <a:gd name="connsiteX1" fmla="*/ 0 w 567158"/>
                <a:gd name="connsiteY1" fmla="*/ 224451 h 1486092"/>
                <a:gd name="connsiteX2" fmla="*/ 358814 w 567158"/>
                <a:gd name="connsiteY2" fmla="*/ 0 h 1486092"/>
                <a:gd name="connsiteX3" fmla="*/ 567158 w 567158"/>
                <a:gd name="connsiteY3" fmla="*/ 1486091 h 1486092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7158 w 567158"/>
                <a:gd name="connsiteY3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381843 w 567158"/>
                <a:gd name="connsiteY3" fmla="*/ 139621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06971 w 567158"/>
                <a:gd name="connsiteY3" fmla="*/ 72244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4723 w 567158"/>
                <a:gd name="connsiteY3" fmla="*/ 144433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4723 w 567158"/>
                <a:gd name="connsiteY3" fmla="*/ 144433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4723 w 567158"/>
                <a:gd name="connsiteY3" fmla="*/ 144433 h 1490021"/>
                <a:gd name="connsiteX4" fmla="*/ 567158 w 567158"/>
                <a:gd name="connsiteY4" fmla="*/ 1490020 h 149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158" h="1490021">
                  <a:moveTo>
                    <a:pt x="486137" y="1490021"/>
                  </a:moveTo>
                  <a:lnTo>
                    <a:pt x="0" y="228380"/>
                  </a:lnTo>
                  <a:cubicBezTo>
                    <a:pt x="30866" y="143499"/>
                    <a:pt x="212202" y="-28082"/>
                    <a:pt x="358814" y="3929"/>
                  </a:cubicBezTo>
                  <a:cubicBezTo>
                    <a:pt x="446700" y="31513"/>
                    <a:pt x="505712" y="49472"/>
                    <a:pt x="564723" y="144433"/>
                  </a:cubicBezTo>
                  <a:cubicBezTo>
                    <a:pt x="565535" y="592962"/>
                    <a:pt x="566346" y="1041491"/>
                    <a:pt x="567158" y="149002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6089011" y="3815220"/>
              <a:ext cx="554856" cy="1489942"/>
            </a:xfrm>
            <a:custGeom>
              <a:avLst/>
              <a:gdLst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62987 w 555584"/>
                <a:gd name="connsiteY0" fmla="*/ 1435261 h 1435261"/>
                <a:gd name="connsiteX1" fmla="*/ 0 w 555584"/>
                <a:gd name="connsiteY1" fmla="*/ 254643 h 1435261"/>
                <a:gd name="connsiteX2" fmla="*/ 231493 w 555584"/>
                <a:gd name="connsiteY2" fmla="*/ 0 h 1435261"/>
                <a:gd name="connsiteX3" fmla="*/ 555584 w 555584"/>
                <a:gd name="connsiteY3" fmla="*/ 1423686 h 1435261"/>
                <a:gd name="connsiteX0" fmla="*/ 486137 w 555584"/>
                <a:gd name="connsiteY0" fmla="*/ 1516284 h 1516284"/>
                <a:gd name="connsiteX1" fmla="*/ 0 w 555584"/>
                <a:gd name="connsiteY1" fmla="*/ 254643 h 1516284"/>
                <a:gd name="connsiteX2" fmla="*/ 231493 w 555584"/>
                <a:gd name="connsiteY2" fmla="*/ 0 h 1516284"/>
                <a:gd name="connsiteX3" fmla="*/ 555584 w 555584"/>
                <a:gd name="connsiteY3" fmla="*/ 1423686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231493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358814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358814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516284 h 1516284"/>
                <a:gd name="connsiteX1" fmla="*/ 0 w 567158"/>
                <a:gd name="connsiteY1" fmla="*/ 254643 h 1516284"/>
                <a:gd name="connsiteX2" fmla="*/ 358814 w 567158"/>
                <a:gd name="connsiteY2" fmla="*/ 0 h 1516284"/>
                <a:gd name="connsiteX3" fmla="*/ 567158 w 567158"/>
                <a:gd name="connsiteY3" fmla="*/ 1516283 h 1516284"/>
                <a:gd name="connsiteX0" fmla="*/ 486137 w 567158"/>
                <a:gd name="connsiteY0" fmla="*/ 1486092 h 1486092"/>
                <a:gd name="connsiteX1" fmla="*/ 0 w 567158"/>
                <a:gd name="connsiteY1" fmla="*/ 224451 h 1486092"/>
                <a:gd name="connsiteX2" fmla="*/ 358814 w 567158"/>
                <a:gd name="connsiteY2" fmla="*/ 0 h 1486092"/>
                <a:gd name="connsiteX3" fmla="*/ 567158 w 567158"/>
                <a:gd name="connsiteY3" fmla="*/ 1486091 h 1486092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7158 w 567158"/>
                <a:gd name="connsiteY3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381843 w 567158"/>
                <a:gd name="connsiteY3" fmla="*/ 139621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06971 w 567158"/>
                <a:gd name="connsiteY3" fmla="*/ 72244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4723 w 567158"/>
                <a:gd name="connsiteY3" fmla="*/ 144433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4723 w 567158"/>
                <a:gd name="connsiteY3" fmla="*/ 144433 h 1490021"/>
                <a:gd name="connsiteX4" fmla="*/ 567158 w 567158"/>
                <a:gd name="connsiteY4" fmla="*/ 1490020 h 1490021"/>
                <a:gd name="connsiteX0" fmla="*/ 486137 w 567158"/>
                <a:gd name="connsiteY0" fmla="*/ 1490021 h 1490021"/>
                <a:gd name="connsiteX1" fmla="*/ 0 w 567158"/>
                <a:gd name="connsiteY1" fmla="*/ 228380 h 1490021"/>
                <a:gd name="connsiteX2" fmla="*/ 358814 w 567158"/>
                <a:gd name="connsiteY2" fmla="*/ 3929 h 1490021"/>
                <a:gd name="connsiteX3" fmla="*/ 564723 w 567158"/>
                <a:gd name="connsiteY3" fmla="*/ 144433 h 1490021"/>
                <a:gd name="connsiteX4" fmla="*/ 567158 w 567158"/>
                <a:gd name="connsiteY4" fmla="*/ 1490020 h 1490021"/>
                <a:gd name="connsiteX0" fmla="*/ 473835 w 554856"/>
                <a:gd name="connsiteY0" fmla="*/ 1489942 h 1489942"/>
                <a:gd name="connsiteX1" fmla="*/ 0 w 554856"/>
                <a:gd name="connsiteY1" fmla="*/ 232401 h 1489942"/>
                <a:gd name="connsiteX2" fmla="*/ 346512 w 554856"/>
                <a:gd name="connsiteY2" fmla="*/ 3850 h 1489942"/>
                <a:gd name="connsiteX3" fmla="*/ 552421 w 554856"/>
                <a:gd name="connsiteY3" fmla="*/ 144354 h 1489942"/>
                <a:gd name="connsiteX4" fmla="*/ 554856 w 554856"/>
                <a:gd name="connsiteY4" fmla="*/ 1489941 h 148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856" h="1489942">
                  <a:moveTo>
                    <a:pt x="473835" y="1489942"/>
                  </a:moveTo>
                  <a:lnTo>
                    <a:pt x="0" y="232401"/>
                  </a:lnTo>
                  <a:cubicBezTo>
                    <a:pt x="30866" y="147520"/>
                    <a:pt x="199900" y="-28161"/>
                    <a:pt x="346512" y="3850"/>
                  </a:cubicBezTo>
                  <a:cubicBezTo>
                    <a:pt x="434398" y="31434"/>
                    <a:pt x="493410" y="49393"/>
                    <a:pt x="552421" y="144354"/>
                  </a:cubicBezTo>
                  <a:cubicBezTo>
                    <a:pt x="553233" y="592883"/>
                    <a:pt x="554044" y="1041412"/>
                    <a:pt x="554856" y="1489941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6002393" y="3072159"/>
              <a:ext cx="1202802" cy="415723"/>
            </a:xfrm>
            <a:prstGeom prst="ellipse">
              <a:avLst/>
            </a:prstGeom>
            <a:gradFill>
              <a:gsLst>
                <a:gs pos="7000">
                  <a:schemeClr val="bg1">
                    <a:lumMod val="6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16200000">
            <a:off x="3989614" y="2929470"/>
            <a:ext cx="2523281" cy="625126"/>
          </a:xfrm>
          <a:custGeom>
            <a:avLst/>
            <a:gdLst>
              <a:gd name="connsiteX0" fmla="*/ 0 w 2523281"/>
              <a:gd name="connsiteY0" fmla="*/ 69448 h 636608"/>
              <a:gd name="connsiteX1" fmla="*/ 0 w 2523281"/>
              <a:gd name="connsiteY1" fmla="*/ 312516 h 636608"/>
              <a:gd name="connsiteX2" fmla="*/ 1261640 w 2523281"/>
              <a:gd name="connsiteY2" fmla="*/ 636608 h 636608"/>
              <a:gd name="connsiteX3" fmla="*/ 2523281 w 2523281"/>
              <a:gd name="connsiteY3" fmla="*/ 370390 h 636608"/>
              <a:gd name="connsiteX4" fmla="*/ 2523281 w 2523281"/>
              <a:gd name="connsiteY4" fmla="*/ 0 h 636608"/>
              <a:gd name="connsiteX0" fmla="*/ 0 w 2523281"/>
              <a:gd name="connsiteY0" fmla="*/ 69448 h 636608"/>
              <a:gd name="connsiteX1" fmla="*/ 0 w 2523281"/>
              <a:gd name="connsiteY1" fmla="*/ 312516 h 636608"/>
              <a:gd name="connsiteX2" fmla="*/ 1261640 w 2523281"/>
              <a:gd name="connsiteY2" fmla="*/ 636608 h 636608"/>
              <a:gd name="connsiteX3" fmla="*/ 2523281 w 2523281"/>
              <a:gd name="connsiteY3" fmla="*/ 289367 h 636608"/>
              <a:gd name="connsiteX4" fmla="*/ 2523281 w 2523281"/>
              <a:gd name="connsiteY4" fmla="*/ 0 h 636608"/>
              <a:gd name="connsiteX0" fmla="*/ 0 w 2523281"/>
              <a:gd name="connsiteY0" fmla="*/ 69448 h 636608"/>
              <a:gd name="connsiteX1" fmla="*/ 0 w 2523281"/>
              <a:gd name="connsiteY1" fmla="*/ 254642 h 636608"/>
              <a:gd name="connsiteX2" fmla="*/ 1261640 w 2523281"/>
              <a:gd name="connsiteY2" fmla="*/ 636608 h 636608"/>
              <a:gd name="connsiteX3" fmla="*/ 2523281 w 2523281"/>
              <a:gd name="connsiteY3" fmla="*/ 289367 h 636608"/>
              <a:gd name="connsiteX4" fmla="*/ 2523281 w 2523281"/>
              <a:gd name="connsiteY4" fmla="*/ 0 h 636608"/>
              <a:gd name="connsiteX0" fmla="*/ 0 w 2523281"/>
              <a:gd name="connsiteY0" fmla="*/ 69448 h 289367"/>
              <a:gd name="connsiteX1" fmla="*/ 0 w 2523281"/>
              <a:gd name="connsiteY1" fmla="*/ 254642 h 289367"/>
              <a:gd name="connsiteX2" fmla="*/ 2523281 w 2523281"/>
              <a:gd name="connsiteY2" fmla="*/ 289367 h 289367"/>
              <a:gd name="connsiteX3" fmla="*/ 2523281 w 2523281"/>
              <a:gd name="connsiteY3" fmla="*/ 0 h 289367"/>
              <a:gd name="connsiteX0" fmla="*/ 0 w 2523281"/>
              <a:gd name="connsiteY0" fmla="*/ 69448 h 519757"/>
              <a:gd name="connsiteX1" fmla="*/ 0 w 2523281"/>
              <a:gd name="connsiteY1" fmla="*/ 254642 h 519757"/>
              <a:gd name="connsiteX2" fmla="*/ 2523281 w 2523281"/>
              <a:gd name="connsiteY2" fmla="*/ 289367 h 519757"/>
              <a:gd name="connsiteX3" fmla="*/ 2523281 w 2523281"/>
              <a:gd name="connsiteY3" fmla="*/ 0 h 519757"/>
              <a:gd name="connsiteX0" fmla="*/ 0 w 2523281"/>
              <a:gd name="connsiteY0" fmla="*/ 69448 h 639114"/>
              <a:gd name="connsiteX1" fmla="*/ 0 w 2523281"/>
              <a:gd name="connsiteY1" fmla="*/ 254642 h 639114"/>
              <a:gd name="connsiteX2" fmla="*/ 2523281 w 2523281"/>
              <a:gd name="connsiteY2" fmla="*/ 289367 h 639114"/>
              <a:gd name="connsiteX3" fmla="*/ 2523281 w 2523281"/>
              <a:gd name="connsiteY3" fmla="*/ 0 h 639114"/>
              <a:gd name="connsiteX0" fmla="*/ 0 w 2523281"/>
              <a:gd name="connsiteY0" fmla="*/ 69448 h 647093"/>
              <a:gd name="connsiteX1" fmla="*/ 0 w 2523281"/>
              <a:gd name="connsiteY1" fmla="*/ 254642 h 647093"/>
              <a:gd name="connsiteX2" fmla="*/ 2523281 w 2523281"/>
              <a:gd name="connsiteY2" fmla="*/ 289367 h 647093"/>
              <a:gd name="connsiteX3" fmla="*/ 2523281 w 2523281"/>
              <a:gd name="connsiteY3" fmla="*/ 0 h 647093"/>
              <a:gd name="connsiteX0" fmla="*/ 0 w 2523281"/>
              <a:gd name="connsiteY0" fmla="*/ 46299 h 647093"/>
              <a:gd name="connsiteX1" fmla="*/ 0 w 2523281"/>
              <a:gd name="connsiteY1" fmla="*/ 254642 h 647093"/>
              <a:gd name="connsiteX2" fmla="*/ 2523281 w 2523281"/>
              <a:gd name="connsiteY2" fmla="*/ 289367 h 647093"/>
              <a:gd name="connsiteX3" fmla="*/ 2523281 w 2523281"/>
              <a:gd name="connsiteY3" fmla="*/ 0 h 647093"/>
              <a:gd name="connsiteX0" fmla="*/ 0 w 2523281"/>
              <a:gd name="connsiteY0" fmla="*/ 11575 h 612369"/>
              <a:gd name="connsiteX1" fmla="*/ 0 w 2523281"/>
              <a:gd name="connsiteY1" fmla="*/ 219918 h 612369"/>
              <a:gd name="connsiteX2" fmla="*/ 2523281 w 2523281"/>
              <a:gd name="connsiteY2" fmla="*/ 254643 h 612369"/>
              <a:gd name="connsiteX3" fmla="*/ 2523281 w 2523281"/>
              <a:gd name="connsiteY3" fmla="*/ 0 h 612369"/>
              <a:gd name="connsiteX0" fmla="*/ 0 w 2523281"/>
              <a:gd name="connsiteY0" fmla="*/ 11575 h 633927"/>
              <a:gd name="connsiteX1" fmla="*/ 0 w 2523281"/>
              <a:gd name="connsiteY1" fmla="*/ 266244 h 633927"/>
              <a:gd name="connsiteX2" fmla="*/ 2523281 w 2523281"/>
              <a:gd name="connsiteY2" fmla="*/ 254643 h 633927"/>
              <a:gd name="connsiteX3" fmla="*/ 2523281 w 2523281"/>
              <a:gd name="connsiteY3" fmla="*/ 0 h 633927"/>
              <a:gd name="connsiteX0" fmla="*/ 0 w 2523281"/>
              <a:gd name="connsiteY0" fmla="*/ 11575 h 625503"/>
              <a:gd name="connsiteX1" fmla="*/ 0 w 2523281"/>
              <a:gd name="connsiteY1" fmla="*/ 266244 h 625503"/>
              <a:gd name="connsiteX2" fmla="*/ 2523281 w 2523281"/>
              <a:gd name="connsiteY2" fmla="*/ 254643 h 625503"/>
              <a:gd name="connsiteX3" fmla="*/ 2523281 w 2523281"/>
              <a:gd name="connsiteY3" fmla="*/ 0 h 62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281" h="625503">
                <a:moveTo>
                  <a:pt x="0" y="11575"/>
                </a:moveTo>
                <a:lnTo>
                  <a:pt x="0" y="266244"/>
                </a:lnTo>
                <a:cubicBezTo>
                  <a:pt x="667474" y="706068"/>
                  <a:pt x="1716911" y="787078"/>
                  <a:pt x="2523281" y="254643"/>
                </a:cubicBezTo>
                <a:lnTo>
                  <a:pt x="2523281" y="0"/>
                </a:lnTo>
              </a:path>
            </a:pathLst>
          </a:custGeom>
          <a:gradFill flip="none" rotWithShape="1">
            <a:gsLst>
              <a:gs pos="0">
                <a:schemeClr val="tx1"/>
              </a:gs>
              <a:gs pos="5200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6200000">
            <a:off x="1722863" y="2217673"/>
            <a:ext cx="4872942" cy="2048719"/>
          </a:xfrm>
          <a:prstGeom prst="ellipse">
            <a:avLst/>
          </a:prstGeom>
          <a:gradFill flip="none" rotWithShape="1">
            <a:gsLst>
              <a:gs pos="79000">
                <a:schemeClr val="bg1">
                  <a:lumMod val="85000"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6200000">
            <a:off x="1920597" y="2482927"/>
            <a:ext cx="4340507" cy="14950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>
            <a:off x="1931405" y="2493734"/>
            <a:ext cx="4340508" cy="147344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780534" y="1077569"/>
            <a:ext cx="567158" cy="1609800"/>
          </a:xfrm>
          <a:custGeom>
            <a:avLst/>
            <a:gdLst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86137 w 555584"/>
              <a:gd name="connsiteY0" fmla="*/ 1516284 h 1516284"/>
              <a:gd name="connsiteX1" fmla="*/ 0 w 555584"/>
              <a:gd name="connsiteY1" fmla="*/ 254643 h 1516284"/>
              <a:gd name="connsiteX2" fmla="*/ 231493 w 555584"/>
              <a:gd name="connsiteY2" fmla="*/ 0 h 1516284"/>
              <a:gd name="connsiteX3" fmla="*/ 555584 w 555584"/>
              <a:gd name="connsiteY3" fmla="*/ 1423686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231493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358814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358814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358814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486092 h 1486092"/>
              <a:gd name="connsiteX1" fmla="*/ 0 w 567158"/>
              <a:gd name="connsiteY1" fmla="*/ 224451 h 1486092"/>
              <a:gd name="connsiteX2" fmla="*/ 358814 w 567158"/>
              <a:gd name="connsiteY2" fmla="*/ 0 h 1486092"/>
              <a:gd name="connsiteX3" fmla="*/ 567158 w 567158"/>
              <a:gd name="connsiteY3" fmla="*/ 1486091 h 1486092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7158 w 567158"/>
              <a:gd name="connsiteY3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381843 w 567158"/>
              <a:gd name="connsiteY3" fmla="*/ 139621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06971 w 567158"/>
              <a:gd name="connsiteY3" fmla="*/ 72244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4723 w 567158"/>
              <a:gd name="connsiteY3" fmla="*/ 144433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4723 w 567158"/>
              <a:gd name="connsiteY3" fmla="*/ 144433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4723 w 567158"/>
              <a:gd name="connsiteY3" fmla="*/ 144433 h 1490021"/>
              <a:gd name="connsiteX4" fmla="*/ 567158 w 567158"/>
              <a:gd name="connsiteY4" fmla="*/ 1490020 h 149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158" h="1490021">
                <a:moveTo>
                  <a:pt x="486137" y="1490021"/>
                </a:moveTo>
                <a:lnTo>
                  <a:pt x="0" y="228380"/>
                </a:lnTo>
                <a:cubicBezTo>
                  <a:pt x="30866" y="143499"/>
                  <a:pt x="212202" y="-28082"/>
                  <a:pt x="358814" y="3929"/>
                </a:cubicBezTo>
                <a:cubicBezTo>
                  <a:pt x="446700" y="31513"/>
                  <a:pt x="505712" y="49472"/>
                  <a:pt x="564723" y="144433"/>
                </a:cubicBezTo>
                <a:cubicBezTo>
                  <a:pt x="565535" y="592962"/>
                  <a:pt x="566346" y="1041491"/>
                  <a:pt x="567158" y="14900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V="1">
            <a:off x="3792836" y="3770963"/>
            <a:ext cx="554856" cy="1629748"/>
          </a:xfrm>
          <a:custGeom>
            <a:avLst/>
            <a:gdLst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62987 w 555584"/>
              <a:gd name="connsiteY0" fmla="*/ 1435261 h 1435261"/>
              <a:gd name="connsiteX1" fmla="*/ 0 w 555584"/>
              <a:gd name="connsiteY1" fmla="*/ 254643 h 1435261"/>
              <a:gd name="connsiteX2" fmla="*/ 231493 w 555584"/>
              <a:gd name="connsiteY2" fmla="*/ 0 h 1435261"/>
              <a:gd name="connsiteX3" fmla="*/ 555584 w 555584"/>
              <a:gd name="connsiteY3" fmla="*/ 1423686 h 1435261"/>
              <a:gd name="connsiteX0" fmla="*/ 486137 w 555584"/>
              <a:gd name="connsiteY0" fmla="*/ 1516284 h 1516284"/>
              <a:gd name="connsiteX1" fmla="*/ 0 w 555584"/>
              <a:gd name="connsiteY1" fmla="*/ 254643 h 1516284"/>
              <a:gd name="connsiteX2" fmla="*/ 231493 w 555584"/>
              <a:gd name="connsiteY2" fmla="*/ 0 h 1516284"/>
              <a:gd name="connsiteX3" fmla="*/ 555584 w 555584"/>
              <a:gd name="connsiteY3" fmla="*/ 1423686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231493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358814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358814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516284 h 1516284"/>
              <a:gd name="connsiteX1" fmla="*/ 0 w 567158"/>
              <a:gd name="connsiteY1" fmla="*/ 254643 h 1516284"/>
              <a:gd name="connsiteX2" fmla="*/ 358814 w 567158"/>
              <a:gd name="connsiteY2" fmla="*/ 0 h 1516284"/>
              <a:gd name="connsiteX3" fmla="*/ 567158 w 567158"/>
              <a:gd name="connsiteY3" fmla="*/ 1516283 h 1516284"/>
              <a:gd name="connsiteX0" fmla="*/ 486137 w 567158"/>
              <a:gd name="connsiteY0" fmla="*/ 1486092 h 1486092"/>
              <a:gd name="connsiteX1" fmla="*/ 0 w 567158"/>
              <a:gd name="connsiteY1" fmla="*/ 224451 h 1486092"/>
              <a:gd name="connsiteX2" fmla="*/ 358814 w 567158"/>
              <a:gd name="connsiteY2" fmla="*/ 0 h 1486092"/>
              <a:gd name="connsiteX3" fmla="*/ 567158 w 567158"/>
              <a:gd name="connsiteY3" fmla="*/ 1486091 h 1486092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7158 w 567158"/>
              <a:gd name="connsiteY3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381843 w 567158"/>
              <a:gd name="connsiteY3" fmla="*/ 139621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06971 w 567158"/>
              <a:gd name="connsiteY3" fmla="*/ 72244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4723 w 567158"/>
              <a:gd name="connsiteY3" fmla="*/ 144433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4723 w 567158"/>
              <a:gd name="connsiteY3" fmla="*/ 144433 h 1490021"/>
              <a:gd name="connsiteX4" fmla="*/ 567158 w 567158"/>
              <a:gd name="connsiteY4" fmla="*/ 1490020 h 1490021"/>
              <a:gd name="connsiteX0" fmla="*/ 486137 w 567158"/>
              <a:gd name="connsiteY0" fmla="*/ 1490021 h 1490021"/>
              <a:gd name="connsiteX1" fmla="*/ 0 w 567158"/>
              <a:gd name="connsiteY1" fmla="*/ 228380 h 1490021"/>
              <a:gd name="connsiteX2" fmla="*/ 358814 w 567158"/>
              <a:gd name="connsiteY2" fmla="*/ 3929 h 1490021"/>
              <a:gd name="connsiteX3" fmla="*/ 564723 w 567158"/>
              <a:gd name="connsiteY3" fmla="*/ 144433 h 1490021"/>
              <a:gd name="connsiteX4" fmla="*/ 567158 w 567158"/>
              <a:gd name="connsiteY4" fmla="*/ 1490020 h 1490021"/>
              <a:gd name="connsiteX0" fmla="*/ 473835 w 554856"/>
              <a:gd name="connsiteY0" fmla="*/ 1489942 h 1489942"/>
              <a:gd name="connsiteX1" fmla="*/ 0 w 554856"/>
              <a:gd name="connsiteY1" fmla="*/ 232401 h 1489942"/>
              <a:gd name="connsiteX2" fmla="*/ 346512 w 554856"/>
              <a:gd name="connsiteY2" fmla="*/ 3850 h 1489942"/>
              <a:gd name="connsiteX3" fmla="*/ 552421 w 554856"/>
              <a:gd name="connsiteY3" fmla="*/ 144354 h 1489942"/>
              <a:gd name="connsiteX4" fmla="*/ 554856 w 554856"/>
              <a:gd name="connsiteY4" fmla="*/ 1489941 h 148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856" h="1489942">
                <a:moveTo>
                  <a:pt x="473835" y="1489942"/>
                </a:moveTo>
                <a:lnTo>
                  <a:pt x="0" y="232401"/>
                </a:lnTo>
                <a:cubicBezTo>
                  <a:pt x="30866" y="147520"/>
                  <a:pt x="199900" y="-28161"/>
                  <a:pt x="346512" y="3850"/>
                </a:cubicBezTo>
                <a:cubicBezTo>
                  <a:pt x="434398" y="31434"/>
                  <a:pt x="493410" y="49393"/>
                  <a:pt x="552421" y="144354"/>
                </a:cubicBezTo>
                <a:cubicBezTo>
                  <a:pt x="553233" y="592883"/>
                  <a:pt x="554044" y="1041412"/>
                  <a:pt x="554856" y="1489941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6200000">
            <a:off x="3633688" y="3009160"/>
            <a:ext cx="1282224" cy="427574"/>
          </a:xfrm>
          <a:prstGeom prst="ellipse">
            <a:avLst/>
          </a:prstGeom>
          <a:gradFill>
            <a:gsLst>
              <a:gs pos="7000">
                <a:schemeClr val="bg1">
                  <a:lumMod val="6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7211534" y="718287"/>
            <a:ext cx="4466660" cy="3140762"/>
            <a:chOff x="7211534" y="718287"/>
            <a:chExt cx="4466660" cy="3140762"/>
          </a:xfrm>
        </p:grpSpPr>
        <p:grpSp>
          <p:nvGrpSpPr>
            <p:cNvPr id="57" name="Group 56"/>
            <p:cNvGrpSpPr/>
            <p:nvPr/>
          </p:nvGrpSpPr>
          <p:grpSpPr>
            <a:xfrm>
              <a:off x="7211534" y="1244939"/>
              <a:ext cx="4466660" cy="2614110"/>
              <a:chOff x="7211534" y="1244939"/>
              <a:chExt cx="4466660" cy="261411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211534" y="1261107"/>
                <a:ext cx="4466660" cy="2597942"/>
                <a:chOff x="7211534" y="1261107"/>
                <a:chExt cx="4466660" cy="2597942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7211534" y="1261107"/>
                  <a:ext cx="2560320" cy="955009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9796928" y="2159928"/>
                  <a:ext cx="1881266" cy="953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 flipH="1">
                  <a:off x="7312966" y="3144364"/>
                  <a:ext cx="2560320" cy="277020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9873286" y="3054388"/>
                  <a:ext cx="1770490" cy="366996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48399" y="2112518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808870" y="336150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𝑟𝑒𝑓𝑙𝑒𝑐𝑡𝑒𝑑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50" r="-625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𝑡𝑟𝑎𝑛𝑠𝑚𝑖𝑡𝑡𝑒𝑑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292" r="-329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 flipV="1">
                <a:off x="8062033" y="124493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0485162" y="3054388"/>
                <a:ext cx="56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8188578" y="314436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738" r="-714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81831" y="532435"/>
            <a:ext cx="6010221" cy="2088132"/>
            <a:chOff x="1281831" y="532435"/>
            <a:chExt cx="6010221" cy="2088132"/>
          </a:xfrm>
        </p:grpSpPr>
        <p:grpSp>
          <p:nvGrpSpPr>
            <p:cNvPr id="34" name="Group 33"/>
            <p:cNvGrpSpPr/>
            <p:nvPr/>
          </p:nvGrpSpPr>
          <p:grpSpPr>
            <a:xfrm>
              <a:off x="1717183" y="700327"/>
              <a:ext cx="5059537" cy="1920240"/>
              <a:chOff x="1158383" y="680007"/>
              <a:chExt cx="5059537" cy="1920240"/>
            </a:xfrm>
          </p:grpSpPr>
          <p:sp>
            <p:nvSpPr>
              <p:cNvPr id="44" name="Freeform 43"/>
              <p:cNvSpPr/>
              <p:nvPr/>
            </p:nvSpPr>
            <p:spPr>
              <a:xfrm rot="10800000">
                <a:off x="1158383" y="1216438"/>
                <a:ext cx="3535537" cy="862800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  <a:gd name="connsiteX0" fmla="*/ 0 w 8229600"/>
                  <a:gd name="connsiteY0" fmla="*/ 999227 h 1944108"/>
                  <a:gd name="connsiteX1" fmla="*/ 914400 w 8229600"/>
                  <a:gd name="connsiteY1" fmla="*/ 84827 h 1944108"/>
                  <a:gd name="connsiteX2" fmla="*/ 1838960 w 8229600"/>
                  <a:gd name="connsiteY2" fmla="*/ 1933947 h 1944108"/>
                  <a:gd name="connsiteX3" fmla="*/ 2743200 w 8229600"/>
                  <a:gd name="connsiteY3" fmla="*/ 74667 h 1944108"/>
                  <a:gd name="connsiteX4" fmla="*/ 3677920 w 8229600"/>
                  <a:gd name="connsiteY4" fmla="*/ 1944107 h 1944108"/>
                  <a:gd name="connsiteX5" fmla="*/ 4572000 w 8229600"/>
                  <a:gd name="connsiteY5" fmla="*/ 84827 h 1944108"/>
                  <a:gd name="connsiteX6" fmla="*/ 5496560 w 8229600"/>
                  <a:gd name="connsiteY6" fmla="*/ 1923787 h 1944108"/>
                  <a:gd name="connsiteX7" fmla="*/ 6390640 w 8229600"/>
                  <a:gd name="connsiteY7" fmla="*/ 84827 h 1944108"/>
                  <a:gd name="connsiteX8" fmla="*/ 7315200 w 8229600"/>
                  <a:gd name="connsiteY8" fmla="*/ 1933947 h 1944108"/>
                  <a:gd name="connsiteX9" fmla="*/ 8229600 w 8229600"/>
                  <a:gd name="connsiteY9" fmla="*/ 94987 h 1944108"/>
                  <a:gd name="connsiteX0" fmla="*/ 0 w 7845583"/>
                  <a:gd name="connsiteY0" fmla="*/ 999227 h 1945426"/>
                  <a:gd name="connsiteX1" fmla="*/ 914400 w 7845583"/>
                  <a:gd name="connsiteY1" fmla="*/ 84827 h 1945426"/>
                  <a:gd name="connsiteX2" fmla="*/ 1838960 w 7845583"/>
                  <a:gd name="connsiteY2" fmla="*/ 1933947 h 1945426"/>
                  <a:gd name="connsiteX3" fmla="*/ 2743200 w 7845583"/>
                  <a:gd name="connsiteY3" fmla="*/ 74667 h 1945426"/>
                  <a:gd name="connsiteX4" fmla="*/ 3677920 w 7845583"/>
                  <a:gd name="connsiteY4" fmla="*/ 1944107 h 1945426"/>
                  <a:gd name="connsiteX5" fmla="*/ 4572000 w 7845583"/>
                  <a:gd name="connsiteY5" fmla="*/ 84827 h 1945426"/>
                  <a:gd name="connsiteX6" fmla="*/ 5496560 w 7845583"/>
                  <a:gd name="connsiteY6" fmla="*/ 1923787 h 1945426"/>
                  <a:gd name="connsiteX7" fmla="*/ 6390640 w 7845583"/>
                  <a:gd name="connsiteY7" fmla="*/ 84827 h 1945426"/>
                  <a:gd name="connsiteX8" fmla="*/ 7315200 w 7845583"/>
                  <a:gd name="connsiteY8" fmla="*/ 1933947 h 1945426"/>
                  <a:gd name="connsiteX9" fmla="*/ 7845583 w 7845583"/>
                  <a:gd name="connsiteY9" fmla="*/ 878622 h 1945426"/>
                  <a:gd name="connsiteX0" fmla="*/ 0 w 7845583"/>
                  <a:gd name="connsiteY0" fmla="*/ 999227 h 1945176"/>
                  <a:gd name="connsiteX1" fmla="*/ 914400 w 7845583"/>
                  <a:gd name="connsiteY1" fmla="*/ 84827 h 1945176"/>
                  <a:gd name="connsiteX2" fmla="*/ 1838960 w 7845583"/>
                  <a:gd name="connsiteY2" fmla="*/ 1933947 h 1945176"/>
                  <a:gd name="connsiteX3" fmla="*/ 2743200 w 7845583"/>
                  <a:gd name="connsiteY3" fmla="*/ 74667 h 1945176"/>
                  <a:gd name="connsiteX4" fmla="*/ 3677920 w 7845583"/>
                  <a:gd name="connsiteY4" fmla="*/ 1944107 h 1945176"/>
                  <a:gd name="connsiteX5" fmla="*/ 4572000 w 7845583"/>
                  <a:gd name="connsiteY5" fmla="*/ 84827 h 1945176"/>
                  <a:gd name="connsiteX6" fmla="*/ 5496560 w 7845583"/>
                  <a:gd name="connsiteY6" fmla="*/ 1923787 h 1945176"/>
                  <a:gd name="connsiteX7" fmla="*/ 6390640 w 7845583"/>
                  <a:gd name="connsiteY7" fmla="*/ 84827 h 1945176"/>
                  <a:gd name="connsiteX8" fmla="*/ 7315200 w 7845583"/>
                  <a:gd name="connsiteY8" fmla="*/ 1933947 h 1945176"/>
                  <a:gd name="connsiteX9" fmla="*/ 7845583 w 7845583"/>
                  <a:gd name="connsiteY9" fmla="*/ 878622 h 1945176"/>
                  <a:gd name="connsiteX0" fmla="*/ 0 w 7819981"/>
                  <a:gd name="connsiteY0" fmla="*/ 999227 h 1947124"/>
                  <a:gd name="connsiteX1" fmla="*/ 914400 w 7819981"/>
                  <a:gd name="connsiteY1" fmla="*/ 84827 h 1947124"/>
                  <a:gd name="connsiteX2" fmla="*/ 1838960 w 7819981"/>
                  <a:gd name="connsiteY2" fmla="*/ 1933947 h 1947124"/>
                  <a:gd name="connsiteX3" fmla="*/ 2743200 w 7819981"/>
                  <a:gd name="connsiteY3" fmla="*/ 74667 h 1947124"/>
                  <a:gd name="connsiteX4" fmla="*/ 3677920 w 7819981"/>
                  <a:gd name="connsiteY4" fmla="*/ 1944107 h 1947124"/>
                  <a:gd name="connsiteX5" fmla="*/ 4572000 w 7819981"/>
                  <a:gd name="connsiteY5" fmla="*/ 84827 h 1947124"/>
                  <a:gd name="connsiteX6" fmla="*/ 5496560 w 7819981"/>
                  <a:gd name="connsiteY6" fmla="*/ 1923787 h 1947124"/>
                  <a:gd name="connsiteX7" fmla="*/ 6390640 w 7819981"/>
                  <a:gd name="connsiteY7" fmla="*/ 84827 h 1947124"/>
                  <a:gd name="connsiteX8" fmla="*/ 7315200 w 7819981"/>
                  <a:gd name="connsiteY8" fmla="*/ 1933947 h 1947124"/>
                  <a:gd name="connsiteX9" fmla="*/ 7819981 w 7819981"/>
                  <a:gd name="connsiteY9" fmla="*/ 930866 h 194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19981" h="1947124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76977" y="1792941"/>
                      <a:pt x="7315200" y="1933947"/>
                    </a:cubicBezTo>
                    <a:cubicBezTo>
                      <a:pt x="7553423" y="2074953"/>
                      <a:pt x="7785815" y="1040190"/>
                      <a:pt x="7819981" y="93086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1709856" y="1656785"/>
              <a:ext cx="55821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721431" y="532435"/>
              <a:ext cx="0" cy="112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02537" y="1766177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537" y="1766177"/>
                  <a:ext cx="262892" cy="30777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9302" t="-142000" r="-37209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281831" y="725312"/>
                  <a:ext cx="52919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31" y="725312"/>
                  <a:ext cx="529197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14200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19590" y="1523099"/>
                  <a:ext cx="269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590" y="1523099"/>
                  <a:ext cx="269304" cy="307777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20455" t="-142000" r="-36364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9873" y="165793"/>
            <a:ext cx="6254127" cy="6226569"/>
            <a:chOff x="349873" y="165793"/>
            <a:chExt cx="6254127" cy="6226569"/>
          </a:xfrm>
        </p:grpSpPr>
        <p:grpSp>
          <p:nvGrpSpPr>
            <p:cNvPr id="92" name="Group 91"/>
            <p:cNvGrpSpPr/>
            <p:nvPr/>
          </p:nvGrpSpPr>
          <p:grpSpPr>
            <a:xfrm>
              <a:off x="746760" y="165793"/>
              <a:ext cx="5857240" cy="6226569"/>
              <a:chOff x="746760" y="165793"/>
              <a:chExt cx="5857240" cy="622656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370320" y="165793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73760" y="170868"/>
                <a:ext cx="5496560" cy="955045"/>
              </a:xfrm>
              <a:custGeom>
                <a:avLst/>
                <a:gdLst>
                  <a:gd name="connsiteX0" fmla="*/ 0 w 4978400"/>
                  <a:gd name="connsiteY0" fmla="*/ 944884 h 944884"/>
                  <a:gd name="connsiteX1" fmla="*/ 2286000 w 4978400"/>
                  <a:gd name="connsiteY1" fmla="*/ 4 h 944884"/>
                  <a:gd name="connsiteX2" fmla="*/ 4978400 w 4978400"/>
                  <a:gd name="connsiteY2" fmla="*/ 934724 h 944884"/>
                  <a:gd name="connsiteX0" fmla="*/ 0 w 4978400"/>
                  <a:gd name="connsiteY0" fmla="*/ 965204 h 965204"/>
                  <a:gd name="connsiteX1" fmla="*/ 2387600 w 4978400"/>
                  <a:gd name="connsiteY1" fmla="*/ 4 h 965204"/>
                  <a:gd name="connsiteX2" fmla="*/ 4978400 w 4978400"/>
                  <a:gd name="connsiteY2" fmla="*/ 955044 h 965204"/>
                  <a:gd name="connsiteX0" fmla="*/ 0 w 4978400"/>
                  <a:gd name="connsiteY0" fmla="*/ 955045 h 955045"/>
                  <a:gd name="connsiteX1" fmla="*/ 2458720 w 4978400"/>
                  <a:gd name="connsiteY1" fmla="*/ 5 h 955045"/>
                  <a:gd name="connsiteX2" fmla="*/ 4978400 w 4978400"/>
                  <a:gd name="connsiteY2" fmla="*/ 944885 h 9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8400" h="955045">
                    <a:moveTo>
                      <a:pt x="0" y="955045"/>
                    </a:moveTo>
                    <a:cubicBezTo>
                      <a:pt x="728133" y="483451"/>
                      <a:pt x="1628987" y="1698"/>
                      <a:pt x="2458720" y="5"/>
                    </a:cubicBezTo>
                    <a:cubicBezTo>
                      <a:pt x="3288453" y="-1688"/>
                      <a:pt x="4047066" y="476678"/>
                      <a:pt x="4978400" y="944885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flipV="1">
                <a:off x="873760" y="1116458"/>
                <a:ext cx="5496560" cy="960120"/>
              </a:xfrm>
              <a:custGeom>
                <a:avLst/>
                <a:gdLst>
                  <a:gd name="connsiteX0" fmla="*/ 0 w 4978400"/>
                  <a:gd name="connsiteY0" fmla="*/ 944884 h 944884"/>
                  <a:gd name="connsiteX1" fmla="*/ 2286000 w 4978400"/>
                  <a:gd name="connsiteY1" fmla="*/ 4 h 944884"/>
                  <a:gd name="connsiteX2" fmla="*/ 4978400 w 4978400"/>
                  <a:gd name="connsiteY2" fmla="*/ 934724 h 944884"/>
                  <a:gd name="connsiteX0" fmla="*/ 0 w 4978400"/>
                  <a:gd name="connsiteY0" fmla="*/ 965204 h 965204"/>
                  <a:gd name="connsiteX1" fmla="*/ 2387600 w 4978400"/>
                  <a:gd name="connsiteY1" fmla="*/ 4 h 965204"/>
                  <a:gd name="connsiteX2" fmla="*/ 4978400 w 4978400"/>
                  <a:gd name="connsiteY2" fmla="*/ 955044 h 965204"/>
                  <a:gd name="connsiteX0" fmla="*/ 0 w 4978400"/>
                  <a:gd name="connsiteY0" fmla="*/ 955045 h 955045"/>
                  <a:gd name="connsiteX1" fmla="*/ 2458720 w 4978400"/>
                  <a:gd name="connsiteY1" fmla="*/ 5 h 955045"/>
                  <a:gd name="connsiteX2" fmla="*/ 4978400 w 4978400"/>
                  <a:gd name="connsiteY2" fmla="*/ 944885 h 9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8400" h="955045">
                    <a:moveTo>
                      <a:pt x="0" y="955045"/>
                    </a:moveTo>
                    <a:cubicBezTo>
                      <a:pt x="728133" y="483451"/>
                      <a:pt x="1628987" y="1698"/>
                      <a:pt x="2458720" y="5"/>
                    </a:cubicBezTo>
                    <a:cubicBezTo>
                      <a:pt x="3288453" y="-1688"/>
                      <a:pt x="4047066" y="476678"/>
                      <a:pt x="4978400" y="944885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75" idx="2"/>
                <a:endCxn id="74" idx="0"/>
              </p:cNvCxnSpPr>
              <p:nvPr/>
            </p:nvCxnSpPr>
            <p:spPr>
              <a:xfrm flipH="1" flipV="1">
                <a:off x="873760" y="1125913"/>
                <a:ext cx="5496560" cy="75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6370320" y="231725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873760" y="3277377"/>
                <a:ext cx="5496560" cy="75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reeform 82"/>
              <p:cNvSpPr/>
              <p:nvPr/>
            </p:nvSpPr>
            <p:spPr>
              <a:xfrm>
                <a:off x="782320" y="2349476"/>
                <a:ext cx="5577840" cy="1828850"/>
              </a:xfrm>
              <a:custGeom>
                <a:avLst/>
                <a:gdLst>
                  <a:gd name="connsiteX0" fmla="*/ 5577840 w 5577840"/>
                  <a:gd name="connsiteY0" fmla="*/ 914418 h 1828850"/>
                  <a:gd name="connsiteX1" fmla="*/ 4185920 w 5577840"/>
                  <a:gd name="connsiteY1" fmla="*/ 18 h 1828850"/>
                  <a:gd name="connsiteX2" fmla="*/ 2804160 w 5577840"/>
                  <a:gd name="connsiteY2" fmla="*/ 934738 h 1828850"/>
                  <a:gd name="connsiteX3" fmla="*/ 1524000 w 5577840"/>
                  <a:gd name="connsiteY3" fmla="*/ 1828818 h 1828850"/>
                  <a:gd name="connsiteX4" fmla="*/ 0 w 5577840"/>
                  <a:gd name="connsiteY4" fmla="*/ 904258 h 18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7840" h="1828850">
                    <a:moveTo>
                      <a:pt x="5577840" y="914418"/>
                    </a:moveTo>
                    <a:cubicBezTo>
                      <a:pt x="5113020" y="455524"/>
                      <a:pt x="4648200" y="-3369"/>
                      <a:pt x="4185920" y="18"/>
                    </a:cubicBezTo>
                    <a:cubicBezTo>
                      <a:pt x="3723640" y="3405"/>
                      <a:pt x="3247813" y="629938"/>
                      <a:pt x="2804160" y="934738"/>
                    </a:cubicBezTo>
                    <a:cubicBezTo>
                      <a:pt x="2360507" y="1239538"/>
                      <a:pt x="1991360" y="1833898"/>
                      <a:pt x="1524000" y="1828818"/>
                    </a:cubicBezTo>
                    <a:cubicBezTo>
                      <a:pt x="1056640" y="1823738"/>
                      <a:pt x="182880" y="1043111"/>
                      <a:pt x="0" y="90425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V="1">
                <a:off x="746760" y="2317256"/>
                <a:ext cx="5577840" cy="1930326"/>
              </a:xfrm>
              <a:custGeom>
                <a:avLst/>
                <a:gdLst>
                  <a:gd name="connsiteX0" fmla="*/ 5577840 w 5577840"/>
                  <a:gd name="connsiteY0" fmla="*/ 914418 h 1828850"/>
                  <a:gd name="connsiteX1" fmla="*/ 4185920 w 5577840"/>
                  <a:gd name="connsiteY1" fmla="*/ 18 h 1828850"/>
                  <a:gd name="connsiteX2" fmla="*/ 2804160 w 5577840"/>
                  <a:gd name="connsiteY2" fmla="*/ 934738 h 1828850"/>
                  <a:gd name="connsiteX3" fmla="*/ 1524000 w 5577840"/>
                  <a:gd name="connsiteY3" fmla="*/ 1828818 h 1828850"/>
                  <a:gd name="connsiteX4" fmla="*/ 0 w 5577840"/>
                  <a:gd name="connsiteY4" fmla="*/ 904258 h 18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7840" h="1828850">
                    <a:moveTo>
                      <a:pt x="5577840" y="914418"/>
                    </a:moveTo>
                    <a:cubicBezTo>
                      <a:pt x="5113020" y="455524"/>
                      <a:pt x="4648200" y="-3369"/>
                      <a:pt x="4185920" y="18"/>
                    </a:cubicBezTo>
                    <a:cubicBezTo>
                      <a:pt x="3723640" y="3405"/>
                      <a:pt x="3247813" y="629938"/>
                      <a:pt x="2804160" y="934738"/>
                    </a:cubicBezTo>
                    <a:cubicBezTo>
                      <a:pt x="2360507" y="1239538"/>
                      <a:pt x="1991360" y="1833898"/>
                      <a:pt x="1524000" y="1828818"/>
                    </a:cubicBezTo>
                    <a:cubicBezTo>
                      <a:pt x="1056640" y="1823738"/>
                      <a:pt x="182880" y="1043111"/>
                      <a:pt x="0" y="90425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365240" y="4472122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868680" y="5432242"/>
                <a:ext cx="5496560" cy="75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reeform 89"/>
              <p:cNvSpPr/>
              <p:nvPr/>
            </p:nvSpPr>
            <p:spPr>
              <a:xfrm>
                <a:off x="822960" y="4512638"/>
                <a:ext cx="5537200" cy="1859349"/>
              </a:xfrm>
              <a:custGeom>
                <a:avLst/>
                <a:gdLst>
                  <a:gd name="connsiteX0" fmla="*/ 5537200 w 5537200"/>
                  <a:gd name="connsiteY0" fmla="*/ 914414 h 1859349"/>
                  <a:gd name="connsiteX1" fmla="*/ 4602480 w 5537200"/>
                  <a:gd name="connsiteY1" fmla="*/ 10174 h 1859349"/>
                  <a:gd name="connsiteX2" fmla="*/ 3677920 w 5537200"/>
                  <a:gd name="connsiteY2" fmla="*/ 944894 h 1859349"/>
                  <a:gd name="connsiteX3" fmla="*/ 2773680 w 5537200"/>
                  <a:gd name="connsiteY3" fmla="*/ 1859294 h 1859349"/>
                  <a:gd name="connsiteX4" fmla="*/ 1838960 w 5537200"/>
                  <a:gd name="connsiteY4" fmla="*/ 904254 h 1859349"/>
                  <a:gd name="connsiteX5" fmla="*/ 955040 w 5537200"/>
                  <a:gd name="connsiteY5" fmla="*/ 14 h 1859349"/>
                  <a:gd name="connsiteX6" fmla="*/ 0 w 5537200"/>
                  <a:gd name="connsiteY6" fmla="*/ 924574 h 185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37200" h="1859349">
                    <a:moveTo>
                      <a:pt x="5537200" y="914414"/>
                    </a:moveTo>
                    <a:cubicBezTo>
                      <a:pt x="5224780" y="459754"/>
                      <a:pt x="4912360" y="5094"/>
                      <a:pt x="4602480" y="10174"/>
                    </a:cubicBezTo>
                    <a:cubicBezTo>
                      <a:pt x="4292600" y="15254"/>
                      <a:pt x="3677920" y="944894"/>
                      <a:pt x="3677920" y="944894"/>
                    </a:cubicBezTo>
                    <a:cubicBezTo>
                      <a:pt x="3373120" y="1253081"/>
                      <a:pt x="3080173" y="1866067"/>
                      <a:pt x="2773680" y="1859294"/>
                    </a:cubicBezTo>
                    <a:cubicBezTo>
                      <a:pt x="2467187" y="1852521"/>
                      <a:pt x="1838960" y="904254"/>
                      <a:pt x="1838960" y="904254"/>
                    </a:cubicBezTo>
                    <a:cubicBezTo>
                      <a:pt x="1535853" y="594374"/>
                      <a:pt x="1261533" y="-3373"/>
                      <a:pt x="955040" y="14"/>
                    </a:cubicBezTo>
                    <a:cubicBezTo>
                      <a:pt x="648547" y="3401"/>
                      <a:pt x="324273" y="463987"/>
                      <a:pt x="0" y="924574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 flipV="1">
                <a:off x="822960" y="4472122"/>
                <a:ext cx="5537200" cy="1822308"/>
              </a:xfrm>
              <a:custGeom>
                <a:avLst/>
                <a:gdLst>
                  <a:gd name="connsiteX0" fmla="*/ 5537200 w 5537200"/>
                  <a:gd name="connsiteY0" fmla="*/ 914414 h 1859349"/>
                  <a:gd name="connsiteX1" fmla="*/ 4602480 w 5537200"/>
                  <a:gd name="connsiteY1" fmla="*/ 10174 h 1859349"/>
                  <a:gd name="connsiteX2" fmla="*/ 3677920 w 5537200"/>
                  <a:gd name="connsiteY2" fmla="*/ 944894 h 1859349"/>
                  <a:gd name="connsiteX3" fmla="*/ 2773680 w 5537200"/>
                  <a:gd name="connsiteY3" fmla="*/ 1859294 h 1859349"/>
                  <a:gd name="connsiteX4" fmla="*/ 1838960 w 5537200"/>
                  <a:gd name="connsiteY4" fmla="*/ 904254 h 1859349"/>
                  <a:gd name="connsiteX5" fmla="*/ 955040 w 5537200"/>
                  <a:gd name="connsiteY5" fmla="*/ 14 h 1859349"/>
                  <a:gd name="connsiteX6" fmla="*/ 0 w 5537200"/>
                  <a:gd name="connsiteY6" fmla="*/ 924574 h 185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37200" h="1859349">
                    <a:moveTo>
                      <a:pt x="5537200" y="914414"/>
                    </a:moveTo>
                    <a:cubicBezTo>
                      <a:pt x="5224780" y="459754"/>
                      <a:pt x="4912360" y="5094"/>
                      <a:pt x="4602480" y="10174"/>
                    </a:cubicBezTo>
                    <a:cubicBezTo>
                      <a:pt x="4292600" y="15254"/>
                      <a:pt x="3677920" y="944894"/>
                      <a:pt x="3677920" y="944894"/>
                    </a:cubicBezTo>
                    <a:cubicBezTo>
                      <a:pt x="3373120" y="1253081"/>
                      <a:pt x="3080173" y="1866067"/>
                      <a:pt x="2773680" y="1859294"/>
                    </a:cubicBezTo>
                    <a:cubicBezTo>
                      <a:pt x="2467187" y="1852521"/>
                      <a:pt x="1838960" y="904254"/>
                      <a:pt x="1838960" y="904254"/>
                    </a:cubicBezTo>
                    <a:cubicBezTo>
                      <a:pt x="1535853" y="594374"/>
                      <a:pt x="1261533" y="-3373"/>
                      <a:pt x="955040" y="14"/>
                    </a:cubicBezTo>
                    <a:cubicBezTo>
                      <a:pt x="648547" y="3401"/>
                      <a:pt x="324273" y="463987"/>
                      <a:pt x="0" y="924574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19958202" flipH="1">
              <a:off x="472808" y="905044"/>
              <a:ext cx="572723" cy="6560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3737582" flipH="1">
              <a:off x="391528" y="3033082"/>
              <a:ext cx="572723" cy="65603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19958202" flipH="1">
              <a:off x="437248" y="5235152"/>
              <a:ext cx="572723" cy="656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18092</TotalTime>
  <Words>142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436</cp:revision>
  <dcterms:created xsi:type="dcterms:W3CDTF">2017-07-11T12:03:09Z</dcterms:created>
  <dcterms:modified xsi:type="dcterms:W3CDTF">2018-07-31T21:01:40Z</dcterms:modified>
</cp:coreProperties>
</file>