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75" d="100"/>
          <a:sy n="75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112</cp:revision>
  <dcterms:created xsi:type="dcterms:W3CDTF">2017-07-11T12:03:09Z</dcterms:created>
  <dcterms:modified xsi:type="dcterms:W3CDTF">2018-05-25T18:38:02Z</dcterms:modified>
</cp:coreProperties>
</file>