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746"/>
  </p:normalViewPr>
  <p:slideViewPr>
    <p:cSldViewPr snapToGrid="0">
      <p:cViewPr varScale="1">
        <p:scale>
          <a:sx n="84" d="100"/>
          <a:sy n="84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8" Type="http://schemas.openxmlformats.org/officeDocument/2006/relationships/image" Target="../media/image7.png"/><Relationship Id="rId13" Type="http://schemas.openxmlformats.org/officeDocument/2006/relationships/image" Target="../media/image120.png"/><Relationship Id="rId26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20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0.png"/><Relationship Id="rId5" Type="http://schemas.openxmlformats.org/officeDocument/2006/relationships/image" Target="../media/image4.png"/><Relationship Id="rId23" Type="http://schemas.openxmlformats.org/officeDocument/2006/relationships/image" Target="../media/image9.png"/><Relationship Id="rId15" Type="http://schemas.openxmlformats.org/officeDocument/2006/relationships/image" Target="../media/image14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22" Type="http://schemas.openxmlformats.org/officeDocument/2006/relationships/image" Target="../media/image1.gif"/><Relationship Id="rId14" Type="http://schemas.openxmlformats.org/officeDocument/2006/relationships/image" Target="../media/image13.png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32.png"/><Relationship Id="rId50" Type="http://schemas.openxmlformats.org/officeDocument/2006/relationships/image" Target="../media/image36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29" Type="http://schemas.openxmlformats.org/officeDocument/2006/relationships/image" Target="../media/image43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30.png"/><Relationship Id="rId5" Type="http://schemas.openxmlformats.org/officeDocument/2006/relationships/image" Target="../media/image190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35.png"/><Relationship Id="rId10" Type="http://schemas.openxmlformats.org/officeDocument/2006/relationships/image" Target="../media/image24.png"/><Relationship Id="rId31" Type="http://schemas.openxmlformats.org/officeDocument/2006/relationships/image" Target="../media/image45.png"/><Relationship Id="rId44" Type="http://schemas.openxmlformats.org/officeDocument/2006/relationships/image" Target="../media/image29.png"/><Relationship Id="rId19" Type="http://schemas.openxmlformats.org/officeDocument/2006/relationships/image" Target="../media/image33.png"/><Relationship Id="rId52" Type="http://schemas.openxmlformats.org/officeDocument/2006/relationships/image" Target="../media/image58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34.png"/><Relationship Id="rId8" Type="http://schemas.openxmlformats.org/officeDocument/2006/relationships/image" Target="../media/image22.png"/><Relationship Id="rId51" Type="http://schemas.openxmlformats.org/officeDocument/2006/relationships/image" Target="../media/image37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1.png"/><Relationship Id="rId39" Type="http://schemas.openxmlformats.org/officeDocument/2006/relationships/image" Target="../media/image93.png"/><Relationship Id="rId21" Type="http://schemas.openxmlformats.org/officeDocument/2006/relationships/image" Target="../media/image77.png"/><Relationship Id="rId34" Type="http://schemas.openxmlformats.org/officeDocument/2006/relationships/image" Target="../media/image88.png"/><Relationship Id="rId42" Type="http://schemas.openxmlformats.org/officeDocument/2006/relationships/image" Target="../media/image96.png"/><Relationship Id="rId47" Type="http://schemas.openxmlformats.org/officeDocument/2006/relationships/image" Target="../media/image101.png"/><Relationship Id="rId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72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40" Type="http://schemas.openxmlformats.org/officeDocument/2006/relationships/image" Target="../media/image94.png"/><Relationship Id="rId45" Type="http://schemas.openxmlformats.org/officeDocument/2006/relationships/image" Target="../media/image99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5.png"/><Relationship Id="rId44" Type="http://schemas.openxmlformats.org/officeDocument/2006/relationships/image" Target="../media/image9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17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43" Type="http://schemas.openxmlformats.org/officeDocument/2006/relationships/image" Target="../media/image97.png"/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Relationship Id="rId46" Type="http://schemas.openxmlformats.org/officeDocument/2006/relationships/image" Target="../media/image100.png"/><Relationship Id="rId20" Type="http://schemas.openxmlformats.org/officeDocument/2006/relationships/image" Target="../media/image76.png"/><Relationship Id="rId41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7.png"/><Relationship Id="rId7" Type="http://schemas.openxmlformats.org/officeDocument/2006/relationships/image" Target="../media/image10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6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4.png"/><Relationship Id="rId26" Type="http://schemas.openxmlformats.org/officeDocument/2006/relationships/image" Target="../media/image129.png"/><Relationship Id="rId3" Type="http://schemas.openxmlformats.org/officeDocument/2006/relationships/image" Target="../media/image17.png"/><Relationship Id="rId21" Type="http://schemas.openxmlformats.org/officeDocument/2006/relationships/image" Target="../media/image1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3.png"/><Relationship Id="rId25" Type="http://schemas.openxmlformats.org/officeDocument/2006/relationships/image" Target="../media/image128.png"/><Relationship Id="rId2" Type="http://schemas.openxmlformats.org/officeDocument/2006/relationships/image" Target="../media/image11.png"/><Relationship Id="rId16" Type="http://schemas.openxmlformats.org/officeDocument/2006/relationships/image" Target="../media/image122.png"/><Relationship Id="rId20" Type="http://schemas.openxmlformats.org/officeDocument/2006/relationships/image" Target="../media/image17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7.png"/><Relationship Id="rId32" Type="http://schemas.openxmlformats.org/officeDocument/2006/relationships/image" Target="../media/image13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4.png"/><Relationship Id="rId19" Type="http://schemas.openxmlformats.org/officeDocument/2006/relationships/image" Target="../media/image11.png"/><Relationship Id="rId31" Type="http://schemas.openxmlformats.org/officeDocument/2006/relationships/image" Target="../media/image134.png"/><Relationship Id="rId4" Type="http://schemas.openxmlformats.org/officeDocument/2006/relationships/image" Target="../media/image1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30" Type="http://schemas.openxmlformats.org/officeDocument/2006/relationships/image" Target="../media/image1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2031" y="668215"/>
            <a:ext cx="5427785" cy="1662383"/>
            <a:chOff x="422031" y="668215"/>
            <a:chExt cx="5427785" cy="1662383"/>
          </a:xfrm>
        </p:grpSpPr>
        <p:grpSp>
          <p:nvGrpSpPr>
            <p:cNvPr id="20" name="Group 19"/>
            <p:cNvGrpSpPr/>
            <p:nvPr/>
          </p:nvGrpSpPr>
          <p:grpSpPr>
            <a:xfrm>
              <a:off x="422031" y="668215"/>
              <a:ext cx="5427785" cy="1662383"/>
              <a:chOff x="3341077" y="3106615"/>
              <a:chExt cx="5427785" cy="166238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341077" y="3376246"/>
                <a:ext cx="5427785" cy="234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193323" y="3106615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648" y="385574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8104" y="4021776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0m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</p:cNvCxnSpPr>
              <p:nvPr/>
            </p:nvCxnSpPr>
            <p:spPr>
              <a:xfrm>
                <a:off x="5334000" y="3376246"/>
                <a:ext cx="0" cy="1045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88619" y="4368888"/>
                <a:ext cx="12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 = 0.5 m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306942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20878" y="1568414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6991321" y="2312303"/>
            <a:ext cx="3669323" cy="1649531"/>
            <a:chOff x="1301261" y="752338"/>
            <a:chExt cx="3669323" cy="1649531"/>
          </a:xfrm>
        </p:grpSpPr>
        <p:grpSp>
          <p:nvGrpSpPr>
            <p:cNvPr id="29" name="Group 28"/>
            <p:cNvGrpSpPr/>
            <p:nvPr/>
          </p:nvGrpSpPr>
          <p:grpSpPr>
            <a:xfrm>
              <a:off x="1301261" y="752338"/>
              <a:ext cx="3669323" cy="1649531"/>
              <a:chOff x="4220307" y="3190738"/>
              <a:chExt cx="3669323" cy="164953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525109" y="3190738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7427644" y="397564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4292927" y="4267356"/>
                <a:ext cx="7457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 = 0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308605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16200000">
              <a:off x="2870460" y="1606375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82851" y="3593039"/>
            <a:ext cx="2224718" cy="2146316"/>
            <a:chOff x="1129904" y="708040"/>
            <a:chExt cx="2224718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43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00949" y="642842"/>
            <a:ext cx="5453849" cy="1366335"/>
            <a:chOff x="3316440" y="1649605"/>
            <a:chExt cx="5453849" cy="1366335"/>
          </a:xfrm>
        </p:grpSpPr>
        <p:sp>
          <p:nvSpPr>
            <p:cNvPr id="5" name="Trapezoid 4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2740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546" y="2132081"/>
              <a:ext cx="239428" cy="3177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5338763" y="2049715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739909" y="2363132"/>
            <a:ext cx="2216092" cy="2146316"/>
            <a:chOff x="1129904" y="708040"/>
            <a:chExt cx="2216092" cy="2146316"/>
          </a:xfrm>
        </p:grpSpPr>
        <p:grpSp>
          <p:nvGrpSpPr>
            <p:cNvPr id="52" name="Group 51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Rectangle 5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3998" y="2330095"/>
            <a:ext cx="10359065" cy="4201100"/>
            <a:chOff x="0" y="3155239"/>
            <a:chExt cx="10359065" cy="420110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3155239"/>
              <a:ext cx="10359065" cy="4201100"/>
              <a:chOff x="459579" y="2473127"/>
              <a:chExt cx="10359065" cy="42011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59579" y="2473127"/>
                <a:ext cx="10359065" cy="4180262"/>
                <a:chOff x="369143" y="2525302"/>
                <a:chExt cx="10359065" cy="418026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69143" y="2525302"/>
                  <a:ext cx="10359065" cy="4180262"/>
                  <a:chOff x="369143" y="2525302"/>
                  <a:chExt cx="10359065" cy="4180262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1341650" y="5043439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8137384" y="4383259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080495" y="4357628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" name="Rectangle 1"/>
                  <p:cNvSpPr/>
                  <p:nvPr/>
                </p:nvSpPr>
                <p:spPr>
                  <a:xfrm>
                    <a:off x="1951236" y="3025892"/>
                    <a:ext cx="6943411" cy="185856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883112" y="4114261"/>
                    <a:ext cx="5453849" cy="451284"/>
                    <a:chOff x="1951236" y="5368727"/>
                    <a:chExt cx="5453849" cy="451284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2057836" y="5450572"/>
                      <a:ext cx="5347249" cy="1466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1364" t="-24000" r="-29545" b="-5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4144628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Oval 7"/>
                  <p:cNvSpPr/>
                  <p:nvPr/>
                </p:nvSpPr>
                <p:spPr>
                  <a:xfrm>
                    <a:off x="2635596" y="4545241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588363" y="4537542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" name="Right Arrow 9"/>
                  <p:cNvSpPr/>
                  <p:nvPr/>
                </p:nvSpPr>
                <p:spPr>
                  <a:xfrm>
                    <a:off x="2932669" y="2732499"/>
                    <a:ext cx="2059912" cy="282288"/>
                  </a:xfrm>
                  <a:prstGeom prst="right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" name="Rectangle 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744795" y="3198082"/>
                    <a:ext cx="627762" cy="1012687"/>
                  </a:xfrm>
                  <a:prstGeom prst="rect">
                    <a:avLst/>
                  </a:prstGeom>
                </p:spPr>
              </p:pic>
              <p:sp>
                <p:nvSpPr>
                  <p:cNvPr id="30" name="Oval 29"/>
                  <p:cNvSpPr/>
                  <p:nvPr/>
                </p:nvSpPr>
                <p:spPr>
                  <a:xfrm>
                    <a:off x="7776143" y="4754502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804746" y="4730174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030" name="Picture 6" descr="Image result for clipart man black and white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2806451" y="3478299"/>
                    <a:ext cx="660419" cy="8077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69143" y="4274109"/>
                    <a:ext cx="1735842" cy="1914525"/>
                  </a:xfrm>
                  <a:prstGeom prst="rect">
                    <a:avLst/>
                  </a:prstGeom>
                </p:spPr>
              </p:pic>
              <p:sp>
                <p:nvSpPr>
                  <p:cNvPr id="29" name="Rectangle 28"/>
                  <p:cNvSpPr/>
                  <p:nvPr/>
                </p:nvSpPr>
                <p:spPr>
                  <a:xfrm>
                    <a:off x="964642" y="5192593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28451" y="6226034"/>
                    <a:ext cx="7242957" cy="479530"/>
                    <a:chOff x="1951236" y="5339647"/>
                    <a:chExt cx="7242957" cy="479530"/>
                  </a:xfrm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V="1">
                      <a:off x="2092283" y="5399492"/>
                      <a:ext cx="7101910" cy="6574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766322" y="533964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8" name="Rectangle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Connector 50"/>
              <p:cNvCxnSpPr/>
              <p:nvPr/>
            </p:nvCxnSpPr>
            <p:spPr>
              <a:xfrm>
                <a:off x="5166940" y="6173859"/>
                <a:ext cx="0" cy="1988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Arrow Connector 31"/>
            <p:cNvCxnSpPr/>
            <p:nvPr/>
          </p:nvCxnSpPr>
          <p:spPr>
            <a:xfrm>
              <a:off x="5058676" y="4376885"/>
              <a:ext cx="8131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6764450" y="315564"/>
            <a:ext cx="5453849" cy="1459843"/>
            <a:chOff x="3316440" y="1556097"/>
            <a:chExt cx="5453849" cy="1459843"/>
          </a:xfrm>
        </p:grpSpPr>
        <p:sp>
          <p:nvSpPr>
            <p:cNvPr id="62" name="Trapezoid 61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91164" y="2062758"/>
              <a:ext cx="256996" cy="4181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5338763" y="1979377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21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152956" y="708040"/>
            <a:ext cx="2216092" cy="2157024"/>
            <a:chOff x="1129904" y="708040"/>
            <a:chExt cx="2216092" cy="2157024"/>
          </a:xfrm>
        </p:grpSpPr>
        <p:grpSp>
          <p:nvGrpSpPr>
            <p:cNvPr id="18" name="Group 17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Multiply 16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>
              <a:off x="2033923" y="1802085"/>
              <a:ext cx="2946" cy="7654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489288" y="1802085"/>
              <a:ext cx="555266" cy="176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4257123" y="487226"/>
            <a:ext cx="2167808" cy="1933957"/>
            <a:chOff x="5513287" y="1499094"/>
            <a:chExt cx="2167808" cy="1933957"/>
          </a:xfrm>
        </p:grpSpPr>
        <p:grpSp>
          <p:nvGrpSpPr>
            <p:cNvPr id="19" name="Group 18"/>
            <p:cNvGrpSpPr/>
            <p:nvPr/>
          </p:nvGrpSpPr>
          <p:grpSpPr>
            <a:xfrm>
              <a:off x="5513287" y="1499094"/>
              <a:ext cx="2167808" cy="1933957"/>
              <a:chOff x="1205483" y="893103"/>
              <a:chExt cx="2167808" cy="193395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1499609" y="1085215"/>
                <a:ext cx="1285886" cy="14526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Multiply 31"/>
              <p:cNvSpPr/>
              <p:nvPr/>
            </p:nvSpPr>
            <p:spPr>
              <a:xfrm>
                <a:off x="2393718" y="1962350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795043" y="2041505"/>
              <a:ext cx="0" cy="6685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496788" y="2417552"/>
              <a:ext cx="307508" cy="2908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236748" y="2696309"/>
              <a:ext cx="558295" cy="39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1078632" y="3599269"/>
            <a:ext cx="2182785" cy="2146316"/>
            <a:chOff x="1078632" y="3599269"/>
            <a:chExt cx="2182785" cy="2146316"/>
          </a:xfrm>
        </p:grpSpPr>
        <p:grpSp>
          <p:nvGrpSpPr>
            <p:cNvPr id="58" name="Group 57"/>
            <p:cNvGrpSpPr/>
            <p:nvPr/>
          </p:nvGrpSpPr>
          <p:grpSpPr>
            <a:xfrm>
              <a:off x="1078632" y="3599269"/>
              <a:ext cx="2182785" cy="2146316"/>
              <a:chOff x="1190506" y="680744"/>
              <a:chExt cx="2182785" cy="2146316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Multiply 68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H="1">
              <a:off x="1412393" y="4704046"/>
              <a:ext cx="528889" cy="7353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lang="en-CA" dirty="0"/>
                    <a:t> 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Arc 74"/>
            <p:cNvSpPr/>
            <p:nvPr/>
          </p:nvSpPr>
          <p:spPr>
            <a:xfrm rot="319818">
              <a:off x="1456830" y="5210738"/>
              <a:ext cx="321353" cy="409737"/>
            </a:xfrm>
            <a:prstGeom prst="arc">
              <a:avLst>
                <a:gd name="adj1" fmla="val 15281352"/>
                <a:gd name="adj2" fmla="val 660529"/>
              </a:avLst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655879" y="554185"/>
            <a:ext cx="1805091" cy="1200839"/>
            <a:chOff x="7785679" y="3916199"/>
            <a:chExt cx="1805091" cy="1200839"/>
          </a:xfrm>
        </p:grpSpPr>
        <p:grpSp>
          <p:nvGrpSpPr>
            <p:cNvPr id="135" name="Group 134"/>
            <p:cNvGrpSpPr/>
            <p:nvPr/>
          </p:nvGrpSpPr>
          <p:grpSpPr>
            <a:xfrm>
              <a:off x="7785679" y="3958825"/>
              <a:ext cx="1469350" cy="1158213"/>
              <a:chOff x="7785679" y="3958825"/>
              <a:chExt cx="1469350" cy="1158213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V="1">
                <a:off x="7970878" y="4395893"/>
                <a:ext cx="368490" cy="704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8339368" y="4285532"/>
                <a:ext cx="915661" cy="121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7973587" y="4285531"/>
                <a:ext cx="1281442" cy="8315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/>
          <p:cNvGrpSpPr/>
          <p:nvPr/>
        </p:nvGrpSpPr>
        <p:grpSpPr>
          <a:xfrm>
            <a:off x="9789461" y="420160"/>
            <a:ext cx="1896141" cy="1826466"/>
            <a:chOff x="7025330" y="3427079"/>
            <a:chExt cx="1896141" cy="1826466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7025330" y="3427079"/>
              <a:ext cx="919961" cy="93524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7927787" y="3427079"/>
              <a:ext cx="931904" cy="895547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7927787" y="4322626"/>
              <a:ext cx="914400" cy="930919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/>
            <p:cNvCxnSpPr/>
            <p:nvPr/>
          </p:nvCxnSpPr>
          <p:spPr>
            <a:xfrm>
              <a:off x="7938006" y="3454451"/>
              <a:ext cx="4505" cy="178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Group 194"/>
          <p:cNvGrpSpPr/>
          <p:nvPr/>
        </p:nvGrpSpPr>
        <p:grpSpPr>
          <a:xfrm>
            <a:off x="9618029" y="3423967"/>
            <a:ext cx="2182785" cy="2930250"/>
            <a:chOff x="7592733" y="3554814"/>
            <a:chExt cx="2182785" cy="2930250"/>
          </a:xfrm>
        </p:grpSpPr>
        <p:grpSp>
          <p:nvGrpSpPr>
            <p:cNvPr id="193" name="Group 192"/>
            <p:cNvGrpSpPr/>
            <p:nvPr/>
          </p:nvGrpSpPr>
          <p:grpSpPr>
            <a:xfrm>
              <a:off x="7592733" y="3554814"/>
              <a:ext cx="2182785" cy="2930250"/>
              <a:chOff x="7592733" y="3554814"/>
              <a:chExt cx="2182785" cy="2930250"/>
            </a:xfrm>
          </p:grpSpPr>
          <p:cxnSp>
            <p:nvCxnSpPr>
              <p:cNvPr id="161" name="Straight Arrow Connector 160"/>
              <p:cNvCxnSpPr/>
              <p:nvPr/>
            </p:nvCxnSpPr>
            <p:spPr>
              <a:xfrm flipV="1">
                <a:off x="7918810" y="355481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 flipV="1">
                <a:off x="7900614" y="540070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Rectangle 163"/>
                  <p:cNvSpPr/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4" name="Rectangle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Rectangle 164"/>
                  <p:cNvSpPr/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5" name="Rectangle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Straight Arrow Connector 168"/>
              <p:cNvCxnSpPr/>
              <p:nvPr/>
            </p:nvCxnSpPr>
            <p:spPr>
              <a:xfrm flipV="1">
                <a:off x="7931108" y="4250376"/>
                <a:ext cx="1408231" cy="11499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Rectangle 170"/>
                  <p:cNvSpPr/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1" name="Rectangle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t="-22951" r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tangle 171"/>
                  <p:cNvSpPr/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/>
                  <p:cNvSpPr/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/>
              <p:cNvCxnSpPr/>
              <p:nvPr/>
            </p:nvCxnSpPr>
            <p:spPr>
              <a:xfrm flipH="1">
                <a:off x="9339339" y="4267285"/>
                <a:ext cx="1" cy="11197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7918810" y="5402126"/>
                <a:ext cx="1039511" cy="10829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8952155" y="5414350"/>
                <a:ext cx="18891" cy="10707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Rectangle 182"/>
                  <p:cNvSpPr/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3" name="Rectangle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Rectangle 183"/>
                  <p:cNvSpPr/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4" name="Rectangle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Rectangle 190"/>
                  <p:cNvSpPr/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1" name="Rectangle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4015695" y="3504021"/>
            <a:ext cx="2288525" cy="2157589"/>
            <a:chOff x="4015695" y="3504021"/>
            <a:chExt cx="2288525" cy="2157589"/>
          </a:xfrm>
        </p:grpSpPr>
        <p:grpSp>
          <p:nvGrpSpPr>
            <p:cNvPr id="122" name="Group 121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6" name="Straight Arrow Connector 105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6685294" y="3444473"/>
            <a:ext cx="2288525" cy="2157589"/>
            <a:chOff x="4015695" y="3504021"/>
            <a:chExt cx="2288525" cy="2157589"/>
          </a:xfrm>
        </p:grpSpPr>
        <p:grpSp>
          <p:nvGrpSpPr>
            <p:cNvPr id="104" name="Group 103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Straight Arrow Connector 128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t="-22951" r="-4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5" name="Straight Arrow Connector 104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725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860915" y="413651"/>
            <a:ext cx="9715743" cy="2790327"/>
            <a:chOff x="897491" y="660539"/>
            <a:chExt cx="9715743" cy="2790327"/>
          </a:xfrm>
        </p:grpSpPr>
        <p:grpSp>
          <p:nvGrpSpPr>
            <p:cNvPr id="27" name="Group 26"/>
            <p:cNvGrpSpPr/>
            <p:nvPr/>
          </p:nvGrpSpPr>
          <p:grpSpPr>
            <a:xfrm>
              <a:off x="897491" y="660539"/>
              <a:ext cx="2866841" cy="2790327"/>
              <a:chOff x="897491" y="660539"/>
              <a:chExt cx="2866841" cy="2790327"/>
            </a:xfrm>
          </p:grpSpPr>
          <p:cxnSp>
            <p:nvCxnSpPr>
              <p:cNvPr id="2" name="Straight Arrow Connector 1"/>
              <p:cNvCxnSpPr/>
              <p:nvPr/>
            </p:nvCxnSpPr>
            <p:spPr>
              <a:xfrm flipV="1">
                <a:off x="1907624" y="660539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/>
              <p:nvPr/>
            </p:nvCxnSpPr>
            <p:spPr>
              <a:xfrm flipV="1">
                <a:off x="1889428" y="2506428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612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 flipH="1">
                <a:off x="1110088" y="2506428"/>
                <a:ext cx="797536" cy="944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/>
              <p:cNvCxnSpPr/>
              <p:nvPr/>
            </p:nvCxnSpPr>
            <p:spPr>
              <a:xfrm flipH="1">
                <a:off x="2495550" y="1660481"/>
                <a:ext cx="1413" cy="140460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Multiply 10"/>
              <p:cNvSpPr/>
              <p:nvPr/>
            </p:nvSpPr>
            <p:spPr>
              <a:xfrm>
                <a:off x="2397729" y="1475629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504307" y="3058997"/>
                <a:ext cx="1005056" cy="56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513746" y="2492782"/>
                <a:ext cx="408032" cy="55256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4284411" y="660539"/>
              <a:ext cx="2866841" cy="2790327"/>
              <a:chOff x="4284411" y="660539"/>
              <a:chExt cx="2866841" cy="27903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2" name="Rectangle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3" name="Rectangle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495550" y="1660481"/>
                  <a:ext cx="1413" cy="14046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Multiply 36"/>
                <p:cNvSpPr/>
                <p:nvPr/>
              </p:nvSpPr>
              <p:spPr>
                <a:xfrm>
                  <a:off x="2397729" y="1475629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1504307" y="3058997"/>
                  <a:ext cx="1005056" cy="56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513746" y="2492782"/>
                  <a:ext cx="408032" cy="5525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3" name="Rectangle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5294544" y="2524074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 rot="6787997">
                <a:off x="5059822" y="2376299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/>
            <p:cNvGrpSpPr/>
            <p:nvPr/>
          </p:nvGrpSpPr>
          <p:grpSpPr>
            <a:xfrm>
              <a:off x="7746393" y="660539"/>
              <a:ext cx="2866841" cy="2790327"/>
              <a:chOff x="7746393" y="660539"/>
              <a:chExt cx="2866841" cy="279032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746393" y="660539"/>
                <a:ext cx="2866841" cy="2790327"/>
                <a:chOff x="4284411" y="660539"/>
                <a:chExt cx="2866841" cy="2790327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284411" y="660539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8" name="Rectangle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Straight Arrow Connector 60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Multiply 63"/>
                  <p:cNvSpPr/>
                  <p:nvPr/>
                </p:nvSpPr>
                <p:spPr>
                  <a:xfrm>
                    <a:off x="2397729" y="1475629"/>
                    <a:ext cx="187043" cy="263857"/>
                  </a:xfrm>
                  <a:prstGeom prst="mathMultiply">
                    <a:avLst>
                      <a:gd name="adj1" fmla="val 7806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 flipH="1" flipV="1">
                    <a:off x="1504307" y="3058997"/>
                    <a:ext cx="1005056" cy="56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5294544" y="2524074"/>
                  <a:ext cx="601739" cy="541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Arc 52"/>
                <p:cNvSpPr/>
                <p:nvPr/>
              </p:nvSpPr>
              <p:spPr>
                <a:xfrm rot="6787997">
                  <a:off x="5059822" y="2376299"/>
                  <a:ext cx="321353" cy="409737"/>
                </a:xfrm>
                <a:prstGeom prst="arc">
                  <a:avLst>
                    <a:gd name="adj1" fmla="val 15585823"/>
                    <a:gd name="adj2" fmla="val 660529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8749928" y="1080425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8769115" y="1599445"/>
                <a:ext cx="578046" cy="9069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c 73"/>
              <p:cNvSpPr/>
              <p:nvPr/>
            </p:nvSpPr>
            <p:spPr>
              <a:xfrm rot="543298">
                <a:off x="8623516" y="1976595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9" name="Group 108"/>
          <p:cNvGrpSpPr/>
          <p:nvPr/>
        </p:nvGrpSpPr>
        <p:grpSpPr>
          <a:xfrm>
            <a:off x="307167" y="3230459"/>
            <a:ext cx="3563694" cy="3422751"/>
            <a:chOff x="5183922" y="3115092"/>
            <a:chExt cx="3563694" cy="3422751"/>
          </a:xfrm>
        </p:grpSpPr>
        <p:grpSp>
          <p:nvGrpSpPr>
            <p:cNvPr id="79" name="Group 78"/>
            <p:cNvGrpSpPr/>
            <p:nvPr/>
          </p:nvGrpSpPr>
          <p:grpSpPr>
            <a:xfrm>
              <a:off x="5183922" y="3115092"/>
              <a:ext cx="3563694" cy="3422751"/>
              <a:chOff x="-217698" y="708040"/>
              <a:chExt cx="3563694" cy="342275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6" name="Rectangl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1" name="Rectangle 8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5859707" y="4021734"/>
              <a:ext cx="2094753" cy="19653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Arc 89"/>
            <p:cNvSpPr/>
            <p:nvPr/>
          </p:nvSpPr>
          <p:spPr>
            <a:xfrm>
              <a:off x="5739085" y="3875051"/>
              <a:ext cx="2329729" cy="2211654"/>
            </a:xfrm>
            <a:prstGeom prst="arc">
              <a:avLst>
                <a:gd name="adj1" fmla="val 16440834"/>
                <a:gd name="adj2" fmla="val 0"/>
              </a:avLst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912404" y="4559577"/>
              <a:ext cx="1251965" cy="39926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6893109" y="3954811"/>
              <a:ext cx="750407" cy="99228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/>
            <p:cNvCxnSpPr>
              <a:endCxn id="89" idx="1"/>
            </p:cNvCxnSpPr>
            <p:nvPr/>
          </p:nvCxnSpPr>
          <p:spPr>
            <a:xfrm flipH="1" flipV="1">
              <a:off x="6166476" y="4309548"/>
              <a:ext cx="726633" cy="671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Multiply 106"/>
            <p:cNvSpPr/>
            <p:nvPr/>
          </p:nvSpPr>
          <p:spPr>
            <a:xfrm>
              <a:off x="7795248" y="451770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7394344" y="4041593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378077" y="3185557"/>
            <a:ext cx="3563694" cy="3422751"/>
            <a:chOff x="5179987" y="3123739"/>
            <a:chExt cx="3563694" cy="3422751"/>
          </a:xfrm>
        </p:grpSpPr>
        <p:grpSp>
          <p:nvGrpSpPr>
            <p:cNvPr id="110" name="Group 109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127" name="Straight Arrow Connector 126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Arrow Connector 127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Rectangle 1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Rectangle 130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1" name="Rectangle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Straight Connector 120"/>
              <p:cNvCxnSpPr>
                <a:endCxn id="112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Straight Arrow Connector 133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t="-22951" r="-280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Group 185"/>
          <p:cNvGrpSpPr/>
          <p:nvPr/>
        </p:nvGrpSpPr>
        <p:grpSpPr>
          <a:xfrm>
            <a:off x="8146065" y="3182483"/>
            <a:ext cx="3563694" cy="3422751"/>
            <a:chOff x="8146065" y="3182483"/>
            <a:chExt cx="3563694" cy="3422751"/>
          </a:xfrm>
        </p:grpSpPr>
        <p:grpSp>
          <p:nvGrpSpPr>
            <p:cNvPr id="159" name="Group 158"/>
            <p:cNvGrpSpPr/>
            <p:nvPr/>
          </p:nvGrpSpPr>
          <p:grpSpPr>
            <a:xfrm>
              <a:off x="8146065" y="3182483"/>
              <a:ext cx="3563694" cy="3422751"/>
              <a:chOff x="-217698" y="708040"/>
              <a:chExt cx="3563694" cy="3422751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167" name="Straight Arrow Connector 166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71" name="Rectangle 1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6" name="Rectangle 16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60" name="Oval 159"/>
            <p:cNvSpPr/>
            <p:nvPr/>
          </p:nvSpPr>
          <p:spPr>
            <a:xfrm>
              <a:off x="9019456" y="4206490"/>
              <a:ext cx="1676793" cy="16336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3" name="Straight Connector 162"/>
            <p:cNvCxnSpPr>
              <a:endCxn id="160" idx="1"/>
            </p:cNvCxnSpPr>
            <p:nvPr/>
          </p:nvCxnSpPr>
          <p:spPr>
            <a:xfrm flipH="1" flipV="1">
              <a:off x="9265017" y="4445729"/>
              <a:ext cx="592836" cy="60254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Oval 174"/>
            <p:cNvSpPr/>
            <p:nvPr/>
          </p:nvSpPr>
          <p:spPr>
            <a:xfrm>
              <a:off x="8596123" y="3755073"/>
              <a:ext cx="2537903" cy="25145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9389279" y="3888526"/>
              <a:ext cx="468573" cy="114577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Arrow Connector 179"/>
            <p:cNvCxnSpPr/>
            <p:nvPr/>
          </p:nvCxnSpPr>
          <p:spPr>
            <a:xfrm flipH="1" flipV="1">
              <a:off x="10130921" y="3951363"/>
              <a:ext cx="402215" cy="5875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 flipV="1">
              <a:off x="10246906" y="3340260"/>
              <a:ext cx="697470" cy="982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t="-22951" r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t="-22951" r="-233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71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29777" y="691847"/>
            <a:ext cx="5855271" cy="4790970"/>
            <a:chOff x="2529777" y="691847"/>
            <a:chExt cx="5855271" cy="4790970"/>
          </a:xfrm>
        </p:grpSpPr>
        <p:grpSp>
          <p:nvGrpSpPr>
            <p:cNvPr id="45" name="Group 44"/>
            <p:cNvGrpSpPr/>
            <p:nvPr/>
          </p:nvGrpSpPr>
          <p:grpSpPr>
            <a:xfrm>
              <a:off x="2529777" y="983853"/>
              <a:ext cx="5855271" cy="4498964"/>
              <a:chOff x="2529777" y="983853"/>
              <a:chExt cx="5855271" cy="4498964"/>
            </a:xfrm>
          </p:grpSpPr>
          <p:sp>
            <p:nvSpPr>
              <p:cNvPr id="15" name="Flowchart: Delay 14"/>
              <p:cNvSpPr/>
              <p:nvPr/>
            </p:nvSpPr>
            <p:spPr>
              <a:xfrm>
                <a:off x="3493389" y="2098669"/>
                <a:ext cx="1709928" cy="914400"/>
              </a:xfrm>
              <a:prstGeom prst="flowChartDelay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B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731564" y="983853"/>
                <a:ext cx="2216092" cy="2146316"/>
                <a:chOff x="1129904" y="708040"/>
                <a:chExt cx="2216092" cy="2146316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163211" y="708040"/>
                  <a:ext cx="2182785" cy="2146316"/>
                  <a:chOff x="1190506" y="680744"/>
                  <a:chExt cx="2182785" cy="2146316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" name="Rectangle 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7" name="Flowchart: Delay 16"/>
              <p:cNvSpPr/>
              <p:nvPr/>
            </p:nvSpPr>
            <p:spPr>
              <a:xfrm rot="20223696">
                <a:off x="5938811" y="1111704"/>
                <a:ext cx="1276827" cy="702564"/>
              </a:xfrm>
              <a:prstGeom prst="flowChartDelay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A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838328" y="3796516"/>
                <a:ext cx="2119358" cy="1686301"/>
                <a:chOff x="1129904" y="708040"/>
                <a:chExt cx="2216092" cy="2175415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130642" y="708040"/>
                  <a:ext cx="2215354" cy="2175415"/>
                  <a:chOff x="1157937" y="680744"/>
                  <a:chExt cx="2215354" cy="2175415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234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a14:m>
                        <a:r>
                          <a:rPr lang="en-CA" dirty="0"/>
                          <a:t>’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t="-12766" r="-16949" b="-6170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b="-191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2529777" y="3648456"/>
                <a:ext cx="5855271" cy="2884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187184" y="3818952"/>
                <a:ext cx="825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shore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87183" y="3147960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sea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3182025" y="2801593"/>
                <a:ext cx="916607" cy="24257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17" idx="1"/>
              </p:cNvCxnSpPr>
              <p:nvPr/>
            </p:nvCxnSpPr>
            <p:spPr>
              <a:xfrm flipV="1">
                <a:off x="4103308" y="1711802"/>
                <a:ext cx="1885986" cy="110586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17" idx="1"/>
              </p:cNvCxnSpPr>
              <p:nvPr/>
            </p:nvCxnSpPr>
            <p:spPr>
              <a:xfrm flipV="1">
                <a:off x="3176983" y="1711802"/>
                <a:ext cx="2812311" cy="351558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Arrow Connector 30"/>
            <p:cNvCxnSpPr/>
            <p:nvPr/>
          </p:nvCxnSpPr>
          <p:spPr>
            <a:xfrm flipV="1">
              <a:off x="7147904" y="790279"/>
              <a:ext cx="865147" cy="405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11" r="-204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063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055" y="545098"/>
            <a:ext cx="2349307" cy="2146316"/>
            <a:chOff x="548895" y="707658"/>
            <a:chExt cx="2349307" cy="2146316"/>
          </a:xfrm>
        </p:grpSpPr>
        <p:grpSp>
          <p:nvGrpSpPr>
            <p:cNvPr id="3" name="Group 2"/>
            <p:cNvGrpSpPr/>
            <p:nvPr/>
          </p:nvGrpSpPr>
          <p:grpSpPr>
            <a:xfrm>
              <a:off x="548895" y="707658"/>
              <a:ext cx="2182785" cy="2146316"/>
              <a:chOff x="1190506" y="680744"/>
              <a:chExt cx="2182785" cy="21463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Connector 9"/>
            <p:cNvCxnSpPr/>
            <p:nvPr/>
          </p:nvCxnSpPr>
          <p:spPr>
            <a:xfrm flipV="1">
              <a:off x="1336567" y="2156621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325453" y="1732611"/>
              <a:ext cx="1267" cy="443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1316087" y="1724991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  <a:blipFill>
                  <a:blip r:embed="rId5"/>
                  <a:stretch>
                    <a:fillRect t="-22059" r="-290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  <a:blipFill>
                  <a:blip r:embed="rId6"/>
                  <a:stretch>
                    <a:fillRect t="-22388" r="-30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789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blipFill>
                  <a:blip r:embed="rId8"/>
                  <a:stretch>
                    <a:fillRect l="-15517"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V="1">
              <a:off x="2269883" y="1475700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621084" y="1057383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/>
            <p:cNvSpPr/>
            <p:nvPr/>
          </p:nvSpPr>
          <p:spPr>
            <a:xfrm>
              <a:off x="2065148" y="1219583"/>
              <a:ext cx="508000" cy="512234"/>
            </a:xfrm>
            <a:prstGeom prst="arc">
              <a:avLst>
                <a:gd name="adj1" fmla="val 12351431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04555" y="591292"/>
            <a:ext cx="3590741" cy="2146316"/>
            <a:chOff x="3804555" y="591292"/>
            <a:chExt cx="3590741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3804555" y="591292"/>
              <a:ext cx="2182785" cy="2146316"/>
              <a:chOff x="1190506" y="680744"/>
              <a:chExt cx="2182785" cy="2146316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/>
            <p:nvPr/>
          </p:nvCxnSpPr>
          <p:spPr>
            <a:xfrm flipV="1">
              <a:off x="4575692" y="1775431"/>
              <a:ext cx="1031086" cy="169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580005" y="1012130"/>
              <a:ext cx="704" cy="7718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585641" y="1215289"/>
              <a:ext cx="270680" cy="5601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V="1">
              <a:off x="4856321" y="1012130"/>
              <a:ext cx="736676" cy="203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78925" y="1012130"/>
              <a:ext cx="1014072" cy="773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  <a:blipFill>
                  <a:blip r:embed="rId12"/>
                  <a:stretch>
                    <a:fillRect t="-22222" r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>
              <a:off x="4849162" y="1205142"/>
              <a:ext cx="890" cy="58656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81588" y="1221571"/>
              <a:ext cx="698417" cy="904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88600" y="3513144"/>
            <a:ext cx="2677415" cy="2146316"/>
            <a:chOff x="288600" y="3513144"/>
            <a:chExt cx="2677415" cy="2146316"/>
          </a:xfrm>
        </p:grpSpPr>
        <p:grpSp>
          <p:nvGrpSpPr>
            <p:cNvPr id="94" name="Group 93"/>
            <p:cNvGrpSpPr/>
            <p:nvPr/>
          </p:nvGrpSpPr>
          <p:grpSpPr>
            <a:xfrm>
              <a:off x="288600" y="3513144"/>
              <a:ext cx="2216092" cy="2146316"/>
              <a:chOff x="1129904" y="708040"/>
              <a:chExt cx="2216092" cy="214631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6" name="Rectangle 9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flipV="1">
              <a:off x="1044369" y="3602979"/>
              <a:ext cx="1243362" cy="1155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1055737" y="4756710"/>
              <a:ext cx="1231994" cy="80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2251585" y="3602979"/>
              <a:ext cx="0" cy="115715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044369" y="5018515"/>
              <a:ext cx="320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646804" y="4465675"/>
              <a:ext cx="0" cy="27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r="-1475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  <a:blipFill>
                  <a:blip r:embed="rId24"/>
                  <a:stretch>
                    <a:fillRect t="-6667" r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  <a:blipFill>
                  <a:blip r:embed="rId25"/>
                  <a:stretch>
                    <a:fillRect t="-4688" r="-41176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  <a:blipFill>
                  <a:blip r:embed="rId26"/>
                  <a:stretch>
                    <a:fillRect t="-6667" r="-43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/>
          <p:cNvGrpSpPr/>
          <p:nvPr/>
        </p:nvGrpSpPr>
        <p:grpSpPr>
          <a:xfrm>
            <a:off x="3804555" y="3392517"/>
            <a:ext cx="2216092" cy="2146316"/>
            <a:chOff x="3804555" y="3392517"/>
            <a:chExt cx="2216092" cy="2146316"/>
          </a:xfrm>
        </p:grpSpPr>
        <p:grpSp>
          <p:nvGrpSpPr>
            <p:cNvPr id="125" name="Group 124"/>
            <p:cNvGrpSpPr/>
            <p:nvPr/>
          </p:nvGrpSpPr>
          <p:grpSpPr>
            <a:xfrm>
              <a:off x="3804555" y="3392517"/>
              <a:ext cx="2216092" cy="2146316"/>
              <a:chOff x="1129904" y="708040"/>
              <a:chExt cx="2216092" cy="2146316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Rectangle 1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33" name="Straight Arrow Connector 132"/>
            <p:cNvCxnSpPr/>
            <p:nvPr/>
          </p:nvCxnSpPr>
          <p:spPr>
            <a:xfrm flipV="1">
              <a:off x="4479798" y="4699759"/>
              <a:ext cx="1008169" cy="102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4494273" y="3871650"/>
              <a:ext cx="902137" cy="930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/>
            <p:cNvSpPr/>
            <p:nvPr/>
          </p:nvSpPr>
          <p:spPr>
            <a:xfrm>
              <a:off x="4553104" y="4564226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  <a:blipFill>
                  <a:blip r:embed="rId28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7664191" y="2946400"/>
            <a:ext cx="1825013" cy="880700"/>
            <a:chOff x="7664191" y="2946400"/>
            <a:chExt cx="1825013" cy="880700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7664191" y="2946400"/>
              <a:ext cx="628799" cy="468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8543735" y="3113349"/>
              <a:ext cx="223520" cy="232598"/>
              <a:chOff x="9003883" y="1951839"/>
              <a:chExt cx="223520" cy="23259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003883" y="1951839"/>
                <a:ext cx="223520" cy="2325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9088120" y="20448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Multiply 5"/>
            <p:cNvSpPr/>
            <p:nvPr/>
          </p:nvSpPr>
          <p:spPr>
            <a:xfrm>
              <a:off x="9171059" y="3089142"/>
              <a:ext cx="318145" cy="325944"/>
            </a:xfrm>
            <a:prstGeom prst="mathMultiply">
              <a:avLst>
                <a:gd name="adj1" fmla="val 20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5714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4242" t="-33333" r="-9697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0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32065" y="441961"/>
            <a:ext cx="3225800" cy="1061719"/>
            <a:chOff x="939800" y="1513840"/>
            <a:chExt cx="3225800" cy="1061719"/>
          </a:xfrm>
        </p:grpSpPr>
        <p:grpSp>
          <p:nvGrpSpPr>
            <p:cNvPr id="10" name="Group 9"/>
            <p:cNvGrpSpPr/>
            <p:nvPr/>
          </p:nvGrpSpPr>
          <p:grpSpPr>
            <a:xfrm>
              <a:off x="939800" y="1513840"/>
              <a:ext cx="3225800" cy="1061719"/>
              <a:chOff x="472440" y="762000"/>
              <a:chExt cx="3225800" cy="106171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73760" y="1198880"/>
                <a:ext cx="721360" cy="5791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72440" y="1778000"/>
                <a:ext cx="3225800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>
                <a:stCxn id="2" idx="3"/>
              </p:cNvCxnSpPr>
              <p:nvPr/>
            </p:nvCxnSpPr>
            <p:spPr>
              <a:xfrm flipV="1">
                <a:off x="1595120" y="762000"/>
                <a:ext cx="1016000" cy="726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595120" y="1470599"/>
                <a:ext cx="1744938" cy="203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24" t="-34483" r="-94595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5294" t="-33333" r="-9411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rc 11"/>
            <p:cNvSpPr/>
            <p:nvPr/>
          </p:nvSpPr>
          <p:spPr>
            <a:xfrm rot="811881">
              <a:off x="2113763" y="2028320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70840" y="2440028"/>
            <a:ext cx="3372973" cy="2081821"/>
            <a:chOff x="2189660" y="2683219"/>
            <a:chExt cx="3372973" cy="2081821"/>
          </a:xfrm>
        </p:grpSpPr>
        <p:sp>
          <p:nvSpPr>
            <p:cNvPr id="19" name="Oval 18"/>
            <p:cNvSpPr/>
            <p:nvPr/>
          </p:nvSpPr>
          <p:spPr>
            <a:xfrm>
              <a:off x="2189660" y="3180080"/>
              <a:ext cx="1596411" cy="1584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745431" y="2683219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96838" y="3007500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838" y="3007500"/>
                  <a:ext cx="208416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32353" t="-33333" r="-9705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2942791" y="3690912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344111" y="386602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11" y="3866025"/>
                  <a:ext cx="19800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V="1">
              <a:off x="4770153" y="2848813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11400" y="3162934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1400" y="3162934"/>
                  <a:ext cx="208416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31429" t="-35714" r="-9142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201478" y="3722003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478" y="3722003"/>
                  <a:ext cx="19800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7273" t="-36000" r="-9393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V="1">
              <a:off x="4759993" y="3541845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 rot="21358464">
              <a:off x="4674794" y="3544951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56753" y="334045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753" y="3340453"/>
                  <a:ext cx="22230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116128" y="1503680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4996068" y="2924481"/>
            <a:ext cx="4726276" cy="1616666"/>
            <a:chOff x="4996068" y="2924481"/>
            <a:chExt cx="4726276" cy="1616666"/>
          </a:xfrm>
        </p:grpSpPr>
        <p:grpSp>
          <p:nvGrpSpPr>
            <p:cNvPr id="46" name="Group 45"/>
            <p:cNvGrpSpPr/>
            <p:nvPr/>
          </p:nvGrpSpPr>
          <p:grpSpPr>
            <a:xfrm>
              <a:off x="4996068" y="3201951"/>
              <a:ext cx="1934955" cy="1339196"/>
              <a:chOff x="4996068" y="3201951"/>
              <a:chExt cx="1934955" cy="133919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678875" y="3671801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5963546" y="3201951"/>
                <a:ext cx="0" cy="11089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081954" y="3289533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1954" y="3289533"/>
                    <a:ext cx="264367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930" r="-18605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Rectangle 35"/>
              <p:cNvSpPr/>
              <p:nvPr/>
            </p:nvSpPr>
            <p:spPr>
              <a:xfrm>
                <a:off x="4996068" y="4302291"/>
                <a:ext cx="1934955" cy="23885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39861" y="2924481"/>
              <a:ext cx="2182483" cy="1609775"/>
              <a:chOff x="7576956" y="2931372"/>
              <a:chExt cx="2182483" cy="1609775"/>
            </a:xfrm>
          </p:grpSpPr>
          <p:sp>
            <p:nvSpPr>
              <p:cNvPr id="39" name="Rectangle 38"/>
              <p:cNvSpPr/>
              <p:nvPr/>
            </p:nvSpPr>
            <p:spPr>
              <a:xfrm rot="1669539">
                <a:off x="8315159" y="3265489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>
                <a:stCxn id="39" idx="2"/>
              </p:cNvCxnSpPr>
              <p:nvPr/>
            </p:nvCxnSpPr>
            <p:spPr>
              <a:xfrm flipV="1">
                <a:off x="8452858" y="2931372"/>
                <a:ext cx="469818" cy="927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8982449" y="2959359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2449" y="2959359"/>
                    <a:ext cx="264367" cy="345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Right Triangle 22"/>
              <p:cNvSpPr/>
              <p:nvPr/>
            </p:nvSpPr>
            <p:spPr>
              <a:xfrm>
                <a:off x="7576956" y="3419306"/>
                <a:ext cx="2182483" cy="1121841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1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EAE65FF-F414-D844-9101-81534457BB78}"/>
              </a:ext>
            </a:extLst>
          </p:cNvPr>
          <p:cNvGrpSpPr/>
          <p:nvPr/>
        </p:nvGrpSpPr>
        <p:grpSpPr>
          <a:xfrm>
            <a:off x="814544" y="1337655"/>
            <a:ext cx="4732816" cy="3651245"/>
            <a:chOff x="814544" y="1337655"/>
            <a:chExt cx="4732816" cy="36512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17D95F-AD9F-354A-84CF-AB37E58FD834}"/>
                </a:ext>
              </a:extLst>
            </p:cNvPr>
            <p:cNvSpPr/>
            <p:nvPr/>
          </p:nvSpPr>
          <p:spPr>
            <a:xfrm>
              <a:off x="1622072" y="2604655"/>
              <a:ext cx="1101997" cy="17258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F8E2D6F-F584-5A44-A64A-632FB5C60417}"/>
                </a:ext>
              </a:extLst>
            </p:cNvPr>
            <p:cNvSpPr/>
            <p:nvPr/>
          </p:nvSpPr>
          <p:spPr>
            <a:xfrm>
              <a:off x="2773056" y="2604655"/>
              <a:ext cx="1101997" cy="17258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4E2826-C9FC-D141-9FBD-2505BE8992D6}"/>
                </a:ext>
              </a:extLst>
            </p:cNvPr>
            <p:cNvSpPr/>
            <p:nvPr/>
          </p:nvSpPr>
          <p:spPr>
            <a:xfrm>
              <a:off x="1807515" y="2825288"/>
              <a:ext cx="731110" cy="12845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AED393-2D0A-EA4D-AD3E-99F44392EF3E}"/>
                </a:ext>
              </a:extLst>
            </p:cNvPr>
            <p:cNvSpPr/>
            <p:nvPr/>
          </p:nvSpPr>
          <p:spPr>
            <a:xfrm>
              <a:off x="2958499" y="2825288"/>
              <a:ext cx="731110" cy="12845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883AFDE-A82E-6844-B11A-5FAE70FF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2175" y="3079119"/>
              <a:ext cx="1507934" cy="12513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E7C3DF-5D90-1C4E-9A12-BE9F492B9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5053" y="1367849"/>
              <a:ext cx="1525056" cy="123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12C078-390D-0F40-8DF8-5830C7DB4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2072" y="1337655"/>
              <a:ext cx="2067537" cy="1267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525EBA-7839-0D42-99E0-B7A8CF118A93}"/>
                </a:ext>
              </a:extLst>
            </p:cNvPr>
            <p:cNvCxnSpPr>
              <a:cxnSpLocks/>
            </p:cNvCxnSpPr>
            <p:nvPr/>
          </p:nvCxnSpPr>
          <p:spPr>
            <a:xfrm>
              <a:off x="3689609" y="1355200"/>
              <a:ext cx="171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451062-38DF-E440-B5A3-F6BD3995FA4D}"/>
                </a:ext>
              </a:extLst>
            </p:cNvPr>
            <p:cNvCxnSpPr>
              <a:cxnSpLocks/>
            </p:cNvCxnSpPr>
            <p:nvPr/>
          </p:nvCxnSpPr>
          <p:spPr>
            <a:xfrm>
              <a:off x="5400109" y="1337655"/>
              <a:ext cx="0" cy="1728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DA83C37-902C-144F-A897-EB614AF34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45" y="4449733"/>
              <a:ext cx="12629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BFA5B68-70A8-4841-84A3-F1604E7BB737}"/>
                </a:ext>
              </a:extLst>
            </p:cNvPr>
            <p:cNvCxnSpPr>
              <a:cxnSpLocks/>
            </p:cNvCxnSpPr>
            <p:nvPr/>
          </p:nvCxnSpPr>
          <p:spPr>
            <a:xfrm>
              <a:off x="2724069" y="4449733"/>
              <a:ext cx="12521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05B46A8-56BC-784D-A2C4-65AB8ECFAF52}"/>
                    </a:ext>
                  </a:extLst>
                </p:cNvPr>
                <p:cNvSpPr/>
                <p:nvPr/>
              </p:nvSpPr>
              <p:spPr>
                <a:xfrm>
                  <a:off x="1852693" y="4619568"/>
                  <a:ext cx="5637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05B46A8-56BC-784D-A2C4-65AB8ECFAF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693" y="4619568"/>
                  <a:ext cx="5637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D366EF5-E10F-9C48-8364-5662D196B25C}"/>
                    </a:ext>
                  </a:extLst>
                </p:cNvPr>
                <p:cNvSpPr/>
                <p:nvPr/>
              </p:nvSpPr>
              <p:spPr>
                <a:xfrm>
                  <a:off x="3029785" y="4619567"/>
                  <a:ext cx="5637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D366EF5-E10F-9C48-8364-5662D196B2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9785" y="4619567"/>
                  <a:ext cx="56374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08EA2CA-EAE1-A341-8A0F-59DA08DD2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255" y="3095741"/>
              <a:ext cx="1571105" cy="13196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C3269AC-A6D4-C443-BD63-90532BD67AB2}"/>
                    </a:ext>
                  </a:extLst>
                </p:cNvPr>
                <p:cNvSpPr/>
                <p:nvPr/>
              </p:nvSpPr>
              <p:spPr>
                <a:xfrm>
                  <a:off x="4737926" y="3836104"/>
                  <a:ext cx="5637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C3269AC-A6D4-C443-BD63-90532BD67A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926" y="3836104"/>
                  <a:ext cx="5637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65B5D76-21CD-A944-A0FF-8F9569A98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145" y="2601653"/>
              <a:ext cx="0" cy="18010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6C80C5A-5AE1-AD4C-9B5B-6737DAF96CAC}"/>
                    </a:ext>
                  </a:extLst>
                </p:cNvPr>
                <p:cNvSpPr/>
                <p:nvPr/>
              </p:nvSpPr>
              <p:spPr>
                <a:xfrm>
                  <a:off x="814544" y="3282896"/>
                  <a:ext cx="5637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6C80C5A-5AE1-AD4C-9B5B-6737DAF96C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544" y="3282896"/>
                  <a:ext cx="56374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37E6CEC-93A0-264A-8B60-85302E2FC825}"/>
                </a:ext>
              </a:extLst>
            </p:cNvPr>
            <p:cNvSpPr/>
            <p:nvPr/>
          </p:nvSpPr>
          <p:spPr>
            <a:xfrm flipH="1">
              <a:off x="2416437" y="3423832"/>
              <a:ext cx="45719" cy="874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5583F40-ECA8-2F41-8B4E-B945EFD5BA88}"/>
                </a:ext>
              </a:extLst>
            </p:cNvPr>
            <p:cNvSpPr/>
            <p:nvPr/>
          </p:nvSpPr>
          <p:spPr>
            <a:xfrm flipH="1">
              <a:off x="3029785" y="3423832"/>
              <a:ext cx="45719" cy="874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084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6317</TotalTime>
  <Words>275</Words>
  <Application>Microsoft Macintosh PowerPoint</Application>
  <PresentationFormat>Widescreen</PresentationFormat>
  <Paragraphs>213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Emma Neary</cp:lastModifiedBy>
  <cp:revision>78</cp:revision>
  <dcterms:created xsi:type="dcterms:W3CDTF">2017-07-11T12:03:09Z</dcterms:created>
  <dcterms:modified xsi:type="dcterms:W3CDTF">2018-05-28T17:32:51Z</dcterms:modified>
</cp:coreProperties>
</file>