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2" r:id="rId3"/>
    <p:sldId id="273" r:id="rId4"/>
    <p:sldId id="274" r:id="rId5"/>
    <p:sldId id="275" r:id="rId6"/>
    <p:sldId id="276" r:id="rId7"/>
    <p:sldId id="277" r:id="rId8"/>
    <p:sldId id="27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614"/>
    <p:restoredTop sz="55685" autoAdjust="0"/>
  </p:normalViewPr>
  <p:slideViewPr>
    <p:cSldViewPr snapToGrid="0">
      <p:cViewPr varScale="1">
        <p:scale>
          <a:sx n="97" d="100"/>
          <a:sy n="97" d="100"/>
        </p:scale>
        <p:origin x="108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962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326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39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856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281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350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2018-07-03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941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2018-07-03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256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2018-07-03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864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300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2018-07-03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037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49F8D-641B-4CAF-BAE5-10524742F6F1}" type="datetimeFigureOut">
              <a:rPr lang="en-CA" smtClean="0"/>
              <a:t>2018-07-03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759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9" Type="http://schemas.openxmlformats.org/officeDocument/2006/relationships/image" Target="../media/image6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8" Type="http://schemas.openxmlformats.org/officeDocument/2006/relationships/image" Target="../media/image62.png"/><Relationship Id="rId31" Type="http://schemas.openxmlformats.org/officeDocument/2006/relationships/image" Target="../media/image2.png"/><Relationship Id="rId27" Type="http://schemas.openxmlformats.org/officeDocument/2006/relationships/image" Target="../media/image61.png"/><Relationship Id="rId30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34" Type="http://schemas.openxmlformats.org/officeDocument/2006/relationships/image" Target="../media/image10.png"/><Relationship Id="rId3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32" Type="http://schemas.openxmlformats.org/officeDocument/2006/relationships/image" Target="../media/image8.png"/><Relationship Id="rId5" Type="http://schemas.openxmlformats.org/officeDocument/2006/relationships/image" Target="../media/image6.png"/><Relationship Id="rId31" Type="http://schemas.openxmlformats.org/officeDocument/2006/relationships/image" Target="../media/image2.png"/><Relationship Id="rId4" Type="http://schemas.openxmlformats.org/officeDocument/2006/relationships/image" Target="../media/image5.png"/><Relationship Id="rId30" Type="http://schemas.openxmlformats.org/officeDocument/2006/relationships/image" Target="../media/image1.png"/><Relationship Id="rId35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9" Type="http://schemas.openxmlformats.org/officeDocument/2006/relationships/image" Target="../media/image23.png"/><Relationship Id="rId34" Type="http://schemas.openxmlformats.org/officeDocument/2006/relationships/image" Target="../media/image16.png"/><Relationship Id="rId42" Type="http://schemas.openxmlformats.org/officeDocument/2006/relationships/image" Target="../media/image26.png"/><Relationship Id="rId47" Type="http://schemas.openxmlformats.org/officeDocument/2006/relationships/image" Target="../media/image31.png"/><Relationship Id="rId33" Type="http://schemas.openxmlformats.org/officeDocument/2006/relationships/image" Target="../media/image15.png"/><Relationship Id="rId38" Type="http://schemas.openxmlformats.org/officeDocument/2006/relationships/image" Target="../media/image22.png"/><Relationship Id="rId46" Type="http://schemas.openxmlformats.org/officeDocument/2006/relationships/image" Target="../media/image30.png"/><Relationship Id="rId2" Type="http://schemas.openxmlformats.org/officeDocument/2006/relationships/image" Target="../media/image13.png"/><Relationship Id="rId41" Type="http://schemas.openxmlformats.org/officeDocument/2006/relationships/image" Target="../media/image25.png"/><Relationship Id="rId29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32" Type="http://schemas.openxmlformats.org/officeDocument/2006/relationships/image" Target="../media/image14.png"/><Relationship Id="rId37" Type="http://schemas.openxmlformats.org/officeDocument/2006/relationships/image" Target="../media/image21.png"/><Relationship Id="rId40" Type="http://schemas.openxmlformats.org/officeDocument/2006/relationships/image" Target="../media/image24.png"/><Relationship Id="rId45" Type="http://schemas.openxmlformats.org/officeDocument/2006/relationships/image" Target="../media/image29.png"/><Relationship Id="rId36" Type="http://schemas.openxmlformats.org/officeDocument/2006/relationships/image" Target="../media/image20.png"/><Relationship Id="rId28" Type="http://schemas.openxmlformats.org/officeDocument/2006/relationships/image" Target="../media/image62.png"/><Relationship Id="rId31" Type="http://schemas.openxmlformats.org/officeDocument/2006/relationships/image" Target="../media/image2.png"/><Relationship Id="rId44" Type="http://schemas.openxmlformats.org/officeDocument/2006/relationships/image" Target="../media/image28.png"/><Relationship Id="rId35" Type="http://schemas.openxmlformats.org/officeDocument/2006/relationships/image" Target="../media/image19.png"/><Relationship Id="rId43" Type="http://schemas.openxmlformats.org/officeDocument/2006/relationships/image" Target="../media/image27.png"/><Relationship Id="rId48" Type="http://schemas.openxmlformats.org/officeDocument/2006/relationships/image" Target="../media/image32.png"/><Relationship Id="rId27" Type="http://schemas.openxmlformats.org/officeDocument/2006/relationships/image" Target="../media/image6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9" Type="http://schemas.openxmlformats.org/officeDocument/2006/relationships/image" Target="../media/image50.png"/><Relationship Id="rId3" Type="http://schemas.openxmlformats.org/officeDocument/2006/relationships/image" Target="../media/image34.png"/><Relationship Id="rId34" Type="http://schemas.openxmlformats.org/officeDocument/2006/relationships/image" Target="../media/image45.png"/><Relationship Id="rId7" Type="http://schemas.openxmlformats.org/officeDocument/2006/relationships/image" Target="../media/image38.png"/><Relationship Id="rId33" Type="http://schemas.openxmlformats.org/officeDocument/2006/relationships/image" Target="../media/image44.png"/><Relationship Id="rId38" Type="http://schemas.openxmlformats.org/officeDocument/2006/relationships/image" Target="../media/image49.png"/><Relationship Id="rId2" Type="http://schemas.openxmlformats.org/officeDocument/2006/relationships/image" Target="../media/image33.png"/><Relationship Id="rId29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32" Type="http://schemas.openxmlformats.org/officeDocument/2006/relationships/image" Target="../media/image43.png"/><Relationship Id="rId37" Type="http://schemas.openxmlformats.org/officeDocument/2006/relationships/image" Target="../media/image48.png"/><Relationship Id="rId5" Type="http://schemas.openxmlformats.org/officeDocument/2006/relationships/image" Target="../media/image36.png"/><Relationship Id="rId28" Type="http://schemas.openxmlformats.org/officeDocument/2006/relationships/image" Target="../media/image62.png"/><Relationship Id="rId36" Type="http://schemas.openxmlformats.org/officeDocument/2006/relationships/image" Target="../media/image47.png"/><Relationship Id="rId31" Type="http://schemas.openxmlformats.org/officeDocument/2006/relationships/image" Target="../media/image42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27" Type="http://schemas.openxmlformats.org/officeDocument/2006/relationships/image" Target="../media/image61.png"/><Relationship Id="rId30" Type="http://schemas.openxmlformats.org/officeDocument/2006/relationships/image" Target="../media/image41.png"/><Relationship Id="rId35" Type="http://schemas.openxmlformats.org/officeDocument/2006/relationships/image" Target="../media/image4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34" Type="http://schemas.openxmlformats.org/officeDocument/2006/relationships/image" Target="../media/image59.png"/><Relationship Id="rId7" Type="http://schemas.openxmlformats.org/officeDocument/2006/relationships/image" Target="../media/image56.png"/><Relationship Id="rId33" Type="http://schemas.openxmlformats.org/officeDocument/2006/relationships/image" Target="../media/image58.png"/><Relationship Id="rId38" Type="http://schemas.openxmlformats.org/officeDocument/2006/relationships/image" Target="../media/image6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32" Type="http://schemas.openxmlformats.org/officeDocument/2006/relationships/image" Target="../media/image57.png"/><Relationship Id="rId37" Type="http://schemas.openxmlformats.org/officeDocument/2006/relationships/image" Target="../media/image65.png"/><Relationship Id="rId5" Type="http://schemas.openxmlformats.org/officeDocument/2006/relationships/image" Target="../media/image54.png"/><Relationship Id="rId36" Type="http://schemas.openxmlformats.org/officeDocument/2006/relationships/image" Target="../media/image64.png"/><Relationship Id="rId31" Type="http://schemas.openxmlformats.org/officeDocument/2006/relationships/image" Target="../media/image2.png"/><Relationship Id="rId4" Type="http://schemas.openxmlformats.org/officeDocument/2006/relationships/image" Target="../media/image53.png"/><Relationship Id="rId30" Type="http://schemas.openxmlformats.org/officeDocument/2006/relationships/image" Target="../media/image1.png"/><Relationship Id="rId35" Type="http://schemas.openxmlformats.org/officeDocument/2006/relationships/image" Target="../media/image6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9" Type="http://schemas.openxmlformats.org/officeDocument/2006/relationships/image" Target="../media/image74.png"/><Relationship Id="rId34" Type="http://schemas.openxmlformats.org/officeDocument/2006/relationships/image" Target="../media/image69.png"/><Relationship Id="rId42" Type="http://schemas.openxmlformats.org/officeDocument/2006/relationships/image" Target="../media/image1.png"/><Relationship Id="rId47" Type="http://schemas.openxmlformats.org/officeDocument/2006/relationships/image" Target="../media/image80.png"/><Relationship Id="rId33" Type="http://schemas.openxmlformats.org/officeDocument/2006/relationships/image" Target="../media/image68.png"/><Relationship Id="rId38" Type="http://schemas.openxmlformats.org/officeDocument/2006/relationships/image" Target="../media/image73.png"/><Relationship Id="rId46" Type="http://schemas.openxmlformats.org/officeDocument/2006/relationships/image" Target="../media/image79.png"/><Relationship Id="rId41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32" Type="http://schemas.openxmlformats.org/officeDocument/2006/relationships/image" Target="../media/image67.png"/><Relationship Id="rId37" Type="http://schemas.openxmlformats.org/officeDocument/2006/relationships/image" Target="../media/image72.png"/><Relationship Id="rId40" Type="http://schemas.openxmlformats.org/officeDocument/2006/relationships/image" Target="../media/image75.png"/><Relationship Id="rId45" Type="http://schemas.openxmlformats.org/officeDocument/2006/relationships/image" Target="../media/image78.png"/><Relationship Id="rId36" Type="http://schemas.openxmlformats.org/officeDocument/2006/relationships/image" Target="../media/image71.png"/><Relationship Id="rId31" Type="http://schemas.openxmlformats.org/officeDocument/2006/relationships/image" Target="../media/image2.png"/><Relationship Id="rId44" Type="http://schemas.openxmlformats.org/officeDocument/2006/relationships/image" Target="../media/image77.png"/><Relationship Id="rId30" Type="http://schemas.openxmlformats.org/officeDocument/2006/relationships/image" Target="../media/image1.png"/><Relationship Id="rId35" Type="http://schemas.openxmlformats.org/officeDocument/2006/relationships/image" Target="../media/image70.png"/><Relationship Id="rId4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10" Type="http://schemas.openxmlformats.org/officeDocument/2006/relationships/image" Target="../media/image89.png"/><Relationship Id="rId4" Type="http://schemas.openxmlformats.org/officeDocument/2006/relationships/image" Target="../media/image83.png"/><Relationship Id="rId9" Type="http://schemas.openxmlformats.org/officeDocument/2006/relationships/image" Target="../media/image8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components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3547804" y="1985155"/>
            <a:ext cx="319032" cy="315970"/>
            <a:chOff x="6855696" y="5102145"/>
            <a:chExt cx="319032" cy="315970"/>
          </a:xfrm>
        </p:grpSpPr>
        <p:sp>
          <p:nvSpPr>
            <p:cNvPr id="13" name="Oval 12"/>
            <p:cNvSpPr/>
            <p:nvPr/>
          </p:nvSpPr>
          <p:spPr>
            <a:xfrm>
              <a:off x="6855696" y="5102145"/>
              <a:ext cx="319032" cy="31597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992352" y="5237270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Freeform 14"/>
          <p:cNvSpPr/>
          <p:nvPr/>
        </p:nvSpPr>
        <p:spPr>
          <a:xfrm>
            <a:off x="3280652" y="2829878"/>
            <a:ext cx="1583703" cy="537328"/>
          </a:xfrm>
          <a:custGeom>
            <a:avLst/>
            <a:gdLst>
              <a:gd name="connsiteX0" fmla="*/ 0 w 10086681"/>
              <a:gd name="connsiteY0" fmla="*/ 931129 h 1873809"/>
              <a:gd name="connsiteX1" fmla="*/ 923827 w 10086681"/>
              <a:gd name="connsiteY1" fmla="*/ 26156 h 1873809"/>
              <a:gd name="connsiteX2" fmla="*/ 1838227 w 10086681"/>
              <a:gd name="connsiteY2" fmla="*/ 1836102 h 1873809"/>
              <a:gd name="connsiteX3" fmla="*/ 2771481 w 10086681"/>
              <a:gd name="connsiteY3" fmla="*/ 26156 h 1873809"/>
              <a:gd name="connsiteX4" fmla="*/ 3667027 w 10086681"/>
              <a:gd name="connsiteY4" fmla="*/ 1873809 h 1873809"/>
              <a:gd name="connsiteX5" fmla="*/ 4600281 w 10086681"/>
              <a:gd name="connsiteY5" fmla="*/ 26156 h 1873809"/>
              <a:gd name="connsiteX6" fmla="*/ 5486400 w 10086681"/>
              <a:gd name="connsiteY6" fmla="*/ 1854956 h 1873809"/>
              <a:gd name="connsiteX7" fmla="*/ 6400800 w 10086681"/>
              <a:gd name="connsiteY7" fmla="*/ 26156 h 1873809"/>
              <a:gd name="connsiteX8" fmla="*/ 7324627 w 10086681"/>
              <a:gd name="connsiteY8" fmla="*/ 1854956 h 1873809"/>
              <a:gd name="connsiteX9" fmla="*/ 8229600 w 10086681"/>
              <a:gd name="connsiteY9" fmla="*/ 26156 h 1873809"/>
              <a:gd name="connsiteX10" fmla="*/ 9134574 w 10086681"/>
              <a:gd name="connsiteY10" fmla="*/ 1854956 h 1873809"/>
              <a:gd name="connsiteX11" fmla="*/ 10086681 w 10086681"/>
              <a:gd name="connsiteY11" fmla="*/ 931129 h 1873809"/>
              <a:gd name="connsiteX12" fmla="*/ 10086681 w 10086681"/>
              <a:gd name="connsiteY12" fmla="*/ 931129 h 1873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86681" h="1873809">
                <a:moveTo>
                  <a:pt x="0" y="931129"/>
                </a:moveTo>
                <a:cubicBezTo>
                  <a:pt x="308728" y="403228"/>
                  <a:pt x="617456" y="-124673"/>
                  <a:pt x="923827" y="26156"/>
                </a:cubicBezTo>
                <a:cubicBezTo>
                  <a:pt x="1230198" y="176985"/>
                  <a:pt x="1530285" y="1836102"/>
                  <a:pt x="1838227" y="1836102"/>
                </a:cubicBezTo>
                <a:cubicBezTo>
                  <a:pt x="2146169" y="1836102"/>
                  <a:pt x="2466681" y="19871"/>
                  <a:pt x="2771481" y="26156"/>
                </a:cubicBezTo>
                <a:cubicBezTo>
                  <a:pt x="3076281" y="32440"/>
                  <a:pt x="3362227" y="1873809"/>
                  <a:pt x="3667027" y="1873809"/>
                </a:cubicBezTo>
                <a:cubicBezTo>
                  <a:pt x="3971827" y="1873809"/>
                  <a:pt x="4297052" y="29298"/>
                  <a:pt x="4600281" y="26156"/>
                </a:cubicBezTo>
                <a:cubicBezTo>
                  <a:pt x="4903510" y="23014"/>
                  <a:pt x="5186314" y="1854956"/>
                  <a:pt x="5486400" y="1854956"/>
                </a:cubicBezTo>
                <a:cubicBezTo>
                  <a:pt x="5786486" y="1854956"/>
                  <a:pt x="6094429" y="26156"/>
                  <a:pt x="6400800" y="26156"/>
                </a:cubicBezTo>
                <a:cubicBezTo>
                  <a:pt x="6707171" y="26156"/>
                  <a:pt x="7019827" y="1854956"/>
                  <a:pt x="7324627" y="1854956"/>
                </a:cubicBezTo>
                <a:cubicBezTo>
                  <a:pt x="7629427" y="1854956"/>
                  <a:pt x="7927942" y="26156"/>
                  <a:pt x="8229600" y="26156"/>
                </a:cubicBezTo>
                <a:cubicBezTo>
                  <a:pt x="8531258" y="26156"/>
                  <a:pt x="8825061" y="1704127"/>
                  <a:pt x="9134574" y="1854956"/>
                </a:cubicBezTo>
                <a:cubicBezTo>
                  <a:pt x="9444087" y="2005785"/>
                  <a:pt x="10086681" y="931129"/>
                  <a:pt x="10086681" y="931129"/>
                </a:cubicBezTo>
                <a:lnTo>
                  <a:pt x="10086681" y="931129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482831" y="2080634"/>
            <a:ext cx="120943" cy="11976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5646605" y="2140517"/>
            <a:ext cx="898789" cy="709995"/>
            <a:chOff x="758520" y="708040"/>
            <a:chExt cx="2596102" cy="2135605"/>
          </a:xfrm>
        </p:grpSpPr>
        <p:grpSp>
          <p:nvGrpSpPr>
            <p:cNvPr id="18" name="Group 17"/>
            <p:cNvGrpSpPr/>
            <p:nvPr/>
          </p:nvGrpSpPr>
          <p:grpSpPr>
            <a:xfrm>
              <a:off x="758520" y="708040"/>
              <a:ext cx="2596102" cy="2135605"/>
              <a:chOff x="785815" y="680744"/>
              <a:chExt cx="2596102" cy="2135605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V="1">
                <a:off x="1516583" y="680744"/>
                <a:ext cx="7683" cy="185953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V="1">
                <a:off x="1507013" y="253525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7" name="Rectangle 10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r="-95238" b="-16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/>
                  <p:cNvSpPr/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8" name="Rectangle 10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19048" r="-114286" b="-2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9" name="Rectangle 1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14286" r="-114286" b="-18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9" name="Rectangle 18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cxnSp>
        <p:nvCxnSpPr>
          <p:cNvPr id="25" name="Straight Connector 24"/>
          <p:cNvCxnSpPr/>
          <p:nvPr/>
        </p:nvCxnSpPr>
        <p:spPr>
          <a:xfrm>
            <a:off x="7893050" y="1866900"/>
            <a:ext cx="3766" cy="164306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51002" y="5155798"/>
            <a:ext cx="4031829" cy="558534"/>
            <a:chOff x="919312" y="3331012"/>
            <a:chExt cx="4031829" cy="558534"/>
          </a:xfrm>
        </p:grpSpPr>
        <p:cxnSp>
          <p:nvCxnSpPr>
            <p:cNvPr id="27" name="Straight Arrow Connector 26"/>
            <p:cNvCxnSpPr/>
            <p:nvPr/>
          </p:nvCxnSpPr>
          <p:spPr>
            <a:xfrm flipV="1">
              <a:off x="1025912" y="3438955"/>
              <a:ext cx="3925229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blipFill>
                  <a:blip r:embed="rId31"/>
                  <a:stretch>
                    <a:fillRect l="-25714" r="-2285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/>
            <p:cNvCxnSpPr/>
            <p:nvPr/>
          </p:nvCxnSpPr>
          <p:spPr>
            <a:xfrm flipV="1">
              <a:off x="1099058" y="3331012"/>
              <a:ext cx="0" cy="2396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463934" y="1615274"/>
            <a:ext cx="2214558" cy="2146316"/>
            <a:chOff x="1129904" y="708040"/>
            <a:chExt cx="2214558" cy="2146316"/>
          </a:xfrm>
        </p:grpSpPr>
        <p:grpSp>
          <p:nvGrpSpPr>
            <p:cNvPr id="32" name="Group 31"/>
            <p:cNvGrpSpPr/>
            <p:nvPr/>
          </p:nvGrpSpPr>
          <p:grpSpPr>
            <a:xfrm>
              <a:off x="1163211" y="708040"/>
              <a:ext cx="2181251" cy="2146316"/>
              <a:chOff x="1190506" y="680744"/>
              <a:chExt cx="2181251" cy="2146316"/>
            </a:xfrm>
          </p:grpSpPr>
          <p:cxnSp>
            <p:nvCxnSpPr>
              <p:cNvPr id="34" name="Straight Arrow Connector 33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flipV="1">
                <a:off x="1496853" y="252509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Rectangle 35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Rectangle 36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Rectangle 37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3" name="Rectangle 32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9081394" y="1524017"/>
            <a:ext cx="2365131" cy="2365130"/>
            <a:chOff x="5099538" y="1274206"/>
            <a:chExt cx="2365131" cy="2365130"/>
          </a:xfrm>
        </p:grpSpPr>
        <p:sp>
          <p:nvSpPr>
            <p:cNvPr id="40" name="Oval 39"/>
            <p:cNvSpPr/>
            <p:nvPr/>
          </p:nvSpPr>
          <p:spPr>
            <a:xfrm>
              <a:off x="5099539" y="1274206"/>
              <a:ext cx="2365130" cy="236513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Arc 40"/>
            <p:cNvSpPr/>
            <p:nvPr/>
          </p:nvSpPr>
          <p:spPr>
            <a:xfrm>
              <a:off x="5099538" y="2333845"/>
              <a:ext cx="2365130" cy="402721"/>
            </a:xfrm>
            <a:prstGeom prst="arc">
              <a:avLst>
                <a:gd name="adj1" fmla="val 31471"/>
                <a:gd name="adj2" fmla="val 10840678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Arc 41"/>
            <p:cNvSpPr/>
            <p:nvPr/>
          </p:nvSpPr>
          <p:spPr>
            <a:xfrm>
              <a:off x="5099538" y="2318331"/>
              <a:ext cx="2365130" cy="402721"/>
            </a:xfrm>
            <a:prstGeom prst="arc">
              <a:avLst>
                <a:gd name="adj1" fmla="val 10819517"/>
                <a:gd name="adj2" fmla="val 21596417"/>
              </a:avLst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57788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491614" y="349046"/>
            <a:ext cx="5909188" cy="2507090"/>
            <a:chOff x="835743" y="712839"/>
            <a:chExt cx="5909188" cy="2507090"/>
          </a:xfrm>
        </p:grpSpPr>
        <p:grpSp>
          <p:nvGrpSpPr>
            <p:cNvPr id="17" name="Group 16"/>
            <p:cNvGrpSpPr/>
            <p:nvPr/>
          </p:nvGrpSpPr>
          <p:grpSpPr>
            <a:xfrm>
              <a:off x="835743" y="712839"/>
              <a:ext cx="5909188" cy="1763078"/>
              <a:chOff x="1622323" y="1174955"/>
              <a:chExt cx="5909188" cy="1763078"/>
            </a:xfrm>
          </p:grpSpPr>
          <p:sp>
            <p:nvSpPr>
              <p:cNvPr id="4" name="Freeform 3"/>
              <p:cNvSpPr/>
              <p:nvPr/>
            </p:nvSpPr>
            <p:spPr>
              <a:xfrm>
                <a:off x="3215148" y="2092459"/>
                <a:ext cx="1583703" cy="537328"/>
              </a:xfrm>
              <a:custGeom>
                <a:avLst/>
                <a:gdLst>
                  <a:gd name="connsiteX0" fmla="*/ 0 w 10086681"/>
                  <a:gd name="connsiteY0" fmla="*/ 931129 h 1873809"/>
                  <a:gd name="connsiteX1" fmla="*/ 923827 w 10086681"/>
                  <a:gd name="connsiteY1" fmla="*/ 26156 h 1873809"/>
                  <a:gd name="connsiteX2" fmla="*/ 1838227 w 10086681"/>
                  <a:gd name="connsiteY2" fmla="*/ 1836102 h 1873809"/>
                  <a:gd name="connsiteX3" fmla="*/ 2771481 w 10086681"/>
                  <a:gd name="connsiteY3" fmla="*/ 26156 h 1873809"/>
                  <a:gd name="connsiteX4" fmla="*/ 3667027 w 10086681"/>
                  <a:gd name="connsiteY4" fmla="*/ 1873809 h 1873809"/>
                  <a:gd name="connsiteX5" fmla="*/ 4600281 w 10086681"/>
                  <a:gd name="connsiteY5" fmla="*/ 26156 h 1873809"/>
                  <a:gd name="connsiteX6" fmla="*/ 5486400 w 10086681"/>
                  <a:gd name="connsiteY6" fmla="*/ 1854956 h 1873809"/>
                  <a:gd name="connsiteX7" fmla="*/ 6400800 w 10086681"/>
                  <a:gd name="connsiteY7" fmla="*/ 26156 h 1873809"/>
                  <a:gd name="connsiteX8" fmla="*/ 7324627 w 10086681"/>
                  <a:gd name="connsiteY8" fmla="*/ 1854956 h 1873809"/>
                  <a:gd name="connsiteX9" fmla="*/ 8229600 w 10086681"/>
                  <a:gd name="connsiteY9" fmla="*/ 26156 h 1873809"/>
                  <a:gd name="connsiteX10" fmla="*/ 9134574 w 10086681"/>
                  <a:gd name="connsiteY10" fmla="*/ 1854956 h 1873809"/>
                  <a:gd name="connsiteX11" fmla="*/ 10086681 w 10086681"/>
                  <a:gd name="connsiteY11" fmla="*/ 931129 h 1873809"/>
                  <a:gd name="connsiteX12" fmla="*/ 10086681 w 10086681"/>
                  <a:gd name="connsiteY12" fmla="*/ 931129 h 1873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086681" h="1873809">
                    <a:moveTo>
                      <a:pt x="0" y="931129"/>
                    </a:moveTo>
                    <a:cubicBezTo>
                      <a:pt x="308728" y="403228"/>
                      <a:pt x="617456" y="-124673"/>
                      <a:pt x="923827" y="26156"/>
                    </a:cubicBezTo>
                    <a:cubicBezTo>
                      <a:pt x="1230198" y="176985"/>
                      <a:pt x="1530285" y="1836102"/>
                      <a:pt x="1838227" y="1836102"/>
                    </a:cubicBezTo>
                    <a:cubicBezTo>
                      <a:pt x="2146169" y="1836102"/>
                      <a:pt x="2466681" y="19871"/>
                      <a:pt x="2771481" y="26156"/>
                    </a:cubicBezTo>
                    <a:cubicBezTo>
                      <a:pt x="3076281" y="32440"/>
                      <a:pt x="3362227" y="1873809"/>
                      <a:pt x="3667027" y="1873809"/>
                    </a:cubicBezTo>
                    <a:cubicBezTo>
                      <a:pt x="3971827" y="1873809"/>
                      <a:pt x="4297052" y="29298"/>
                      <a:pt x="4600281" y="26156"/>
                    </a:cubicBezTo>
                    <a:cubicBezTo>
                      <a:pt x="4903510" y="23014"/>
                      <a:pt x="5186314" y="1854956"/>
                      <a:pt x="5486400" y="1854956"/>
                    </a:cubicBezTo>
                    <a:cubicBezTo>
                      <a:pt x="5786486" y="1854956"/>
                      <a:pt x="6094429" y="26156"/>
                      <a:pt x="6400800" y="26156"/>
                    </a:cubicBezTo>
                    <a:cubicBezTo>
                      <a:pt x="6707171" y="26156"/>
                      <a:pt x="7019827" y="1854956"/>
                      <a:pt x="7324627" y="1854956"/>
                    </a:cubicBezTo>
                    <a:cubicBezTo>
                      <a:pt x="7629427" y="1854956"/>
                      <a:pt x="7927942" y="26156"/>
                      <a:pt x="8229600" y="26156"/>
                    </a:cubicBezTo>
                    <a:cubicBezTo>
                      <a:pt x="8531258" y="26156"/>
                      <a:pt x="8825061" y="1704127"/>
                      <a:pt x="9134574" y="1854956"/>
                    </a:cubicBezTo>
                    <a:cubicBezTo>
                      <a:pt x="9444087" y="2005785"/>
                      <a:pt x="10086681" y="931129"/>
                      <a:pt x="10086681" y="931129"/>
                    </a:cubicBezTo>
                    <a:lnTo>
                      <a:pt x="10086681" y="931129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1622323" y="2802193"/>
                <a:ext cx="5909188" cy="13584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2507226" y="1938336"/>
                <a:ext cx="707922" cy="845574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5317502" y="1938336"/>
                <a:ext cx="189271" cy="845574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2713775" y="1174955"/>
                    <a:ext cx="29482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𝑀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13775" y="1174955"/>
                    <a:ext cx="294824" cy="30777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18750" r="-16667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5317502" y="1174955"/>
                    <a:ext cx="269793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7502" y="1174955"/>
                    <a:ext cx="269793" cy="3077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5909" r="-11364" b="-19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" name="Straight Arrow Connector 10"/>
              <p:cNvCxnSpPr/>
              <p:nvPr/>
            </p:nvCxnSpPr>
            <p:spPr>
              <a:xfrm>
                <a:off x="2713775" y="1710813"/>
                <a:ext cx="1091309" cy="983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 flipH="1">
                <a:off x="4604663" y="1715729"/>
                <a:ext cx="712839" cy="491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3259429" y="1345183"/>
                    <a:ext cx="38779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𝑀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59429" y="1345183"/>
                    <a:ext cx="387798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0938" t="-33333" r="-53125" b="-1960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4678874" y="1345183"/>
                    <a:ext cx="38779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𝑚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8874" y="1345183"/>
                    <a:ext cx="387798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0938" t="-33333" r="-53125"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4242619" y="1775540"/>
                    <a:ext cx="21909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𝑘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42619" y="1775540"/>
                    <a:ext cx="219099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5000" r="-22222" b="-1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" name="Group 17"/>
            <p:cNvGrpSpPr/>
            <p:nvPr/>
          </p:nvGrpSpPr>
          <p:grpSpPr>
            <a:xfrm>
              <a:off x="844732" y="2661395"/>
              <a:ext cx="4031829" cy="558534"/>
              <a:chOff x="919312" y="3331012"/>
              <a:chExt cx="4031829" cy="558534"/>
            </a:xfrm>
          </p:grpSpPr>
          <p:cxnSp>
            <p:nvCxnSpPr>
              <p:cNvPr id="19" name="Straight Arrow Connector 18"/>
              <p:cNvCxnSpPr/>
              <p:nvPr/>
            </p:nvCxnSpPr>
            <p:spPr>
              <a:xfrm flipV="1">
                <a:off x="1025912" y="3438955"/>
                <a:ext cx="3925229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Rectangle 19"/>
                  <p:cNvSpPr/>
                  <p:nvPr/>
                </p:nvSpPr>
                <p:spPr>
                  <a:xfrm>
                    <a:off x="4404738" y="3438955"/>
                    <a:ext cx="367985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28" name="Rectangle 2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04738" y="3438955"/>
                    <a:ext cx="367985" cy="369332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919312" y="3581769"/>
                    <a:ext cx="21320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9" name="TextBox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9312" y="3581769"/>
                    <a:ext cx="213200" cy="307777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 l="-25714" r="-22857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" name="Straight Connector 21"/>
              <p:cNvCxnSpPr/>
              <p:nvPr/>
            </p:nvCxnSpPr>
            <p:spPr>
              <a:xfrm flipV="1">
                <a:off x="1099058" y="3331012"/>
                <a:ext cx="0" cy="23960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4" name="Group 23"/>
          <p:cNvGrpSpPr/>
          <p:nvPr/>
        </p:nvGrpSpPr>
        <p:grpSpPr>
          <a:xfrm>
            <a:off x="593571" y="3775588"/>
            <a:ext cx="5909188" cy="2507090"/>
            <a:chOff x="835743" y="712839"/>
            <a:chExt cx="5909188" cy="2507090"/>
          </a:xfrm>
        </p:grpSpPr>
        <p:grpSp>
          <p:nvGrpSpPr>
            <p:cNvPr id="25" name="Group 24"/>
            <p:cNvGrpSpPr/>
            <p:nvPr/>
          </p:nvGrpSpPr>
          <p:grpSpPr>
            <a:xfrm>
              <a:off x="835743" y="712839"/>
              <a:ext cx="5909188" cy="1763078"/>
              <a:chOff x="1622323" y="1174955"/>
              <a:chExt cx="5909188" cy="1763078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1622323" y="2802193"/>
                <a:ext cx="5909188" cy="13584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2507226" y="1938336"/>
                <a:ext cx="707922" cy="845574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5317502" y="1938336"/>
                <a:ext cx="189271" cy="845574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/>
                  <p:cNvSpPr txBox="1"/>
                  <p:nvPr/>
                </p:nvSpPr>
                <p:spPr>
                  <a:xfrm>
                    <a:off x="2713775" y="1174955"/>
                    <a:ext cx="29482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𝑀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5" name="TextBox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13775" y="1174955"/>
                    <a:ext cx="294824" cy="307777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 l="-16327" r="-16327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5317502" y="1174955"/>
                    <a:ext cx="269793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6" name="TextBox 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7502" y="1174955"/>
                    <a:ext cx="269793" cy="307777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 l="-15909" r="-11364" b="-19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7" name="Straight Arrow Connector 36"/>
              <p:cNvCxnSpPr/>
              <p:nvPr/>
            </p:nvCxnSpPr>
            <p:spPr>
              <a:xfrm>
                <a:off x="2713775" y="1710813"/>
                <a:ext cx="1091309" cy="983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/>
              <p:nvPr/>
            </p:nvCxnSpPr>
            <p:spPr>
              <a:xfrm flipV="1">
                <a:off x="5317503" y="1714514"/>
                <a:ext cx="499559" cy="121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3259429" y="1345183"/>
                    <a:ext cx="38779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𝑀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9" name="TextBox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59429" y="1345183"/>
                    <a:ext cx="387798" cy="307777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 l="-12500" t="-33333" r="-51563" b="-1960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4922839" y="1335248"/>
                    <a:ext cx="38779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𝑚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0" name="TextBox 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22839" y="1335248"/>
                    <a:ext cx="387798" cy="307777"/>
                  </a:xfrm>
                  <a:prstGeom prst="rect">
                    <a:avLst/>
                  </a:prstGeom>
                  <a:blipFill>
                    <a:blip r:embed="rId35"/>
                    <a:stretch>
                      <a:fillRect l="-12698" t="-36000" r="-53968" b="-16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6" name="Group 25"/>
            <p:cNvGrpSpPr/>
            <p:nvPr/>
          </p:nvGrpSpPr>
          <p:grpSpPr>
            <a:xfrm>
              <a:off x="844732" y="2661395"/>
              <a:ext cx="4031829" cy="558534"/>
              <a:chOff x="919312" y="3331012"/>
              <a:chExt cx="4031829" cy="558534"/>
            </a:xfrm>
          </p:grpSpPr>
          <p:cxnSp>
            <p:nvCxnSpPr>
              <p:cNvPr id="27" name="Straight Arrow Connector 26"/>
              <p:cNvCxnSpPr/>
              <p:nvPr/>
            </p:nvCxnSpPr>
            <p:spPr>
              <a:xfrm flipV="1">
                <a:off x="1025912" y="3438955"/>
                <a:ext cx="3925229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Rectangle 27"/>
                  <p:cNvSpPr/>
                  <p:nvPr/>
                </p:nvSpPr>
                <p:spPr>
                  <a:xfrm>
                    <a:off x="4404738" y="3438955"/>
                    <a:ext cx="367985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28" name="Rectangle 2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04738" y="3438955"/>
                    <a:ext cx="367985" cy="369332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919312" y="3581769"/>
                    <a:ext cx="21320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9" name="TextBox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9312" y="3581769"/>
                    <a:ext cx="213200" cy="307777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 l="-25714" r="-22857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0" name="Straight Connector 29"/>
              <p:cNvCxnSpPr/>
              <p:nvPr/>
            </p:nvCxnSpPr>
            <p:spPr>
              <a:xfrm flipV="1">
                <a:off x="1099058" y="3331012"/>
                <a:ext cx="0" cy="23960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084934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481629" y="362168"/>
            <a:ext cx="9514958" cy="1974655"/>
            <a:chOff x="108003" y="755458"/>
            <a:chExt cx="9514958" cy="1974655"/>
          </a:xfrm>
        </p:grpSpPr>
        <p:sp>
          <p:nvSpPr>
            <p:cNvPr id="4" name="Rectangle 3"/>
            <p:cNvSpPr/>
            <p:nvPr/>
          </p:nvSpPr>
          <p:spPr>
            <a:xfrm>
              <a:off x="491613" y="1445342"/>
              <a:ext cx="943897" cy="39329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558413" y="1445342"/>
              <a:ext cx="943897" cy="39329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625213" y="1445342"/>
              <a:ext cx="943897" cy="39329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692013" y="1445342"/>
              <a:ext cx="943897" cy="39329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758813" y="1445342"/>
              <a:ext cx="943897" cy="39329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825613" y="1445342"/>
              <a:ext cx="943897" cy="39329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/>
            <p:cNvCxnSpPr>
              <a:stCxn id="4" idx="3"/>
              <a:endCxn id="5" idx="1"/>
            </p:cNvCxnSpPr>
            <p:nvPr/>
          </p:nvCxnSpPr>
          <p:spPr>
            <a:xfrm>
              <a:off x="1435510" y="1641987"/>
              <a:ext cx="12290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6" idx="1"/>
              <a:endCxn id="5" idx="3"/>
            </p:cNvCxnSpPr>
            <p:nvPr/>
          </p:nvCxnSpPr>
          <p:spPr>
            <a:xfrm flipH="1">
              <a:off x="2502310" y="1641987"/>
              <a:ext cx="12290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7" idx="1"/>
              <a:endCxn id="6" idx="3"/>
            </p:cNvCxnSpPr>
            <p:nvPr/>
          </p:nvCxnSpPr>
          <p:spPr>
            <a:xfrm flipH="1">
              <a:off x="3569110" y="1641987"/>
              <a:ext cx="12290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8" idx="1"/>
              <a:endCxn id="7" idx="3"/>
            </p:cNvCxnSpPr>
            <p:nvPr/>
          </p:nvCxnSpPr>
          <p:spPr>
            <a:xfrm flipH="1">
              <a:off x="4635910" y="1641987"/>
              <a:ext cx="12290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9" idx="1"/>
              <a:endCxn id="8" idx="3"/>
            </p:cNvCxnSpPr>
            <p:nvPr/>
          </p:nvCxnSpPr>
          <p:spPr>
            <a:xfrm flipH="1">
              <a:off x="5702710" y="1641987"/>
              <a:ext cx="12290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>
            <a:xfrm>
              <a:off x="590514" y="1778289"/>
              <a:ext cx="120686" cy="12068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1191149" y="1778289"/>
              <a:ext cx="120686" cy="12068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1664303" y="1778289"/>
              <a:ext cx="120686" cy="12068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2264938" y="1778289"/>
              <a:ext cx="120686" cy="12068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2727609" y="1778289"/>
              <a:ext cx="120686" cy="12068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3328244" y="1778289"/>
              <a:ext cx="120686" cy="12068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3796156" y="1778289"/>
              <a:ext cx="120686" cy="12068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4396791" y="1778289"/>
              <a:ext cx="120686" cy="12068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4876066" y="1778289"/>
              <a:ext cx="120686" cy="12068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476701" y="1778289"/>
              <a:ext cx="120686" cy="12068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924514" y="1778289"/>
              <a:ext cx="120686" cy="12068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6525149" y="1778289"/>
              <a:ext cx="120686" cy="12068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962202" y="1445342"/>
              <a:ext cx="943897" cy="39329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8061103" y="1778289"/>
              <a:ext cx="120686" cy="12068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8661738" y="1778289"/>
              <a:ext cx="120686" cy="12068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35975" y="1927120"/>
              <a:ext cx="9202994" cy="47815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108003" y="2171579"/>
              <a:ext cx="9514958" cy="558534"/>
              <a:chOff x="919312" y="3331012"/>
              <a:chExt cx="9514958" cy="558534"/>
            </a:xfrm>
          </p:grpSpPr>
          <p:cxnSp>
            <p:nvCxnSpPr>
              <p:cNvPr id="41" name="Straight Arrow Connector 40"/>
              <p:cNvCxnSpPr/>
              <p:nvPr/>
            </p:nvCxnSpPr>
            <p:spPr>
              <a:xfrm flipV="1">
                <a:off x="1025912" y="3419500"/>
                <a:ext cx="9224366" cy="1945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Rectangle 41"/>
                  <p:cNvSpPr/>
                  <p:nvPr/>
                </p:nvSpPr>
                <p:spPr>
                  <a:xfrm>
                    <a:off x="10066285" y="3450815"/>
                    <a:ext cx="367985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42" name="Rectangle 4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66285" y="3450815"/>
                    <a:ext cx="367985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TextBox 42"/>
                  <p:cNvSpPr txBox="1"/>
                  <p:nvPr/>
                </p:nvSpPr>
                <p:spPr>
                  <a:xfrm>
                    <a:off x="919312" y="3581769"/>
                    <a:ext cx="21320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9" name="TextBox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9312" y="3581769"/>
                    <a:ext cx="213200" cy="307777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 l="-25714" r="-22857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4" name="Straight Connector 43"/>
              <p:cNvCxnSpPr/>
              <p:nvPr/>
            </p:nvCxnSpPr>
            <p:spPr>
              <a:xfrm flipV="1">
                <a:off x="1099058" y="3331012"/>
                <a:ext cx="0" cy="23960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6" name="Straight Arrow Connector 45"/>
            <p:cNvCxnSpPr/>
            <p:nvPr/>
          </p:nvCxnSpPr>
          <p:spPr>
            <a:xfrm>
              <a:off x="3214846" y="1091380"/>
              <a:ext cx="100534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3642851" y="755458"/>
                  <a:ext cx="21749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2851" y="755458"/>
                  <a:ext cx="217495" cy="307777"/>
                </a:xfrm>
                <a:prstGeom prst="rect">
                  <a:avLst/>
                </a:prstGeom>
                <a:blipFill>
                  <a:blip r:embed="rId32"/>
                  <a:stretch>
                    <a:fillRect l="-22222" t="-33333" r="-91667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8289302" y="1451382"/>
                  <a:ext cx="28969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9302" y="1451382"/>
                  <a:ext cx="289695" cy="307777"/>
                </a:xfrm>
                <a:prstGeom prst="rect">
                  <a:avLst/>
                </a:prstGeom>
                <a:blipFill>
                  <a:blip r:embed="rId33"/>
                  <a:stretch>
                    <a:fillRect l="-8333" r="-8333" b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6152713" y="1445513"/>
                  <a:ext cx="28969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52713" y="1445513"/>
                  <a:ext cx="289695" cy="307777"/>
                </a:xfrm>
                <a:prstGeom prst="rect">
                  <a:avLst/>
                </a:prstGeom>
                <a:blipFill>
                  <a:blip r:embed="rId34"/>
                  <a:stretch>
                    <a:fillRect l="-10638" r="-8511" b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5085913" y="1442798"/>
                  <a:ext cx="28969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5913" y="1442798"/>
                  <a:ext cx="289695" cy="307777"/>
                </a:xfrm>
                <a:prstGeom prst="rect">
                  <a:avLst/>
                </a:prstGeom>
                <a:blipFill>
                  <a:blip r:embed="rId35"/>
                  <a:stretch>
                    <a:fillRect l="-10638" r="-8511"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4019113" y="1442797"/>
                  <a:ext cx="28969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9113" y="1442797"/>
                  <a:ext cx="289695" cy="307777"/>
                </a:xfrm>
                <a:prstGeom prst="rect">
                  <a:avLst/>
                </a:prstGeom>
                <a:blipFill>
                  <a:blip r:embed="rId35"/>
                  <a:stretch>
                    <a:fillRect l="-10638" r="-8511"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2952313" y="1442796"/>
                  <a:ext cx="28969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2313" y="1442796"/>
                  <a:ext cx="289695" cy="307777"/>
                </a:xfrm>
                <a:prstGeom prst="rect">
                  <a:avLst/>
                </a:prstGeom>
                <a:blipFill>
                  <a:blip r:embed="rId35"/>
                  <a:stretch>
                    <a:fillRect l="-10638" r="-8511"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1885513" y="1446222"/>
                  <a:ext cx="28969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5513" y="1446222"/>
                  <a:ext cx="289695" cy="307777"/>
                </a:xfrm>
                <a:prstGeom prst="rect">
                  <a:avLst/>
                </a:prstGeom>
                <a:blipFill>
                  <a:blip r:embed="rId36"/>
                  <a:stretch>
                    <a:fillRect l="-10638" r="-8511" b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819930" y="1451381"/>
                  <a:ext cx="28969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9930" y="1451381"/>
                  <a:ext cx="289695" cy="307777"/>
                </a:xfrm>
                <a:prstGeom prst="rect">
                  <a:avLst/>
                </a:prstGeom>
                <a:blipFill>
                  <a:blip r:embed="rId37"/>
                  <a:stretch>
                    <a:fillRect l="-10638" r="-8511" b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7" name="Group 76"/>
          <p:cNvGrpSpPr/>
          <p:nvPr/>
        </p:nvGrpSpPr>
        <p:grpSpPr>
          <a:xfrm>
            <a:off x="193950" y="2825076"/>
            <a:ext cx="3353274" cy="3051401"/>
            <a:chOff x="193950" y="2825076"/>
            <a:chExt cx="3353274" cy="3051401"/>
          </a:xfrm>
        </p:grpSpPr>
        <p:grpSp>
          <p:nvGrpSpPr>
            <p:cNvPr id="74" name="Group 73"/>
            <p:cNvGrpSpPr/>
            <p:nvPr/>
          </p:nvGrpSpPr>
          <p:grpSpPr>
            <a:xfrm>
              <a:off x="193950" y="2825076"/>
              <a:ext cx="3353274" cy="3051401"/>
              <a:chOff x="771950" y="3306857"/>
              <a:chExt cx="3353274" cy="3051401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771950" y="6296835"/>
                <a:ext cx="3353274" cy="6142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ounded Rectangle 58"/>
              <p:cNvSpPr/>
              <p:nvPr/>
            </p:nvSpPr>
            <p:spPr>
              <a:xfrm>
                <a:off x="1824239" y="4896464"/>
                <a:ext cx="164361" cy="1179871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ounded Rectangle 59"/>
              <p:cNvSpPr/>
              <p:nvPr/>
            </p:nvSpPr>
            <p:spPr>
              <a:xfrm>
                <a:off x="1728976" y="3751006"/>
                <a:ext cx="357945" cy="1145458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ln w="381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ounded Rectangle 60"/>
              <p:cNvSpPr/>
              <p:nvPr/>
            </p:nvSpPr>
            <p:spPr>
              <a:xfrm>
                <a:off x="1816534" y="6071418"/>
                <a:ext cx="361601" cy="108155"/>
              </a:xfrm>
              <a:prstGeom prst="round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/>
              <p:cNvSpPr/>
              <p:nvPr/>
            </p:nvSpPr>
            <p:spPr>
              <a:xfrm flipV="1">
                <a:off x="1877127" y="6208333"/>
                <a:ext cx="250826" cy="45719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1685461" y="3307749"/>
                <a:ext cx="424039" cy="42403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ounded Rectangle 63"/>
              <p:cNvSpPr/>
              <p:nvPr/>
            </p:nvSpPr>
            <p:spPr>
              <a:xfrm rot="19409009">
                <a:off x="1946345" y="3855509"/>
                <a:ext cx="86914" cy="515607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81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ounded Rectangle 64"/>
              <p:cNvSpPr/>
              <p:nvPr/>
            </p:nvSpPr>
            <p:spPr>
              <a:xfrm rot="4229772">
                <a:off x="2277684" y="3968026"/>
                <a:ext cx="109809" cy="482351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81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3" name="Group 72"/>
              <p:cNvGrpSpPr/>
              <p:nvPr/>
            </p:nvGrpSpPr>
            <p:grpSpPr>
              <a:xfrm flipH="1">
                <a:off x="2530225" y="3306857"/>
                <a:ext cx="480060" cy="2946303"/>
                <a:chOff x="3116187" y="3288287"/>
                <a:chExt cx="492674" cy="2946303"/>
              </a:xfrm>
            </p:grpSpPr>
            <p:sp>
              <p:nvSpPr>
                <p:cNvPr id="66" name="Rounded Rectangle 65"/>
                <p:cNvSpPr/>
                <p:nvPr/>
              </p:nvSpPr>
              <p:spPr>
                <a:xfrm>
                  <a:off x="3254965" y="4877002"/>
                  <a:ext cx="164361" cy="1179871"/>
                </a:xfrm>
                <a:prstGeom prst="round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Rounded Rectangle 66"/>
                <p:cNvSpPr/>
                <p:nvPr/>
              </p:nvSpPr>
              <p:spPr>
                <a:xfrm>
                  <a:off x="3159702" y="3731544"/>
                  <a:ext cx="357945" cy="1145458"/>
                </a:xfrm>
                <a:prstGeom prst="roundRect">
                  <a:avLst/>
                </a:prstGeom>
                <a:solidFill>
                  <a:schemeClr val="accent1">
                    <a:lumMod val="75000"/>
                  </a:schemeClr>
                </a:solidFill>
                <a:ln w="381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Rounded Rectangle 67"/>
                <p:cNvSpPr/>
                <p:nvPr/>
              </p:nvSpPr>
              <p:spPr>
                <a:xfrm>
                  <a:off x="3247260" y="6051956"/>
                  <a:ext cx="361601" cy="108155"/>
                </a:xfrm>
                <a:prstGeom prst="roundRect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Rectangle 68"/>
                <p:cNvSpPr/>
                <p:nvPr/>
              </p:nvSpPr>
              <p:spPr>
                <a:xfrm flipV="1">
                  <a:off x="3307853" y="6188871"/>
                  <a:ext cx="250826" cy="45719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Oval 69"/>
                <p:cNvSpPr/>
                <p:nvPr/>
              </p:nvSpPr>
              <p:spPr>
                <a:xfrm>
                  <a:off x="3116187" y="3288287"/>
                  <a:ext cx="424039" cy="424039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Rounded Rectangle 70"/>
                <p:cNvSpPr/>
                <p:nvPr/>
              </p:nvSpPr>
              <p:spPr>
                <a:xfrm>
                  <a:off x="3280959" y="3880260"/>
                  <a:ext cx="85603" cy="747158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8100"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/>
                <p:cNvSpPr txBox="1"/>
                <p:nvPr/>
              </p:nvSpPr>
              <p:spPr>
                <a:xfrm>
                  <a:off x="633287" y="3520639"/>
                  <a:ext cx="39119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5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287" y="3520639"/>
                  <a:ext cx="391196" cy="307777"/>
                </a:xfrm>
                <a:prstGeom prst="rect">
                  <a:avLst/>
                </a:prstGeom>
                <a:blipFill>
                  <a:blip r:embed="rId38"/>
                  <a:stretch>
                    <a:fillRect l="-7813" b="-1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2503309" y="3505968"/>
                  <a:ext cx="397673" cy="3323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𝑓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3309" y="3505968"/>
                  <a:ext cx="397673" cy="332399"/>
                </a:xfrm>
                <a:prstGeom prst="rect">
                  <a:avLst/>
                </a:prstGeom>
                <a:blipFill>
                  <a:blip r:embed="rId39"/>
                  <a:stretch>
                    <a:fillRect l="-7692" r="-10769" b="-254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5" name="Group 114"/>
          <p:cNvGrpSpPr/>
          <p:nvPr/>
        </p:nvGrpSpPr>
        <p:grpSpPr>
          <a:xfrm>
            <a:off x="4551271" y="3140960"/>
            <a:ext cx="4777286" cy="2447785"/>
            <a:chOff x="4551271" y="3140960"/>
            <a:chExt cx="4777286" cy="2447785"/>
          </a:xfrm>
        </p:grpSpPr>
        <p:grpSp>
          <p:nvGrpSpPr>
            <p:cNvPr id="105" name="Group 104"/>
            <p:cNvGrpSpPr/>
            <p:nvPr/>
          </p:nvGrpSpPr>
          <p:grpSpPr>
            <a:xfrm>
              <a:off x="5229138" y="3140960"/>
              <a:ext cx="4099419" cy="2447785"/>
              <a:chOff x="4708356" y="3249115"/>
              <a:chExt cx="4099419" cy="2447785"/>
            </a:xfrm>
          </p:grpSpPr>
          <p:sp>
            <p:nvSpPr>
              <p:cNvPr id="78" name="Oval 77"/>
              <p:cNvSpPr/>
              <p:nvPr/>
            </p:nvSpPr>
            <p:spPr>
              <a:xfrm>
                <a:off x="4856340" y="4294027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5917514" y="4120567"/>
                <a:ext cx="450003" cy="445624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7757030" y="4000801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7611062" y="4503132"/>
                <a:ext cx="450003" cy="445624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4" name="Straight Connector 83"/>
              <p:cNvCxnSpPr/>
              <p:nvPr/>
            </p:nvCxnSpPr>
            <p:spPr>
              <a:xfrm>
                <a:off x="6959118" y="3249115"/>
                <a:ext cx="8163" cy="2447785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TextBox 85"/>
                  <p:cNvSpPr txBox="1"/>
                  <p:nvPr/>
                </p:nvSpPr>
                <p:spPr>
                  <a:xfrm>
                    <a:off x="5249069" y="5363498"/>
                    <a:ext cx="896912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𝐵𝑒𝑓𝑜𝑟𝑒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6" name="TextBox 8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49069" y="5363498"/>
                    <a:ext cx="896912" cy="307777"/>
                  </a:xfrm>
                  <a:prstGeom prst="rect">
                    <a:avLst/>
                  </a:prstGeom>
                  <a:blipFill>
                    <a:blip r:embed="rId40"/>
                    <a:stretch>
                      <a:fillRect l="-8784" r="-8784" b="-3725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7" name="TextBox 86"/>
                  <p:cNvSpPr txBox="1"/>
                  <p:nvPr/>
                </p:nvSpPr>
                <p:spPr>
                  <a:xfrm>
                    <a:off x="7594483" y="5363498"/>
                    <a:ext cx="728597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𝐴𝑓𝑡𝑒𝑟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7" name="TextBox 8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94483" y="5363498"/>
                    <a:ext cx="728597" cy="307777"/>
                  </a:xfrm>
                  <a:prstGeom prst="rect">
                    <a:avLst/>
                  </a:prstGeom>
                  <a:blipFill>
                    <a:blip r:embed="rId41"/>
                    <a:stretch>
                      <a:fillRect l="-10833" r="-10833" b="-3725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9" name="Straight Arrow Connector 88"/>
              <p:cNvCxnSpPr>
                <a:stCxn id="78" idx="6"/>
              </p:cNvCxnSpPr>
              <p:nvPr/>
            </p:nvCxnSpPr>
            <p:spPr>
              <a:xfrm flipV="1">
                <a:off x="4977283" y="4343379"/>
                <a:ext cx="627103" cy="1053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/>
              <p:cNvCxnSpPr/>
              <p:nvPr/>
            </p:nvCxnSpPr>
            <p:spPr>
              <a:xfrm flipV="1">
                <a:off x="7820980" y="3586059"/>
                <a:ext cx="514848" cy="47989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/>
              <p:cNvCxnSpPr/>
              <p:nvPr/>
            </p:nvCxnSpPr>
            <p:spPr>
              <a:xfrm>
                <a:off x="7986128" y="4861335"/>
                <a:ext cx="349700" cy="28478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 flipH="1">
                <a:off x="7828332" y="4060684"/>
                <a:ext cx="903340" cy="9681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 flipH="1">
                <a:off x="7904435" y="4696766"/>
                <a:ext cx="903340" cy="9681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8" name="TextBox 97"/>
                  <p:cNvSpPr txBox="1"/>
                  <p:nvPr/>
                </p:nvSpPr>
                <p:spPr>
                  <a:xfrm>
                    <a:off x="8098575" y="3765323"/>
                    <a:ext cx="22230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8" name="TextBox 9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98575" y="3765323"/>
                    <a:ext cx="222304" cy="307777"/>
                  </a:xfrm>
                  <a:prstGeom prst="rect">
                    <a:avLst/>
                  </a:prstGeom>
                  <a:blipFill>
                    <a:blip r:embed="rId42"/>
                    <a:stretch>
                      <a:fillRect l="-25000" r="-25000" b="-1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TextBox 98"/>
                  <p:cNvSpPr txBox="1"/>
                  <p:nvPr/>
                </p:nvSpPr>
                <p:spPr>
                  <a:xfrm>
                    <a:off x="8190064" y="4723553"/>
                    <a:ext cx="25077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𝜙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9" name="TextBox 9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90064" y="4723553"/>
                    <a:ext cx="250773" cy="307777"/>
                  </a:xfrm>
                  <a:prstGeom prst="rect">
                    <a:avLst/>
                  </a:prstGeom>
                  <a:blipFill>
                    <a:blip r:embed="rId43"/>
                    <a:stretch>
                      <a:fillRect l="-31707" r="-31707" b="-3529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0" name="TextBox 99"/>
                  <p:cNvSpPr txBox="1"/>
                  <p:nvPr/>
                </p:nvSpPr>
                <p:spPr>
                  <a:xfrm>
                    <a:off x="5085787" y="3954848"/>
                    <a:ext cx="326563" cy="33143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0" name="TextBox 9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85787" y="3954848"/>
                    <a:ext cx="326563" cy="331437"/>
                  </a:xfrm>
                  <a:prstGeom prst="rect">
                    <a:avLst/>
                  </a:prstGeom>
                  <a:blipFill>
                    <a:blip r:embed="rId44"/>
                    <a:stretch>
                      <a:fillRect l="-15094" t="-33333" r="-62264" b="-222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1" name="TextBox 100"/>
                  <p:cNvSpPr txBox="1"/>
                  <p:nvPr/>
                </p:nvSpPr>
                <p:spPr>
                  <a:xfrm>
                    <a:off x="7706163" y="3444716"/>
                    <a:ext cx="414794" cy="33143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𝑣</m:t>
                                  </m:r>
                                </m:e>
                              </m:acc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1" name="TextBox 10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06163" y="3444716"/>
                    <a:ext cx="414794" cy="331437"/>
                  </a:xfrm>
                  <a:prstGeom prst="rect">
                    <a:avLst/>
                  </a:prstGeom>
                  <a:blipFill>
                    <a:blip r:embed="rId45"/>
                    <a:stretch>
                      <a:fillRect l="-11765" t="-32727" r="-42647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" name="TextBox 101"/>
                  <p:cNvSpPr txBox="1"/>
                  <p:nvPr/>
                </p:nvSpPr>
                <p:spPr>
                  <a:xfrm>
                    <a:off x="7721692" y="4988501"/>
                    <a:ext cx="43928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𝑣</m:t>
                                  </m:r>
                                </m:e>
                              </m:acc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𝑁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2" name="TextBox 10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21692" y="4988501"/>
                    <a:ext cx="439286" cy="307777"/>
                  </a:xfrm>
                  <a:prstGeom prst="rect">
                    <a:avLst/>
                  </a:prstGeom>
                  <a:blipFill>
                    <a:blip r:embed="rId46"/>
                    <a:stretch>
                      <a:fillRect l="-9722" t="-36000" r="-36111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TextBox 102"/>
                  <p:cNvSpPr txBox="1"/>
                  <p:nvPr/>
                </p:nvSpPr>
                <p:spPr>
                  <a:xfrm>
                    <a:off x="4708356" y="4440253"/>
                    <a:ext cx="416909" cy="33143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3" name="TextBox 10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08356" y="4440253"/>
                    <a:ext cx="416909" cy="331437"/>
                  </a:xfrm>
                  <a:prstGeom prst="rect">
                    <a:avLst/>
                  </a:prstGeom>
                  <a:blipFill>
                    <a:blip r:embed="rId47"/>
                    <a:stretch>
                      <a:fillRect l="-7353" r="-5882" b="-222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TextBox 103"/>
                  <p:cNvSpPr txBox="1"/>
                  <p:nvPr/>
                </p:nvSpPr>
                <p:spPr>
                  <a:xfrm>
                    <a:off x="6037954" y="4503132"/>
                    <a:ext cx="44140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𝑁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4" name="TextBox 10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37954" y="4503132"/>
                    <a:ext cx="441403" cy="307777"/>
                  </a:xfrm>
                  <a:prstGeom prst="rect">
                    <a:avLst/>
                  </a:prstGeom>
                  <a:blipFill>
                    <a:blip r:embed="rId48"/>
                    <a:stretch>
                      <a:fillRect l="-6944" r="-2778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6" name="Group 105"/>
            <p:cNvGrpSpPr/>
            <p:nvPr/>
          </p:nvGrpSpPr>
          <p:grpSpPr>
            <a:xfrm>
              <a:off x="4551271" y="4525348"/>
              <a:ext cx="898789" cy="709995"/>
              <a:chOff x="758520" y="708040"/>
              <a:chExt cx="2596102" cy="2135605"/>
            </a:xfrm>
          </p:grpSpPr>
          <p:grpSp>
            <p:nvGrpSpPr>
              <p:cNvPr id="107" name="Group 106"/>
              <p:cNvGrpSpPr/>
              <p:nvPr/>
            </p:nvGrpSpPr>
            <p:grpSpPr>
              <a:xfrm>
                <a:off x="758520" y="708040"/>
                <a:ext cx="2596102" cy="2135605"/>
                <a:chOff x="785815" y="680744"/>
                <a:chExt cx="2596102" cy="2135605"/>
              </a:xfrm>
            </p:grpSpPr>
            <p:cxnSp>
              <p:nvCxnSpPr>
                <p:cNvPr id="109" name="Straight Arrow Connector 108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Arrow Connector 109"/>
                <p:cNvCxnSpPr/>
                <p:nvPr/>
              </p:nvCxnSpPr>
              <p:spPr>
                <a:xfrm flipV="1">
                  <a:off x="1507013" y="2535259"/>
                  <a:ext cx="1874904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1" name="Rectangle 110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7" name="Rectangle 10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r="-95238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2" name="Rectangle 111"/>
                    <p:cNvSpPr/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8" name="Rectangle 10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 l="-19048" r="-114286" b="-2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3" name="Rectangle 112"/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9" name="Rectangle 10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l="-14286" r="-114286" b="-18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08" name="Rectangle 107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05648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/>
          <p:cNvGrpSpPr/>
          <p:nvPr/>
        </p:nvGrpSpPr>
        <p:grpSpPr>
          <a:xfrm>
            <a:off x="385135" y="628520"/>
            <a:ext cx="9141135" cy="2662583"/>
            <a:chOff x="-47484" y="628520"/>
            <a:chExt cx="9141135" cy="2662583"/>
          </a:xfrm>
        </p:grpSpPr>
        <p:grpSp>
          <p:nvGrpSpPr>
            <p:cNvPr id="44" name="Group 43"/>
            <p:cNvGrpSpPr/>
            <p:nvPr/>
          </p:nvGrpSpPr>
          <p:grpSpPr>
            <a:xfrm>
              <a:off x="673033" y="628520"/>
              <a:ext cx="8420618" cy="2580819"/>
              <a:chOff x="673033" y="628520"/>
              <a:chExt cx="8420618" cy="2580819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7122283" y="2226557"/>
                <a:ext cx="142567" cy="28513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1927123" y="2526891"/>
                <a:ext cx="1887793" cy="550606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 flipH="1" flipV="1">
                <a:off x="2448232" y="1278194"/>
                <a:ext cx="9833" cy="12486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flipH="1" flipV="1">
                <a:off x="3367548" y="1278193"/>
                <a:ext cx="9833" cy="12486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Oval 8"/>
              <p:cNvSpPr/>
              <p:nvPr/>
            </p:nvSpPr>
            <p:spPr>
              <a:xfrm>
                <a:off x="688258" y="2659626"/>
                <a:ext cx="285136" cy="28513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Arrow Connector 10"/>
              <p:cNvCxnSpPr>
                <a:stCxn id="9" idx="6"/>
              </p:cNvCxnSpPr>
              <p:nvPr/>
            </p:nvCxnSpPr>
            <p:spPr>
              <a:xfrm>
                <a:off x="973394" y="2802194"/>
                <a:ext cx="74725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1179872" y="2482646"/>
                    <a:ext cx="21749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𝑣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2" name="TextBox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79872" y="2482646"/>
                    <a:ext cx="217495" cy="30777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22857" t="-33333" r="-97143" b="-588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2979174" y="1748652"/>
                    <a:ext cx="21204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𝐿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79174" y="1748652"/>
                    <a:ext cx="212045" cy="3077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6471" r="-23529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5" name="Straight Arrow Connector 14"/>
              <p:cNvCxnSpPr/>
              <p:nvPr/>
            </p:nvCxnSpPr>
            <p:spPr>
              <a:xfrm>
                <a:off x="3234813" y="1278193"/>
                <a:ext cx="0" cy="124869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Rectangle 15"/>
              <p:cNvSpPr/>
              <p:nvPr/>
            </p:nvSpPr>
            <p:spPr>
              <a:xfrm>
                <a:off x="1081548" y="1135627"/>
                <a:ext cx="3775587" cy="14256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7205858" y="2085928"/>
                <a:ext cx="1887793" cy="550606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 flipH="1" flipV="1">
                <a:off x="6489291" y="1278195"/>
                <a:ext cx="1154102" cy="80773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H="1" flipV="1">
                <a:off x="7408607" y="1278194"/>
                <a:ext cx="1166308" cy="80773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5122606" y="1135627"/>
                <a:ext cx="3775587" cy="14256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4991539" y="761554"/>
                <a:ext cx="8163" cy="2447785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3848572" y="3077497"/>
                <a:ext cx="3357286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>
                <a:off x="7205858" y="2636534"/>
                <a:ext cx="4916" cy="44736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6845732" y="2648305"/>
                    <a:ext cx="21755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h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4" name="TextBox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45732" y="2648305"/>
                    <a:ext cx="217559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5000" r="-22222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7699138" y="2190656"/>
                    <a:ext cx="82035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𝑀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9" name="TextBox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99138" y="2190656"/>
                    <a:ext cx="820353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6667" r="-1481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2441998" y="2659626"/>
                    <a:ext cx="843228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𝑀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0" name="TextBox 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41998" y="2659626"/>
                    <a:ext cx="843228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/>
                  <p:cNvSpPr txBox="1"/>
                  <p:nvPr/>
                </p:nvSpPr>
                <p:spPr>
                  <a:xfrm>
                    <a:off x="673033" y="2306704"/>
                    <a:ext cx="28969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1" name="TextBox 4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033" y="2306704"/>
                    <a:ext cx="289695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8333" r="-8333" b="-19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TextBox 41"/>
                  <p:cNvSpPr txBox="1"/>
                  <p:nvPr/>
                </p:nvSpPr>
                <p:spPr>
                  <a:xfrm>
                    <a:off x="3334388" y="628520"/>
                    <a:ext cx="896912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𝐵𝑒𝑓𝑜𝑟𝑒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2" name="TextBox 4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34388" y="628520"/>
                    <a:ext cx="896912" cy="30777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9524" r="-8844" b="-3725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TextBox 42"/>
                  <p:cNvSpPr txBox="1"/>
                  <p:nvPr/>
                </p:nvSpPr>
                <p:spPr>
                  <a:xfrm>
                    <a:off x="5679802" y="628520"/>
                    <a:ext cx="728597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𝐴𝑓𝑡𝑒𝑟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3" name="TextBox 4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79802" y="628520"/>
                    <a:ext cx="728597" cy="30777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11765" r="-10924" b="-3725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5" name="Group 44"/>
            <p:cNvGrpSpPr/>
            <p:nvPr/>
          </p:nvGrpSpPr>
          <p:grpSpPr>
            <a:xfrm>
              <a:off x="-47484" y="2581108"/>
              <a:ext cx="898789" cy="709995"/>
              <a:chOff x="758520" y="708040"/>
              <a:chExt cx="2596102" cy="2135605"/>
            </a:xfrm>
          </p:grpSpPr>
          <p:grpSp>
            <p:nvGrpSpPr>
              <p:cNvPr id="46" name="Group 45"/>
              <p:cNvGrpSpPr/>
              <p:nvPr/>
            </p:nvGrpSpPr>
            <p:grpSpPr>
              <a:xfrm>
                <a:off x="758520" y="708040"/>
                <a:ext cx="2596102" cy="2135605"/>
                <a:chOff x="785815" y="680744"/>
                <a:chExt cx="2596102" cy="2135605"/>
              </a:xfrm>
            </p:grpSpPr>
            <p:cxnSp>
              <p:nvCxnSpPr>
                <p:cNvPr id="48" name="Straight Arrow Connector 47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Arrow Connector 48"/>
                <p:cNvCxnSpPr/>
                <p:nvPr/>
              </p:nvCxnSpPr>
              <p:spPr>
                <a:xfrm flipV="1">
                  <a:off x="1507013" y="2535259"/>
                  <a:ext cx="1874904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" name="Rectangle 49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7" name="Rectangle 10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r="-95238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1" name="Rectangle 50"/>
                    <p:cNvSpPr/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8" name="Rectangle 10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 l="-19048" r="-114286" b="-2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2" name="Rectangle 51"/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9" name="Rectangle 10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l="-14286" r="-114286" b="-18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47" name="Rectangle 46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</p:grpSp>
      <p:grpSp>
        <p:nvGrpSpPr>
          <p:cNvPr id="111" name="Group 110"/>
          <p:cNvGrpSpPr/>
          <p:nvPr/>
        </p:nvGrpSpPr>
        <p:grpSpPr>
          <a:xfrm>
            <a:off x="1087066" y="3694042"/>
            <a:ext cx="4735506" cy="2447785"/>
            <a:chOff x="1087066" y="3694042"/>
            <a:chExt cx="4735506" cy="2447785"/>
          </a:xfrm>
        </p:grpSpPr>
        <p:grpSp>
          <p:nvGrpSpPr>
            <p:cNvPr id="87" name="Group 86"/>
            <p:cNvGrpSpPr/>
            <p:nvPr/>
          </p:nvGrpSpPr>
          <p:grpSpPr>
            <a:xfrm>
              <a:off x="1087066" y="3694042"/>
              <a:ext cx="4292591" cy="2447785"/>
              <a:chOff x="1058361" y="3691474"/>
              <a:chExt cx="4292591" cy="2447785"/>
            </a:xfrm>
          </p:grpSpPr>
          <p:grpSp>
            <p:nvGrpSpPr>
              <p:cNvPr id="54" name="Group 53"/>
              <p:cNvGrpSpPr/>
              <p:nvPr/>
            </p:nvGrpSpPr>
            <p:grpSpPr>
              <a:xfrm>
                <a:off x="1058361" y="3691474"/>
                <a:ext cx="4292591" cy="2447785"/>
                <a:chOff x="4551271" y="3140960"/>
                <a:chExt cx="4292591" cy="2447785"/>
              </a:xfrm>
            </p:grpSpPr>
            <p:grpSp>
              <p:nvGrpSpPr>
                <p:cNvPr id="55" name="Group 54"/>
                <p:cNvGrpSpPr/>
                <p:nvPr/>
              </p:nvGrpSpPr>
              <p:grpSpPr>
                <a:xfrm>
                  <a:off x="5229138" y="3140960"/>
                  <a:ext cx="3614724" cy="2447785"/>
                  <a:chOff x="4708356" y="3249115"/>
                  <a:chExt cx="3614724" cy="2447785"/>
                </a:xfrm>
              </p:grpSpPr>
              <p:sp>
                <p:nvSpPr>
                  <p:cNvPr id="64" name="Oval 63"/>
                  <p:cNvSpPr/>
                  <p:nvPr/>
                </p:nvSpPr>
                <p:spPr>
                  <a:xfrm>
                    <a:off x="4856340" y="4294027"/>
                    <a:ext cx="120943" cy="119766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6" name="Oval 65"/>
                  <p:cNvSpPr/>
                  <p:nvPr/>
                </p:nvSpPr>
                <p:spPr>
                  <a:xfrm>
                    <a:off x="7757030" y="4000801"/>
                    <a:ext cx="120943" cy="119766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8" name="Straight Connector 67"/>
                  <p:cNvCxnSpPr/>
                  <p:nvPr/>
                </p:nvCxnSpPr>
                <p:spPr>
                  <a:xfrm>
                    <a:off x="6959118" y="3249115"/>
                    <a:ext cx="8163" cy="2447785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9" name="TextBox 68"/>
                      <p:cNvSpPr txBox="1"/>
                      <p:nvPr/>
                    </p:nvSpPr>
                    <p:spPr>
                      <a:xfrm>
                        <a:off x="5249069" y="5363498"/>
                        <a:ext cx="896912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𝐵𝑒𝑓𝑜𝑟𝑒</m:t>
                              </m:r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9" name="TextBox 6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249069" y="5363498"/>
                        <a:ext cx="896912" cy="307777"/>
                      </a:xfrm>
                      <a:prstGeom prst="rect">
                        <a:avLst/>
                      </a:prstGeom>
                      <a:blipFill>
                        <a:blip r:embed="rId30"/>
                        <a:stretch>
                          <a:fillRect l="-8844" r="-9524" b="-38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0" name="TextBox 69"/>
                      <p:cNvSpPr txBox="1"/>
                      <p:nvPr/>
                    </p:nvSpPr>
                    <p:spPr>
                      <a:xfrm>
                        <a:off x="7594483" y="5363498"/>
                        <a:ext cx="728597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𝐴𝑓𝑡𝑒𝑟</m:t>
                              </m:r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0" name="TextBox 6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594483" y="5363498"/>
                        <a:ext cx="728597" cy="307777"/>
                      </a:xfrm>
                      <a:prstGeom prst="rect">
                        <a:avLst/>
                      </a:prstGeom>
                      <a:blipFill>
                        <a:blip r:embed="rId31"/>
                        <a:stretch>
                          <a:fillRect l="-11765" r="-10924" b="-38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71" name="Straight Arrow Connector 70"/>
                  <p:cNvCxnSpPr/>
                  <p:nvPr/>
                </p:nvCxnSpPr>
                <p:spPr>
                  <a:xfrm flipV="1">
                    <a:off x="4953085" y="4351038"/>
                    <a:ext cx="1201195" cy="2897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8" name="TextBox 77"/>
                      <p:cNvSpPr txBox="1"/>
                      <p:nvPr/>
                    </p:nvSpPr>
                    <p:spPr>
                      <a:xfrm>
                        <a:off x="5085787" y="3954848"/>
                        <a:ext cx="321178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8" name="TextBox 7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085787" y="3954848"/>
                        <a:ext cx="321178" cy="307777"/>
                      </a:xfrm>
                      <a:prstGeom prst="rect">
                        <a:avLst/>
                      </a:prstGeom>
                      <a:blipFill>
                        <a:blip r:embed="rId32"/>
                        <a:stretch>
                          <a:fillRect l="-13208" t="-36000" r="-64151" b="-2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9" name="TextBox 78"/>
                      <p:cNvSpPr txBox="1"/>
                      <p:nvPr/>
                    </p:nvSpPr>
                    <p:spPr>
                      <a:xfrm>
                        <a:off x="7504729" y="3458375"/>
                        <a:ext cx="396904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9" name="TextBox 7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504729" y="3458375"/>
                        <a:ext cx="396904" cy="307777"/>
                      </a:xfrm>
                      <a:prstGeom prst="rect">
                        <a:avLst/>
                      </a:prstGeom>
                      <a:blipFill>
                        <a:blip r:embed="rId33"/>
                        <a:stretch>
                          <a:fillRect l="-10769" t="-33333" r="-50769" b="-1764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0" name="TextBox 79"/>
                      <p:cNvSpPr txBox="1"/>
                      <p:nvPr/>
                    </p:nvSpPr>
                    <p:spPr>
                      <a:xfrm>
                        <a:off x="7859128" y="4887120"/>
                        <a:ext cx="402867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80" name="TextBox 7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859128" y="4887120"/>
                        <a:ext cx="402867" cy="307777"/>
                      </a:xfrm>
                      <a:prstGeom prst="rect">
                        <a:avLst/>
                      </a:prstGeom>
                      <a:blipFill>
                        <a:blip r:embed="rId34"/>
                        <a:stretch>
                          <a:fillRect l="-10606" t="-36000" r="-48485" b="-2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1" name="TextBox 80"/>
                      <p:cNvSpPr txBox="1"/>
                      <p:nvPr/>
                    </p:nvSpPr>
                    <p:spPr>
                      <a:xfrm>
                        <a:off x="4708356" y="4440253"/>
                        <a:ext cx="416909" cy="33143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𝑝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81" name="TextBox 8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708356" y="4440253"/>
                        <a:ext cx="416909" cy="331437"/>
                      </a:xfrm>
                      <a:prstGeom prst="rect">
                        <a:avLst/>
                      </a:prstGeom>
                      <a:blipFill>
                        <a:blip r:embed="rId35"/>
                        <a:stretch>
                          <a:fillRect l="-7353" r="-5882" b="-2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2" name="TextBox 81"/>
                      <p:cNvSpPr txBox="1"/>
                      <p:nvPr/>
                    </p:nvSpPr>
                    <p:spPr>
                      <a:xfrm>
                        <a:off x="6037954" y="4503132"/>
                        <a:ext cx="416909" cy="33143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𝑝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82" name="TextBox 8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037954" y="4503132"/>
                        <a:ext cx="416909" cy="331437"/>
                      </a:xfrm>
                      <a:prstGeom prst="rect">
                        <a:avLst/>
                      </a:prstGeom>
                      <a:blipFill>
                        <a:blip r:embed="rId36"/>
                        <a:stretch>
                          <a:fillRect l="-7353" r="-5882" b="-222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56" name="Group 55"/>
                <p:cNvGrpSpPr/>
                <p:nvPr/>
              </p:nvGrpSpPr>
              <p:grpSpPr>
                <a:xfrm>
                  <a:off x="4551271" y="4525348"/>
                  <a:ext cx="898789" cy="709995"/>
                  <a:chOff x="758520" y="708040"/>
                  <a:chExt cx="2596102" cy="2135605"/>
                </a:xfrm>
              </p:grpSpPr>
              <p:grpSp>
                <p:nvGrpSpPr>
                  <p:cNvPr id="57" name="Group 56"/>
                  <p:cNvGrpSpPr/>
                  <p:nvPr/>
                </p:nvGrpSpPr>
                <p:grpSpPr>
                  <a:xfrm>
                    <a:off x="758520" y="708040"/>
                    <a:ext cx="2596102" cy="2135605"/>
                    <a:chOff x="785815" y="680744"/>
                    <a:chExt cx="2596102" cy="2135605"/>
                  </a:xfrm>
                </p:grpSpPr>
                <p:cxnSp>
                  <p:nvCxnSpPr>
                    <p:cNvPr id="59" name="Straight Arrow Connector 58"/>
                    <p:cNvCxnSpPr/>
                    <p:nvPr/>
                  </p:nvCxnSpPr>
                  <p:spPr>
                    <a:xfrm flipV="1">
                      <a:off x="1516583" y="680744"/>
                      <a:ext cx="7683" cy="1859535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0" name="Straight Arrow Connector 59"/>
                    <p:cNvCxnSpPr/>
                    <p:nvPr/>
                  </p:nvCxnSpPr>
                  <p:spPr>
                    <a:xfrm flipV="1">
                      <a:off x="1507013" y="2535259"/>
                      <a:ext cx="1874904" cy="1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1" name="Rectangle 60"/>
                        <p:cNvSpPr/>
                        <p:nvPr/>
                      </p:nvSpPr>
                      <p:spPr>
                        <a:xfrm>
                          <a:off x="2697555" y="2447016"/>
                          <a:ext cx="367985" cy="369333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107" name="Rectangle 106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697555" y="2447016"/>
                          <a:ext cx="367985" cy="369333"/>
                        </a:xfrm>
                        <a:prstGeom prst="rect">
                          <a:avLst/>
                        </a:prstGeom>
                        <a:blipFill>
                          <a:blip r:embed="rId27"/>
                          <a:stretch>
                            <a:fillRect r="-95238" b="-16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2" name="Rectangle 61"/>
                        <p:cNvSpPr/>
                        <p:nvPr/>
                      </p:nvSpPr>
                      <p:spPr>
                        <a:xfrm>
                          <a:off x="785815" y="912420"/>
                          <a:ext cx="371385" cy="369333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108" name="Rectangle 107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85815" y="912420"/>
                          <a:ext cx="371385" cy="369333"/>
                        </a:xfrm>
                        <a:prstGeom prst="rect">
                          <a:avLst/>
                        </a:prstGeom>
                        <a:blipFill>
                          <a:blip r:embed="rId28"/>
                          <a:stretch>
                            <a:fillRect l="-19048" r="-114286" b="-22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3" name="Rectangle 62"/>
                        <p:cNvSpPr/>
                        <p:nvPr/>
                      </p:nvSpPr>
                      <p:spPr>
                        <a:xfrm>
                          <a:off x="1006642" y="2350591"/>
                          <a:ext cx="367985" cy="369333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109" name="Rectangle 108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006642" y="2350591"/>
                          <a:ext cx="367985" cy="369333"/>
                        </a:xfrm>
                        <a:prstGeom prst="rect">
                          <a:avLst/>
                        </a:prstGeom>
                        <a:blipFill>
                          <a:blip r:embed="rId29"/>
                          <a:stretch>
                            <a:fillRect l="-14286" r="-114286" b="-18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58" name="Rectangle 57"/>
                  <p:cNvSpPr/>
                  <p:nvPr/>
                </p:nvSpPr>
                <p:spPr>
                  <a:xfrm>
                    <a:off x="1129904" y="1614682"/>
                    <a:ext cx="18473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endParaRPr lang="en-CA" dirty="0"/>
                  </a:p>
                </p:txBody>
              </p:sp>
            </p:grpSp>
          </p:grpSp>
          <p:sp>
            <p:nvSpPr>
              <p:cNvPr id="83" name="Oval 82"/>
              <p:cNvSpPr/>
              <p:nvPr/>
            </p:nvSpPr>
            <p:spPr>
              <a:xfrm>
                <a:off x="3251316" y="4776255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4766057" y="4995965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07" name="Straight Arrow Connector 106"/>
            <p:cNvCxnSpPr/>
            <p:nvPr/>
          </p:nvCxnSpPr>
          <p:spPr>
            <a:xfrm flipV="1">
              <a:off x="4908461" y="3909922"/>
              <a:ext cx="296627" cy="53460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/>
            <p:nvPr/>
          </p:nvCxnSpPr>
          <p:spPr>
            <a:xfrm>
              <a:off x="4915705" y="5098599"/>
              <a:ext cx="906867" cy="5086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7499943" y="4157529"/>
            <a:ext cx="1513490" cy="969246"/>
            <a:chOff x="7499943" y="4157529"/>
            <a:chExt cx="1513490" cy="96924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/>
                <p:cNvSpPr txBox="1"/>
                <p:nvPr/>
              </p:nvSpPr>
              <p:spPr>
                <a:xfrm>
                  <a:off x="7499943" y="4265858"/>
                  <a:ext cx="39690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e>
                            </m:acc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0" name="TextBox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9943" y="4265858"/>
                  <a:ext cx="396904" cy="307777"/>
                </a:xfrm>
                <a:prstGeom prst="rect">
                  <a:avLst/>
                </a:prstGeom>
                <a:blipFill>
                  <a:blip r:embed="rId37"/>
                  <a:stretch>
                    <a:fillRect l="-10769" t="-36000" r="-50769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8462825" y="4157529"/>
                  <a:ext cx="402867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e>
                            </m:acc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1" name="TextBox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62825" y="4157529"/>
                  <a:ext cx="402867" cy="307777"/>
                </a:xfrm>
                <a:prstGeom prst="rect">
                  <a:avLst/>
                </a:prstGeom>
                <a:blipFill>
                  <a:blip r:embed="rId38"/>
                  <a:stretch>
                    <a:fillRect l="-10606" t="-34000" r="-48485" b="-2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5" name="Straight Arrow Connector 94"/>
            <p:cNvCxnSpPr/>
            <p:nvPr/>
          </p:nvCxnSpPr>
          <p:spPr>
            <a:xfrm flipV="1">
              <a:off x="7812238" y="4295148"/>
              <a:ext cx="296627" cy="53460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>
              <a:off x="8106566" y="4319286"/>
              <a:ext cx="906867" cy="5086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/>
            <p:nvPr/>
          </p:nvCxnSpPr>
          <p:spPr>
            <a:xfrm flipV="1">
              <a:off x="7806339" y="4812927"/>
              <a:ext cx="1201195" cy="289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TextBox 108"/>
                <p:cNvSpPr txBox="1"/>
                <p:nvPr/>
              </p:nvSpPr>
              <p:spPr>
                <a:xfrm>
                  <a:off x="8237021" y="4818998"/>
                  <a:ext cx="32117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9" name="TextBox 1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37021" y="4818998"/>
                  <a:ext cx="321178" cy="307777"/>
                </a:xfrm>
                <a:prstGeom prst="rect">
                  <a:avLst/>
                </a:prstGeom>
                <a:blipFill>
                  <a:blip r:embed="rId39"/>
                  <a:stretch>
                    <a:fillRect l="-13208" t="-36000" r="-64151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2631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596903" y="985611"/>
            <a:ext cx="2585361" cy="1224189"/>
            <a:chOff x="2799329" y="2381791"/>
            <a:chExt cx="2585361" cy="1224189"/>
          </a:xfrm>
        </p:grpSpPr>
        <p:sp>
          <p:nvSpPr>
            <p:cNvPr id="4" name="Oval 3"/>
            <p:cNvSpPr/>
            <p:nvPr/>
          </p:nvSpPr>
          <p:spPr>
            <a:xfrm>
              <a:off x="2851355" y="2743200"/>
              <a:ext cx="294968" cy="29496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4917657" y="3138947"/>
              <a:ext cx="467033" cy="46703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>
              <a:stCxn id="4" idx="6"/>
            </p:cNvCxnSpPr>
            <p:nvPr/>
          </p:nvCxnSpPr>
          <p:spPr>
            <a:xfrm flipV="1">
              <a:off x="3146323" y="2890683"/>
              <a:ext cx="845574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 flipV="1">
              <a:off x="4546343" y="3059319"/>
              <a:ext cx="409378" cy="23351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3388667" y="2937910"/>
                  <a:ext cx="32117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8667" y="2937910"/>
                  <a:ext cx="321178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15385" t="-36000" r="-65385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4955721" y="2800183"/>
                  <a:ext cx="40498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5721" y="2800183"/>
                  <a:ext cx="404983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7576" r="-4545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2799329" y="2381791"/>
                  <a:ext cx="39902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9329" y="2381791"/>
                  <a:ext cx="399020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7692" r="-4615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4542140" y="2689568"/>
                  <a:ext cx="32714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2140" y="2689568"/>
                  <a:ext cx="327141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15094" t="-33333" r="-64151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" name="Group 5"/>
          <p:cNvGrpSpPr/>
          <p:nvPr/>
        </p:nvGrpSpPr>
        <p:grpSpPr>
          <a:xfrm>
            <a:off x="524745" y="3620229"/>
            <a:ext cx="4040818" cy="1950264"/>
            <a:chOff x="524745" y="3620229"/>
            <a:chExt cx="4040818" cy="1950264"/>
          </a:xfrm>
        </p:grpSpPr>
        <p:grpSp>
          <p:nvGrpSpPr>
            <p:cNvPr id="2" name="Group 1"/>
            <p:cNvGrpSpPr/>
            <p:nvPr/>
          </p:nvGrpSpPr>
          <p:grpSpPr>
            <a:xfrm>
              <a:off x="524745" y="3620229"/>
              <a:ext cx="4040818" cy="1807043"/>
              <a:chOff x="524745" y="3620229"/>
              <a:chExt cx="4040818" cy="1807043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524745" y="3620964"/>
                <a:ext cx="4040818" cy="1806308"/>
                <a:chOff x="835743" y="1413621"/>
                <a:chExt cx="4040818" cy="1806308"/>
              </a:xfrm>
            </p:grpSpPr>
            <p:grpSp>
              <p:nvGrpSpPr>
                <p:cNvPr id="17" name="Group 16"/>
                <p:cNvGrpSpPr/>
                <p:nvPr/>
              </p:nvGrpSpPr>
              <p:grpSpPr>
                <a:xfrm>
                  <a:off x="835743" y="1413621"/>
                  <a:ext cx="4040818" cy="1148198"/>
                  <a:chOff x="1622323" y="1875737"/>
                  <a:chExt cx="4040818" cy="1148198"/>
                </a:xfrm>
              </p:grpSpPr>
              <p:sp>
                <p:nvSpPr>
                  <p:cNvPr id="23" name="Rectangle 22"/>
                  <p:cNvSpPr/>
                  <p:nvPr/>
                </p:nvSpPr>
                <p:spPr>
                  <a:xfrm>
                    <a:off x="1622323" y="2802193"/>
                    <a:ext cx="4040818" cy="221742"/>
                  </a:xfrm>
                  <a:prstGeom prst="rect">
                    <a:avLst/>
                  </a:prstGeom>
                  <a:solidFill>
                    <a:schemeClr val="bg2">
                      <a:lumMod val="75000"/>
                    </a:schemeClr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" name="Rectangle 23"/>
                  <p:cNvSpPr/>
                  <p:nvPr/>
                </p:nvSpPr>
                <p:spPr>
                  <a:xfrm>
                    <a:off x="2153265" y="2245068"/>
                    <a:ext cx="310997" cy="527408"/>
                  </a:xfrm>
                  <a:prstGeom prst="rect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7" name="TextBox 26"/>
                      <p:cNvSpPr txBox="1"/>
                      <p:nvPr/>
                    </p:nvSpPr>
                    <p:spPr>
                      <a:xfrm>
                        <a:off x="2125644" y="1875737"/>
                        <a:ext cx="340504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𝑚</m:t>
                              </m:r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7" name="TextBox 2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125644" y="1875737"/>
                        <a:ext cx="340504" cy="307777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l="-1786" b="-2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29" name="Straight Arrow Connector 28"/>
                  <p:cNvCxnSpPr/>
                  <p:nvPr/>
                </p:nvCxnSpPr>
                <p:spPr>
                  <a:xfrm flipV="1">
                    <a:off x="2464262" y="2491031"/>
                    <a:ext cx="973030" cy="1216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1" name="TextBox 30"/>
                      <p:cNvSpPr txBox="1"/>
                      <p:nvPr/>
                    </p:nvSpPr>
                    <p:spPr>
                      <a:xfrm>
                        <a:off x="2604997" y="2121700"/>
                        <a:ext cx="321178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000" b="0" i="0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1" name="TextBox 3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04997" y="2121700"/>
                        <a:ext cx="321178" cy="307777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l="-13208" t="-33333" r="-64151" b="-1764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8" name="Group 17"/>
                <p:cNvGrpSpPr/>
                <p:nvPr/>
              </p:nvGrpSpPr>
              <p:grpSpPr>
                <a:xfrm>
                  <a:off x="844732" y="2661395"/>
                  <a:ext cx="4031829" cy="558534"/>
                  <a:chOff x="919312" y="3331012"/>
                  <a:chExt cx="4031829" cy="558534"/>
                </a:xfrm>
              </p:grpSpPr>
              <p:cxnSp>
                <p:nvCxnSpPr>
                  <p:cNvPr id="19" name="Straight Arrow Connector 18"/>
                  <p:cNvCxnSpPr/>
                  <p:nvPr/>
                </p:nvCxnSpPr>
                <p:spPr>
                  <a:xfrm flipV="1">
                    <a:off x="1025912" y="3438955"/>
                    <a:ext cx="3925229" cy="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0" name="Rectangle 19"/>
                      <p:cNvSpPr/>
                      <p:nvPr/>
                    </p:nvSpPr>
                    <p:spPr>
                      <a:xfrm>
                        <a:off x="4404738" y="3438955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28" name="Rectangle 27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404738" y="3438955"/>
                        <a:ext cx="367985" cy="369332"/>
                      </a:xfrm>
                      <a:prstGeom prst="rect">
                        <a:avLst/>
                      </a:prstGeom>
                      <a:blipFill>
                        <a:blip r:embed="rId3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1" name="TextBox 20"/>
                      <p:cNvSpPr txBox="1"/>
                      <p:nvPr/>
                    </p:nvSpPr>
                    <p:spPr>
                      <a:xfrm>
                        <a:off x="919312" y="3581769"/>
                        <a:ext cx="213200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9" name="TextBox 2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19312" y="3581769"/>
                        <a:ext cx="213200" cy="307777"/>
                      </a:xfrm>
                      <a:prstGeom prst="rect">
                        <a:avLst/>
                      </a:prstGeom>
                      <a:blipFill>
                        <a:blip r:embed="rId31"/>
                        <a:stretch>
                          <a:fillRect l="-25714" r="-22857" b="-1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22" name="Straight Connector 21"/>
                  <p:cNvCxnSpPr/>
                  <p:nvPr/>
                </p:nvCxnSpPr>
                <p:spPr>
                  <a:xfrm flipV="1">
                    <a:off x="1099058" y="3331012"/>
                    <a:ext cx="0" cy="239606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47" name="Rectangle 46"/>
              <p:cNvSpPr/>
              <p:nvPr/>
            </p:nvSpPr>
            <p:spPr>
              <a:xfrm>
                <a:off x="3400680" y="3990295"/>
                <a:ext cx="310997" cy="527408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TextBox 47"/>
                  <p:cNvSpPr txBox="1"/>
                  <p:nvPr/>
                </p:nvSpPr>
                <p:spPr>
                  <a:xfrm>
                    <a:off x="3372053" y="3620229"/>
                    <a:ext cx="340504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8" name="TextBox 4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72053" y="3620229"/>
                    <a:ext cx="340504" cy="307777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1055687" y="5262716"/>
                  <a:ext cx="286174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𝐿𝑎𝑏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𝑓𝑟𝑎𝑚𝑒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𝑜𝑓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𝑟𝑒𝑓𝑒𝑟𝑒𝑛𝑐𝑒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5687" y="5262716"/>
                  <a:ext cx="2861745" cy="307777"/>
                </a:xfrm>
                <a:prstGeom prst="rect">
                  <a:avLst/>
                </a:prstGeom>
                <a:blipFill>
                  <a:blip r:embed="rId33"/>
                  <a:stretch>
                    <a:fillRect l="-1489" r="-2340" b="-37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9" name="Group 68"/>
          <p:cNvGrpSpPr/>
          <p:nvPr/>
        </p:nvGrpSpPr>
        <p:grpSpPr>
          <a:xfrm>
            <a:off x="5850833" y="3506371"/>
            <a:ext cx="4040818" cy="2016181"/>
            <a:chOff x="5850833" y="3506371"/>
            <a:chExt cx="4040818" cy="2016181"/>
          </a:xfrm>
        </p:grpSpPr>
        <p:grpSp>
          <p:nvGrpSpPr>
            <p:cNvPr id="49" name="Group 48"/>
            <p:cNvGrpSpPr/>
            <p:nvPr/>
          </p:nvGrpSpPr>
          <p:grpSpPr>
            <a:xfrm>
              <a:off x="5850833" y="3549892"/>
              <a:ext cx="4040818" cy="1972660"/>
              <a:chOff x="524745" y="3597833"/>
              <a:chExt cx="4040818" cy="1972660"/>
            </a:xfrm>
          </p:grpSpPr>
          <p:grpSp>
            <p:nvGrpSpPr>
              <p:cNvPr id="50" name="Group 49"/>
              <p:cNvGrpSpPr/>
              <p:nvPr/>
            </p:nvGrpSpPr>
            <p:grpSpPr>
              <a:xfrm>
                <a:off x="524745" y="3597833"/>
                <a:ext cx="4040818" cy="1829439"/>
                <a:chOff x="524745" y="3597833"/>
                <a:chExt cx="4040818" cy="1829439"/>
              </a:xfrm>
            </p:grpSpPr>
            <p:grpSp>
              <p:nvGrpSpPr>
                <p:cNvPr id="52" name="Group 51"/>
                <p:cNvGrpSpPr/>
                <p:nvPr/>
              </p:nvGrpSpPr>
              <p:grpSpPr>
                <a:xfrm>
                  <a:off x="524745" y="3597833"/>
                  <a:ext cx="4040818" cy="1829439"/>
                  <a:chOff x="835743" y="1390490"/>
                  <a:chExt cx="4040818" cy="1829439"/>
                </a:xfrm>
              </p:grpSpPr>
              <p:grpSp>
                <p:nvGrpSpPr>
                  <p:cNvPr id="55" name="Group 54"/>
                  <p:cNvGrpSpPr/>
                  <p:nvPr/>
                </p:nvGrpSpPr>
                <p:grpSpPr>
                  <a:xfrm>
                    <a:off x="835743" y="1390490"/>
                    <a:ext cx="4040818" cy="1171329"/>
                    <a:chOff x="1622323" y="1852606"/>
                    <a:chExt cx="4040818" cy="1171329"/>
                  </a:xfrm>
                </p:grpSpPr>
                <p:sp>
                  <p:nvSpPr>
                    <p:cNvPr id="61" name="Rectangle 60"/>
                    <p:cNvSpPr/>
                    <p:nvPr/>
                  </p:nvSpPr>
                  <p:spPr>
                    <a:xfrm>
                      <a:off x="1622323" y="2802193"/>
                      <a:ext cx="4040818" cy="221742"/>
                    </a:xfrm>
                    <a:prstGeom prst="rect">
                      <a:avLst/>
                    </a:prstGeom>
                    <a:solidFill>
                      <a:schemeClr val="bg2">
                        <a:lumMod val="75000"/>
                      </a:schemeClr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" name="Rectangle 61"/>
                    <p:cNvSpPr/>
                    <p:nvPr/>
                  </p:nvSpPr>
                  <p:spPr>
                    <a:xfrm>
                      <a:off x="2153265" y="2245068"/>
                      <a:ext cx="310997" cy="527408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3" name="TextBox 62"/>
                        <p:cNvSpPr txBox="1"/>
                        <p:nvPr/>
                      </p:nvSpPr>
                      <p:spPr>
                        <a:xfrm>
                          <a:off x="2125644" y="1875737"/>
                          <a:ext cx="340504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en-US" sz="20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63" name="TextBox 62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125644" y="1875737"/>
                          <a:ext cx="340504" cy="307777"/>
                        </a:xfrm>
                        <a:prstGeom prst="rect">
                          <a:avLst/>
                        </a:prstGeom>
                        <a:blipFill>
                          <a:blip r:embed="rId34"/>
                          <a:stretch>
                            <a:fillRect b="-1961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64" name="Straight Arrow Connector 63"/>
                    <p:cNvCxnSpPr/>
                    <p:nvPr/>
                  </p:nvCxnSpPr>
                  <p:spPr>
                    <a:xfrm flipV="1">
                      <a:off x="2464262" y="2491031"/>
                      <a:ext cx="499559" cy="1215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5" name="TextBox 64"/>
                        <p:cNvSpPr txBox="1"/>
                        <p:nvPr/>
                      </p:nvSpPr>
                      <p:spPr>
                        <a:xfrm>
                          <a:off x="2682462" y="1852606"/>
                          <a:ext cx="506614" cy="576183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f>
                                      <m:f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acc>
                                      <m:accPr>
                                        <m:chr m:val="⃗"/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𝑣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000" b="0" i="0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65" name="TextBox 64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682462" y="1852606"/>
                          <a:ext cx="506614" cy="576183"/>
                        </a:xfrm>
                        <a:prstGeom prst="rect">
                          <a:avLst/>
                        </a:prstGeom>
                        <a:blipFill>
                          <a:blip r:embed="rId35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56" name="Group 55"/>
                  <p:cNvGrpSpPr/>
                  <p:nvPr/>
                </p:nvGrpSpPr>
                <p:grpSpPr>
                  <a:xfrm>
                    <a:off x="844732" y="2661395"/>
                    <a:ext cx="4031829" cy="558534"/>
                    <a:chOff x="919312" y="3331012"/>
                    <a:chExt cx="4031829" cy="558534"/>
                  </a:xfrm>
                </p:grpSpPr>
                <p:cxnSp>
                  <p:nvCxnSpPr>
                    <p:cNvPr id="57" name="Straight Arrow Connector 56"/>
                    <p:cNvCxnSpPr/>
                    <p:nvPr/>
                  </p:nvCxnSpPr>
                  <p:spPr>
                    <a:xfrm flipV="1">
                      <a:off x="1025912" y="3438955"/>
                      <a:ext cx="3925229" cy="1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8" name="Rectangle 57"/>
                        <p:cNvSpPr/>
                        <p:nvPr/>
                      </p:nvSpPr>
                      <p:spPr>
                        <a:xfrm>
                          <a:off x="4404738" y="3438955"/>
                          <a:ext cx="367985" cy="369332"/>
                        </a:xfrm>
                        <a:prstGeom prst="rect">
                          <a:avLst/>
                        </a:prstGeom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28" name="Rectangle 27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404738" y="3438955"/>
                          <a:ext cx="367985" cy="369332"/>
                        </a:xfrm>
                        <a:prstGeom prst="rect">
                          <a:avLst/>
                        </a:prstGeom>
                        <a:blipFill>
                          <a:blip r:embed="rId30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9" name="TextBox 58"/>
                        <p:cNvSpPr txBox="1"/>
                        <p:nvPr/>
                      </p:nvSpPr>
                      <p:spPr>
                        <a:xfrm>
                          <a:off x="919312" y="3581769"/>
                          <a:ext cx="213200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0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29" name="TextBox 28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919312" y="3581769"/>
                          <a:ext cx="213200" cy="307777"/>
                        </a:xfrm>
                        <a:prstGeom prst="rect">
                          <a:avLst/>
                        </a:prstGeom>
                        <a:blipFill>
                          <a:blip r:embed="rId31"/>
                          <a:stretch>
                            <a:fillRect l="-25714" r="-22857" b="-1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60" name="Straight Connector 59"/>
                    <p:cNvCxnSpPr/>
                    <p:nvPr/>
                  </p:nvCxnSpPr>
                  <p:spPr>
                    <a:xfrm flipV="1">
                      <a:off x="1099058" y="3331012"/>
                      <a:ext cx="0" cy="239606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53" name="Rectangle 52"/>
                <p:cNvSpPr/>
                <p:nvPr/>
              </p:nvSpPr>
              <p:spPr>
                <a:xfrm>
                  <a:off x="3400680" y="3990295"/>
                  <a:ext cx="310997" cy="527408"/>
                </a:xfrm>
                <a:prstGeom prst="rect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4" name="TextBox 53"/>
                    <p:cNvSpPr txBox="1"/>
                    <p:nvPr/>
                  </p:nvSpPr>
                  <p:spPr>
                    <a:xfrm>
                      <a:off x="3372053" y="3620229"/>
                      <a:ext cx="340504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4" name="TextBox 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72053" y="3620229"/>
                      <a:ext cx="340504" cy="307777"/>
                    </a:xfrm>
                    <a:prstGeom prst="rect">
                      <a:avLst/>
                    </a:prstGeom>
                    <a:blipFill>
                      <a:blip r:embed="rId36"/>
                      <a:stretch>
                        <a:fillRect l="-1786" b="-4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/>
                  <p:cNvSpPr txBox="1"/>
                  <p:nvPr/>
                </p:nvSpPr>
                <p:spPr>
                  <a:xfrm>
                    <a:off x="1055687" y="5262716"/>
                    <a:ext cx="281589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𝐶𝑀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𝑓𝑟𝑎𝑚𝑒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𝑜𝑓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𝑟𝑒𝑓𝑒𝑟𝑒𝑛𝑐𝑒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1" name="TextBox 5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55687" y="5262716"/>
                    <a:ext cx="2815899" cy="307777"/>
                  </a:xfrm>
                  <a:prstGeom prst="rect">
                    <a:avLst/>
                  </a:prstGeom>
                  <a:blipFill>
                    <a:blip r:embed="rId37"/>
                    <a:stretch>
                      <a:fillRect l="-1515" r="-2381" b="-3725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6" name="Straight Arrow Connector 65"/>
            <p:cNvCxnSpPr/>
            <p:nvPr/>
          </p:nvCxnSpPr>
          <p:spPr>
            <a:xfrm flipH="1">
              <a:off x="8227209" y="4189991"/>
              <a:ext cx="499558" cy="54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7871242" y="3506371"/>
                  <a:ext cx="741742" cy="5761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den>
                            </m:f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71242" y="3506371"/>
                  <a:ext cx="741742" cy="576183"/>
                </a:xfrm>
                <a:prstGeom prst="rect">
                  <a:avLst/>
                </a:prstGeom>
                <a:blipFill>
                  <a:blip r:embed="rId3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91168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/>
          <p:cNvGrpSpPr/>
          <p:nvPr/>
        </p:nvGrpSpPr>
        <p:grpSpPr>
          <a:xfrm>
            <a:off x="1180403" y="1404032"/>
            <a:ext cx="6118851" cy="4111126"/>
            <a:chOff x="1180403" y="1404032"/>
            <a:chExt cx="6118851" cy="4111126"/>
          </a:xfrm>
        </p:grpSpPr>
        <p:grpSp>
          <p:nvGrpSpPr>
            <p:cNvPr id="16" name="Group 15"/>
            <p:cNvGrpSpPr/>
            <p:nvPr/>
          </p:nvGrpSpPr>
          <p:grpSpPr>
            <a:xfrm flipH="1">
              <a:off x="6572229" y="2643334"/>
              <a:ext cx="727025" cy="2871824"/>
              <a:chOff x="3116187" y="3288287"/>
              <a:chExt cx="746128" cy="2871824"/>
            </a:xfrm>
          </p:grpSpPr>
          <p:sp>
            <p:nvSpPr>
              <p:cNvPr id="17" name="Rounded Rectangle 16"/>
              <p:cNvSpPr/>
              <p:nvPr/>
            </p:nvSpPr>
            <p:spPr>
              <a:xfrm>
                <a:off x="3254965" y="4877002"/>
                <a:ext cx="164361" cy="1179871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ounded Rectangle 17"/>
              <p:cNvSpPr/>
              <p:nvPr/>
            </p:nvSpPr>
            <p:spPr>
              <a:xfrm>
                <a:off x="3159702" y="3731544"/>
                <a:ext cx="357945" cy="1145458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ln w="381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>
                <a:off x="3247260" y="6051956"/>
                <a:ext cx="361601" cy="108155"/>
              </a:xfrm>
              <a:prstGeom prst="round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3116187" y="3288287"/>
                <a:ext cx="424039" cy="42403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 rot="15129452">
                <a:off x="3561081" y="3565992"/>
                <a:ext cx="78584" cy="523885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81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" name="Rounded Rectangle 22"/>
            <p:cNvSpPr/>
            <p:nvPr/>
          </p:nvSpPr>
          <p:spPr>
            <a:xfrm rot="1382496" flipH="1">
              <a:off x="6659486" y="2670438"/>
              <a:ext cx="87772" cy="500432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 rot="2585420">
              <a:off x="6505952" y="2411541"/>
              <a:ext cx="402859" cy="599008"/>
              <a:chOff x="5970571" y="2157789"/>
              <a:chExt cx="402859" cy="599008"/>
            </a:xfrm>
          </p:grpSpPr>
          <p:cxnSp>
            <p:nvCxnSpPr>
              <p:cNvPr id="25" name="Straight Connector 24"/>
              <p:cNvCxnSpPr/>
              <p:nvPr/>
            </p:nvCxnSpPr>
            <p:spPr>
              <a:xfrm flipH="1">
                <a:off x="6076335" y="2271252"/>
                <a:ext cx="191331" cy="37208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Oval 25"/>
              <p:cNvSpPr/>
              <p:nvPr/>
            </p:nvSpPr>
            <p:spPr>
              <a:xfrm>
                <a:off x="5970571" y="2589649"/>
                <a:ext cx="167148" cy="167148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6206282" y="2157789"/>
                <a:ext cx="167148" cy="167148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 rot="805999">
              <a:off x="6089804" y="2059985"/>
              <a:ext cx="402859" cy="599008"/>
              <a:chOff x="5970571" y="2157789"/>
              <a:chExt cx="402859" cy="599008"/>
            </a:xfrm>
            <a:solidFill>
              <a:schemeClr val="bg2">
                <a:lumMod val="75000"/>
              </a:schemeClr>
            </a:solidFill>
          </p:grpSpPr>
          <p:cxnSp>
            <p:nvCxnSpPr>
              <p:cNvPr id="30" name="Straight Connector 29"/>
              <p:cNvCxnSpPr/>
              <p:nvPr/>
            </p:nvCxnSpPr>
            <p:spPr>
              <a:xfrm flipH="1">
                <a:off x="6076335" y="2271252"/>
                <a:ext cx="191331" cy="372082"/>
              </a:xfrm>
              <a:prstGeom prst="line">
                <a:avLst/>
              </a:prstGeom>
              <a:grp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Oval 30"/>
              <p:cNvSpPr/>
              <p:nvPr/>
            </p:nvSpPr>
            <p:spPr>
              <a:xfrm>
                <a:off x="5970571" y="2589649"/>
                <a:ext cx="167148" cy="167148"/>
              </a:xfrm>
              <a:prstGeom prst="ellipse">
                <a:avLst/>
              </a:prstGeom>
              <a:grp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6206282" y="2157789"/>
                <a:ext cx="167148" cy="167148"/>
              </a:xfrm>
              <a:prstGeom prst="ellipse">
                <a:avLst/>
              </a:prstGeom>
              <a:grp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 rot="19604158">
              <a:off x="5386275" y="1636188"/>
              <a:ext cx="402859" cy="599008"/>
              <a:chOff x="5970571" y="2157789"/>
              <a:chExt cx="402859" cy="599008"/>
            </a:xfrm>
            <a:solidFill>
              <a:schemeClr val="bg2">
                <a:lumMod val="75000"/>
              </a:schemeClr>
            </a:solidFill>
          </p:grpSpPr>
          <p:cxnSp>
            <p:nvCxnSpPr>
              <p:cNvPr id="34" name="Straight Connector 33"/>
              <p:cNvCxnSpPr/>
              <p:nvPr/>
            </p:nvCxnSpPr>
            <p:spPr>
              <a:xfrm flipH="1">
                <a:off x="6076335" y="2271252"/>
                <a:ext cx="191331" cy="372082"/>
              </a:xfrm>
              <a:prstGeom prst="line">
                <a:avLst/>
              </a:prstGeom>
              <a:grp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Oval 34"/>
              <p:cNvSpPr/>
              <p:nvPr/>
            </p:nvSpPr>
            <p:spPr>
              <a:xfrm>
                <a:off x="5970571" y="2589649"/>
                <a:ext cx="167148" cy="167148"/>
              </a:xfrm>
              <a:prstGeom prst="ellipse">
                <a:avLst/>
              </a:prstGeom>
              <a:grp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6206282" y="2157789"/>
                <a:ext cx="167148" cy="167148"/>
              </a:xfrm>
              <a:prstGeom prst="ellipse">
                <a:avLst/>
              </a:prstGeom>
              <a:grp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7" name="Freeform 36"/>
            <p:cNvSpPr/>
            <p:nvPr/>
          </p:nvSpPr>
          <p:spPr>
            <a:xfrm>
              <a:off x="1180403" y="1576368"/>
              <a:ext cx="5565058" cy="1130947"/>
            </a:xfrm>
            <a:custGeom>
              <a:avLst/>
              <a:gdLst>
                <a:gd name="connsiteX0" fmla="*/ 5565058 w 5565058"/>
                <a:gd name="connsiteY0" fmla="*/ 1130947 h 1130947"/>
                <a:gd name="connsiteX1" fmla="*/ 3136490 w 5565058"/>
                <a:gd name="connsiteY1" fmla="*/ 237 h 1130947"/>
                <a:gd name="connsiteX2" fmla="*/ 0 w 5565058"/>
                <a:gd name="connsiteY2" fmla="*/ 1052289 h 1130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65058" h="1130947">
                  <a:moveTo>
                    <a:pt x="5565058" y="1130947"/>
                  </a:moveTo>
                  <a:cubicBezTo>
                    <a:pt x="4814529" y="572147"/>
                    <a:pt x="4064000" y="13347"/>
                    <a:pt x="3136490" y="237"/>
                  </a:cubicBezTo>
                  <a:cubicBezTo>
                    <a:pt x="2208980" y="-12873"/>
                    <a:pt x="1104490" y="519708"/>
                    <a:pt x="0" y="1052289"/>
                  </a:cubicBezTo>
                </a:path>
              </a:pathLst>
            </a:custGeom>
            <a:noFill/>
            <a:ln w="38100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8" name="Group 37"/>
            <p:cNvGrpSpPr/>
            <p:nvPr/>
          </p:nvGrpSpPr>
          <p:grpSpPr>
            <a:xfrm rot="17921181">
              <a:off x="4521438" y="1305958"/>
              <a:ext cx="402859" cy="599008"/>
              <a:chOff x="5970571" y="2157789"/>
              <a:chExt cx="402859" cy="599008"/>
            </a:xfrm>
            <a:solidFill>
              <a:schemeClr val="bg2">
                <a:lumMod val="75000"/>
              </a:schemeClr>
            </a:solidFill>
          </p:grpSpPr>
          <p:cxnSp>
            <p:nvCxnSpPr>
              <p:cNvPr id="39" name="Straight Connector 38"/>
              <p:cNvCxnSpPr/>
              <p:nvPr/>
            </p:nvCxnSpPr>
            <p:spPr>
              <a:xfrm flipH="1">
                <a:off x="6076335" y="2271252"/>
                <a:ext cx="191331" cy="372082"/>
              </a:xfrm>
              <a:prstGeom prst="line">
                <a:avLst/>
              </a:prstGeom>
              <a:grp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Oval 39"/>
              <p:cNvSpPr/>
              <p:nvPr/>
            </p:nvSpPr>
            <p:spPr>
              <a:xfrm>
                <a:off x="5970571" y="2589649"/>
                <a:ext cx="167148" cy="167148"/>
              </a:xfrm>
              <a:prstGeom prst="ellipse">
                <a:avLst/>
              </a:prstGeom>
              <a:grp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6206282" y="2157789"/>
                <a:ext cx="167148" cy="167148"/>
              </a:xfrm>
              <a:prstGeom prst="ellipse">
                <a:avLst/>
              </a:prstGeom>
              <a:grp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 rot="16200000">
              <a:off x="3611615" y="1315716"/>
              <a:ext cx="402859" cy="599008"/>
              <a:chOff x="5970571" y="2157789"/>
              <a:chExt cx="402859" cy="599008"/>
            </a:xfrm>
            <a:solidFill>
              <a:schemeClr val="bg2">
                <a:lumMod val="75000"/>
              </a:schemeClr>
            </a:solidFill>
          </p:grpSpPr>
          <p:cxnSp>
            <p:nvCxnSpPr>
              <p:cNvPr id="43" name="Straight Connector 42"/>
              <p:cNvCxnSpPr/>
              <p:nvPr/>
            </p:nvCxnSpPr>
            <p:spPr>
              <a:xfrm flipH="1">
                <a:off x="6076335" y="2271252"/>
                <a:ext cx="191331" cy="372082"/>
              </a:xfrm>
              <a:prstGeom prst="line">
                <a:avLst/>
              </a:prstGeom>
              <a:grp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Oval 43"/>
              <p:cNvSpPr/>
              <p:nvPr/>
            </p:nvSpPr>
            <p:spPr>
              <a:xfrm>
                <a:off x="5970571" y="2589649"/>
                <a:ext cx="167148" cy="167148"/>
              </a:xfrm>
              <a:prstGeom prst="ellipse">
                <a:avLst/>
              </a:prstGeom>
              <a:grp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6206282" y="2157789"/>
                <a:ext cx="167148" cy="167148"/>
              </a:xfrm>
              <a:prstGeom prst="ellipse">
                <a:avLst/>
              </a:prstGeom>
              <a:grp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 rot="11855403">
              <a:off x="2792015" y="1544233"/>
              <a:ext cx="402859" cy="599008"/>
              <a:chOff x="5970571" y="2157789"/>
              <a:chExt cx="402859" cy="599008"/>
            </a:xfrm>
            <a:solidFill>
              <a:schemeClr val="bg2">
                <a:lumMod val="75000"/>
              </a:schemeClr>
            </a:solidFill>
          </p:grpSpPr>
          <p:cxnSp>
            <p:nvCxnSpPr>
              <p:cNvPr id="47" name="Straight Connector 46"/>
              <p:cNvCxnSpPr/>
              <p:nvPr/>
            </p:nvCxnSpPr>
            <p:spPr>
              <a:xfrm flipH="1">
                <a:off x="6076335" y="2271252"/>
                <a:ext cx="191331" cy="372082"/>
              </a:xfrm>
              <a:prstGeom prst="line">
                <a:avLst/>
              </a:prstGeom>
              <a:grp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Oval 47"/>
              <p:cNvSpPr/>
              <p:nvPr/>
            </p:nvSpPr>
            <p:spPr>
              <a:xfrm>
                <a:off x="5970571" y="2589649"/>
                <a:ext cx="167148" cy="167148"/>
              </a:xfrm>
              <a:prstGeom prst="ellipse">
                <a:avLst/>
              </a:prstGeom>
              <a:grp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6206282" y="2157789"/>
                <a:ext cx="167148" cy="167148"/>
              </a:xfrm>
              <a:prstGeom prst="ellipse">
                <a:avLst/>
              </a:prstGeom>
              <a:grp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 rot="10454676">
              <a:off x="2077767" y="1831192"/>
              <a:ext cx="402859" cy="599008"/>
              <a:chOff x="5970571" y="2157789"/>
              <a:chExt cx="402859" cy="599008"/>
            </a:xfrm>
            <a:solidFill>
              <a:schemeClr val="bg2">
                <a:lumMod val="75000"/>
              </a:schemeClr>
            </a:solidFill>
          </p:grpSpPr>
          <p:cxnSp>
            <p:nvCxnSpPr>
              <p:cNvPr id="51" name="Straight Connector 50"/>
              <p:cNvCxnSpPr/>
              <p:nvPr/>
            </p:nvCxnSpPr>
            <p:spPr>
              <a:xfrm flipH="1">
                <a:off x="6076335" y="2271252"/>
                <a:ext cx="191331" cy="372082"/>
              </a:xfrm>
              <a:prstGeom prst="line">
                <a:avLst/>
              </a:prstGeom>
              <a:grp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Oval 51"/>
              <p:cNvSpPr/>
              <p:nvPr/>
            </p:nvSpPr>
            <p:spPr>
              <a:xfrm>
                <a:off x="5970571" y="2589649"/>
                <a:ext cx="167148" cy="167148"/>
              </a:xfrm>
              <a:prstGeom prst="ellipse">
                <a:avLst/>
              </a:prstGeom>
              <a:grp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6206282" y="2157789"/>
                <a:ext cx="167148" cy="167148"/>
              </a:xfrm>
              <a:prstGeom prst="ellipse">
                <a:avLst/>
              </a:prstGeom>
              <a:grp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 rot="6833273">
              <a:off x="1471451" y="2082097"/>
              <a:ext cx="402859" cy="599008"/>
              <a:chOff x="5970571" y="2157789"/>
              <a:chExt cx="402859" cy="599008"/>
            </a:xfrm>
            <a:solidFill>
              <a:schemeClr val="bg2">
                <a:lumMod val="75000"/>
              </a:schemeClr>
            </a:solidFill>
          </p:grpSpPr>
          <p:cxnSp>
            <p:nvCxnSpPr>
              <p:cNvPr id="55" name="Straight Connector 54"/>
              <p:cNvCxnSpPr/>
              <p:nvPr/>
            </p:nvCxnSpPr>
            <p:spPr>
              <a:xfrm flipH="1">
                <a:off x="6076335" y="2271252"/>
                <a:ext cx="191331" cy="372082"/>
              </a:xfrm>
              <a:prstGeom prst="line">
                <a:avLst/>
              </a:prstGeom>
              <a:grp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Oval 55"/>
              <p:cNvSpPr/>
              <p:nvPr/>
            </p:nvSpPr>
            <p:spPr>
              <a:xfrm>
                <a:off x="5970571" y="2589649"/>
                <a:ext cx="167148" cy="167148"/>
              </a:xfrm>
              <a:prstGeom prst="ellipse">
                <a:avLst/>
              </a:prstGeom>
              <a:grp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6206282" y="2157789"/>
                <a:ext cx="167148" cy="167148"/>
              </a:xfrm>
              <a:prstGeom prst="ellipse">
                <a:avLst/>
              </a:prstGeom>
              <a:grp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17752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74618" y="280220"/>
            <a:ext cx="5821382" cy="2454937"/>
            <a:chOff x="1149689" y="496530"/>
            <a:chExt cx="5821382" cy="2454937"/>
          </a:xfrm>
        </p:grpSpPr>
        <p:sp>
          <p:nvSpPr>
            <p:cNvPr id="6" name="Oval 5"/>
            <p:cNvSpPr/>
            <p:nvPr/>
          </p:nvSpPr>
          <p:spPr>
            <a:xfrm>
              <a:off x="1149689" y="1015791"/>
              <a:ext cx="1081549" cy="1081549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4567085" y="1332271"/>
              <a:ext cx="442452" cy="442452"/>
            </a:xfrm>
            <a:prstGeom prst="ellipse">
              <a:avLst/>
            </a:prstGeom>
            <a:solidFill>
              <a:srgbClr val="0070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6164827" y="1425678"/>
              <a:ext cx="255638" cy="255638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1444060" y="2392933"/>
              <a:ext cx="5527011" cy="558534"/>
              <a:chOff x="919312" y="3331012"/>
              <a:chExt cx="4031829" cy="558534"/>
            </a:xfrm>
          </p:grpSpPr>
          <p:cxnSp>
            <p:nvCxnSpPr>
              <p:cNvPr id="10" name="Straight Arrow Connector 9"/>
              <p:cNvCxnSpPr/>
              <p:nvPr/>
            </p:nvCxnSpPr>
            <p:spPr>
              <a:xfrm flipV="1">
                <a:off x="1025912" y="3438955"/>
                <a:ext cx="3925229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Rectangle 10"/>
                  <p:cNvSpPr/>
                  <p:nvPr/>
                </p:nvSpPr>
                <p:spPr>
                  <a:xfrm>
                    <a:off x="4404738" y="3438955"/>
                    <a:ext cx="367985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28" name="Rectangle 2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04738" y="3438955"/>
                    <a:ext cx="367985" cy="369332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919312" y="3581769"/>
                    <a:ext cx="21320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9" name="TextBox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9312" y="3581769"/>
                    <a:ext cx="213200" cy="307777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 l="-25714" r="-22857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" name="Straight Connector 12"/>
              <p:cNvCxnSpPr/>
              <p:nvPr/>
            </p:nvCxnSpPr>
            <p:spPr>
              <a:xfrm flipV="1">
                <a:off x="1099058" y="3331012"/>
                <a:ext cx="0" cy="23960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Straight Arrow Connector 14"/>
            <p:cNvCxnSpPr/>
            <p:nvPr/>
          </p:nvCxnSpPr>
          <p:spPr>
            <a:xfrm>
              <a:off x="1690463" y="914400"/>
              <a:ext cx="318633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1690463" y="2171686"/>
              <a:ext cx="4602183" cy="1298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3132436" y="496530"/>
                  <a:ext cx="30239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2436" y="496530"/>
                  <a:ext cx="302390" cy="307777"/>
                </a:xfrm>
                <a:prstGeom prst="rect">
                  <a:avLst/>
                </a:prstGeom>
                <a:blipFill>
                  <a:blip r:embed="rId32"/>
                  <a:stretch>
                    <a:fillRect l="-18000" t="-36000" r="-62000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3991554" y="1802355"/>
                  <a:ext cx="34451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𝑀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1554" y="1802355"/>
                  <a:ext cx="344518" cy="307777"/>
                </a:xfrm>
                <a:prstGeom prst="rect">
                  <a:avLst/>
                </a:prstGeom>
                <a:blipFill>
                  <a:blip r:embed="rId33"/>
                  <a:stretch>
                    <a:fillRect l="-15789" t="-33333" r="-56140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5009537" y="1073335"/>
                  <a:ext cx="41171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sub>
                        </m:sSub>
                      </m:oMath>
                    </m:oMathPara>
                  </a14:m>
                  <a:endParaRPr lang="en-US" sz="2000" b="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9537" y="1073335"/>
                  <a:ext cx="411716" cy="307777"/>
                </a:xfrm>
                <a:prstGeom prst="rect">
                  <a:avLst/>
                </a:prstGeom>
                <a:blipFill>
                  <a:blip r:embed="rId34"/>
                  <a:stretch>
                    <a:fillRect l="-11765" r="-4412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6439851" y="1091190"/>
                  <a:ext cx="45384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𝑀</m:t>
                            </m:r>
                          </m:sub>
                        </m:sSub>
                      </m:oMath>
                    </m:oMathPara>
                  </a14:m>
                  <a:endParaRPr lang="en-US" sz="2000" b="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9851" y="1091190"/>
                  <a:ext cx="453842" cy="307777"/>
                </a:xfrm>
                <a:prstGeom prst="rect">
                  <a:avLst/>
                </a:prstGeom>
                <a:blipFill>
                  <a:blip r:embed="rId35"/>
                  <a:stretch>
                    <a:fillRect l="-12162" r="-4054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2265632" y="1157475"/>
                  <a:ext cx="38472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𝑆</m:t>
                            </m:r>
                          </m:sub>
                        </m:sSub>
                      </m:oMath>
                    </m:oMathPara>
                  </a14:m>
                  <a:endParaRPr lang="en-US" sz="2000" b="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5632" y="1157475"/>
                  <a:ext cx="384721" cy="307777"/>
                </a:xfrm>
                <a:prstGeom prst="rect">
                  <a:avLst/>
                </a:prstGeom>
                <a:blipFill>
                  <a:blip r:embed="rId36"/>
                  <a:stretch>
                    <a:fillRect l="-12698" r="-6349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" name="Group 43"/>
          <p:cNvGrpSpPr/>
          <p:nvPr/>
        </p:nvGrpSpPr>
        <p:grpSpPr>
          <a:xfrm>
            <a:off x="1179871" y="3313471"/>
            <a:ext cx="4454013" cy="2477729"/>
            <a:chOff x="1179871" y="3313471"/>
            <a:chExt cx="4454013" cy="2477729"/>
          </a:xfrm>
        </p:grpSpPr>
        <p:sp>
          <p:nvSpPr>
            <p:cNvPr id="41" name="Rectangle 40"/>
            <p:cNvSpPr/>
            <p:nvPr/>
          </p:nvSpPr>
          <p:spPr>
            <a:xfrm>
              <a:off x="1179871" y="3313471"/>
              <a:ext cx="4454013" cy="247772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241067" y="3480619"/>
              <a:ext cx="407177" cy="403123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340323" y="5069961"/>
              <a:ext cx="407177" cy="403123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241068" y="5079794"/>
              <a:ext cx="407177" cy="403123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/>
            <p:cNvCxnSpPr>
              <a:stCxn id="26" idx="2"/>
              <a:endCxn id="28" idx="0"/>
            </p:cNvCxnSpPr>
            <p:nvPr/>
          </p:nvCxnSpPr>
          <p:spPr>
            <a:xfrm>
              <a:off x="2444656" y="3883742"/>
              <a:ext cx="1" cy="119605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2648245" y="3883742"/>
              <a:ext cx="1692079" cy="119605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28" idx="3"/>
              <a:endCxn id="27" idx="1"/>
            </p:cNvCxnSpPr>
            <p:nvPr/>
          </p:nvCxnSpPr>
          <p:spPr>
            <a:xfrm flipV="1">
              <a:off x="2648245" y="5271523"/>
              <a:ext cx="1692078" cy="98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2239166" y="5093306"/>
                  <a:ext cx="40844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9166" y="5093306"/>
                  <a:ext cx="408445" cy="307777"/>
                </a:xfrm>
                <a:prstGeom prst="rect">
                  <a:avLst/>
                </a:prstGeom>
                <a:blipFill>
                  <a:blip r:embed="rId37"/>
                  <a:stretch>
                    <a:fillRect l="-5970" r="-5970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4339689" y="5069961"/>
                  <a:ext cx="42761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39689" y="5069961"/>
                  <a:ext cx="427618" cy="307777"/>
                </a:xfrm>
                <a:prstGeom prst="rect">
                  <a:avLst/>
                </a:prstGeom>
                <a:blipFill>
                  <a:blip r:embed="rId38"/>
                  <a:stretch>
                    <a:fillRect l="-7143" r="-2857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2257365" y="3506070"/>
                  <a:ext cx="42761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𝐶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57365" y="3506070"/>
                  <a:ext cx="427618" cy="307777"/>
                </a:xfrm>
                <a:prstGeom prst="rect">
                  <a:avLst/>
                </a:prstGeom>
                <a:blipFill>
                  <a:blip r:embed="rId39"/>
                  <a:stretch>
                    <a:fillRect l="-4286" r="-2857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1833738" y="4301854"/>
                  <a:ext cx="40748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𝐴𝐶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33738" y="4301854"/>
                  <a:ext cx="407483" cy="307777"/>
                </a:xfrm>
                <a:prstGeom prst="rect">
                  <a:avLst/>
                </a:prstGeom>
                <a:blipFill>
                  <a:blip r:embed="rId40"/>
                  <a:stretch>
                    <a:fillRect l="-7463" r="-2985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3299423" y="5319195"/>
                  <a:ext cx="41710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𝐴𝐵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9423" y="5319195"/>
                  <a:ext cx="417101" cy="307777"/>
                </a:xfrm>
                <a:prstGeom prst="rect">
                  <a:avLst/>
                </a:prstGeom>
                <a:blipFill>
                  <a:blip r:embed="rId41"/>
                  <a:stretch>
                    <a:fillRect l="-5797" r="-4348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1" name="Group 90"/>
          <p:cNvGrpSpPr/>
          <p:nvPr/>
        </p:nvGrpSpPr>
        <p:grpSpPr>
          <a:xfrm>
            <a:off x="7195931" y="2382194"/>
            <a:ext cx="4031829" cy="1403143"/>
            <a:chOff x="7195931" y="2382194"/>
            <a:chExt cx="4031829" cy="1403143"/>
          </a:xfrm>
        </p:grpSpPr>
        <p:grpSp>
          <p:nvGrpSpPr>
            <p:cNvPr id="84" name="Group 83"/>
            <p:cNvGrpSpPr/>
            <p:nvPr/>
          </p:nvGrpSpPr>
          <p:grpSpPr>
            <a:xfrm>
              <a:off x="7195931" y="2382194"/>
              <a:ext cx="4031829" cy="1403143"/>
              <a:chOff x="7195931" y="2382194"/>
              <a:chExt cx="4031829" cy="1403143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7195931" y="3226803"/>
                <a:ext cx="4031829" cy="558534"/>
                <a:chOff x="919312" y="3331012"/>
                <a:chExt cx="4031829" cy="558534"/>
              </a:xfrm>
            </p:grpSpPr>
            <p:cxnSp>
              <p:nvCxnSpPr>
                <p:cNvPr id="33" name="Straight Arrow Connector 32"/>
                <p:cNvCxnSpPr/>
                <p:nvPr/>
              </p:nvCxnSpPr>
              <p:spPr>
                <a:xfrm flipV="1">
                  <a:off x="1025912" y="3438955"/>
                  <a:ext cx="3925229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5" name="Rectangle 34"/>
                    <p:cNvSpPr/>
                    <p:nvPr/>
                  </p:nvSpPr>
                  <p:spPr>
                    <a:xfrm>
                      <a:off x="4404738" y="3438955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28" name="Rectangle 2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04738" y="3438955"/>
                      <a:ext cx="367985" cy="369332"/>
                    </a:xfrm>
                    <a:prstGeom prst="rect">
                      <a:avLst/>
                    </a:prstGeom>
                    <a:blipFill>
                      <a:blip r:embed="rId4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" name="TextBox 35"/>
                    <p:cNvSpPr txBox="1"/>
                    <p:nvPr/>
                  </p:nvSpPr>
                  <p:spPr>
                    <a:xfrm>
                      <a:off x="919312" y="3581769"/>
                      <a:ext cx="21320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9" name="TextBox 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19312" y="3581769"/>
                      <a:ext cx="213200" cy="307777"/>
                    </a:xfrm>
                    <a:prstGeom prst="rect">
                      <a:avLst/>
                    </a:prstGeom>
                    <a:blipFill>
                      <a:blip r:embed="rId43"/>
                      <a:stretch>
                        <a:fillRect l="-25714" r="-22857" b="-1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7" name="Straight Connector 36"/>
                <p:cNvCxnSpPr/>
                <p:nvPr/>
              </p:nvCxnSpPr>
              <p:spPr>
                <a:xfrm flipV="1">
                  <a:off x="1099058" y="3331012"/>
                  <a:ext cx="0" cy="23960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" name="Straight Arrow Connector 3"/>
              <p:cNvCxnSpPr/>
              <p:nvPr/>
            </p:nvCxnSpPr>
            <p:spPr>
              <a:xfrm>
                <a:off x="7339942" y="2735157"/>
                <a:ext cx="336091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TextBox 4"/>
                  <p:cNvSpPr txBox="1"/>
                  <p:nvPr/>
                </p:nvSpPr>
                <p:spPr>
                  <a:xfrm>
                    <a:off x="8980256" y="2382194"/>
                    <a:ext cx="21204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𝐿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" name="TextBox 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80256" y="2382194"/>
                    <a:ext cx="212045" cy="307777"/>
                  </a:xfrm>
                  <a:prstGeom prst="rect">
                    <a:avLst/>
                  </a:prstGeom>
                  <a:blipFill>
                    <a:blip r:embed="rId44"/>
                    <a:stretch>
                      <a:fillRect l="-22857" r="-22857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10932936" y="2761905"/>
                    <a:ext cx="29482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𝑀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32936" y="2761905"/>
                    <a:ext cx="294824" cy="307777"/>
                  </a:xfrm>
                  <a:prstGeom prst="rect">
                    <a:avLst/>
                  </a:prstGeom>
                  <a:blipFill>
                    <a:blip r:embed="rId45"/>
                    <a:stretch>
                      <a:fillRect l="-16327" r="-16327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9" name="Group 18"/>
              <p:cNvGrpSpPr/>
              <p:nvPr/>
            </p:nvGrpSpPr>
            <p:grpSpPr>
              <a:xfrm>
                <a:off x="7369608" y="2869341"/>
                <a:ext cx="3366984" cy="180365"/>
                <a:chOff x="7658423" y="1678015"/>
                <a:chExt cx="3366984" cy="180365"/>
              </a:xfrm>
            </p:grpSpPr>
            <p:sp>
              <p:nvSpPr>
                <p:cNvPr id="60" name="Rectangle 59"/>
                <p:cNvSpPr/>
                <p:nvPr/>
              </p:nvSpPr>
              <p:spPr>
                <a:xfrm>
                  <a:off x="7658423" y="1678015"/>
                  <a:ext cx="140291" cy="18036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Rectangle 60"/>
                <p:cNvSpPr/>
                <p:nvPr/>
              </p:nvSpPr>
              <p:spPr>
                <a:xfrm>
                  <a:off x="7798714" y="1678015"/>
                  <a:ext cx="140291" cy="18036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Rectangle 61"/>
                <p:cNvSpPr/>
                <p:nvPr/>
              </p:nvSpPr>
              <p:spPr>
                <a:xfrm>
                  <a:off x="7939005" y="1678015"/>
                  <a:ext cx="140291" cy="18036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Rectangle 62"/>
                <p:cNvSpPr/>
                <p:nvPr/>
              </p:nvSpPr>
              <p:spPr>
                <a:xfrm>
                  <a:off x="8079296" y="1678015"/>
                  <a:ext cx="140291" cy="18036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Rectangle 63"/>
                <p:cNvSpPr/>
                <p:nvPr/>
              </p:nvSpPr>
              <p:spPr>
                <a:xfrm>
                  <a:off x="8219587" y="1678015"/>
                  <a:ext cx="140291" cy="18036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Rectangle 64"/>
                <p:cNvSpPr/>
                <p:nvPr/>
              </p:nvSpPr>
              <p:spPr>
                <a:xfrm>
                  <a:off x="8359878" y="1678015"/>
                  <a:ext cx="140291" cy="18036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Rectangle 65"/>
                <p:cNvSpPr/>
                <p:nvPr/>
              </p:nvSpPr>
              <p:spPr>
                <a:xfrm>
                  <a:off x="8500169" y="1678015"/>
                  <a:ext cx="140291" cy="18036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Rectangle 66"/>
                <p:cNvSpPr/>
                <p:nvPr/>
              </p:nvSpPr>
              <p:spPr>
                <a:xfrm>
                  <a:off x="8640460" y="1678015"/>
                  <a:ext cx="140291" cy="18036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Rectangle 67"/>
                <p:cNvSpPr/>
                <p:nvPr/>
              </p:nvSpPr>
              <p:spPr>
                <a:xfrm>
                  <a:off x="8780751" y="1678016"/>
                  <a:ext cx="140291" cy="18036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Rectangle 68"/>
                <p:cNvSpPr/>
                <p:nvPr/>
              </p:nvSpPr>
              <p:spPr>
                <a:xfrm>
                  <a:off x="8921042" y="1678016"/>
                  <a:ext cx="140291" cy="18036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Rectangle 69"/>
                <p:cNvSpPr/>
                <p:nvPr/>
              </p:nvSpPr>
              <p:spPr>
                <a:xfrm>
                  <a:off x="9061333" y="1678016"/>
                  <a:ext cx="140291" cy="18036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Rectangle 70"/>
                <p:cNvSpPr/>
                <p:nvPr/>
              </p:nvSpPr>
              <p:spPr>
                <a:xfrm>
                  <a:off x="9201624" y="1678016"/>
                  <a:ext cx="140291" cy="18036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Rectangle 71"/>
                <p:cNvSpPr/>
                <p:nvPr/>
              </p:nvSpPr>
              <p:spPr>
                <a:xfrm>
                  <a:off x="9341915" y="1678016"/>
                  <a:ext cx="140291" cy="18036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Rectangle 72"/>
                <p:cNvSpPr/>
                <p:nvPr/>
              </p:nvSpPr>
              <p:spPr>
                <a:xfrm>
                  <a:off x="9482206" y="1678016"/>
                  <a:ext cx="140291" cy="180364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Rectangle 73"/>
                <p:cNvSpPr/>
                <p:nvPr/>
              </p:nvSpPr>
              <p:spPr>
                <a:xfrm>
                  <a:off x="9622497" y="1678016"/>
                  <a:ext cx="140291" cy="18036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Rectangle 74"/>
                <p:cNvSpPr/>
                <p:nvPr/>
              </p:nvSpPr>
              <p:spPr>
                <a:xfrm>
                  <a:off x="9762788" y="1678016"/>
                  <a:ext cx="140291" cy="18036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Rectangle 75"/>
                <p:cNvSpPr/>
                <p:nvPr/>
              </p:nvSpPr>
              <p:spPr>
                <a:xfrm>
                  <a:off x="9903079" y="1678015"/>
                  <a:ext cx="140291" cy="18036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Rectangle 76"/>
                <p:cNvSpPr/>
                <p:nvPr/>
              </p:nvSpPr>
              <p:spPr>
                <a:xfrm>
                  <a:off x="10043370" y="1678015"/>
                  <a:ext cx="140291" cy="18036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Rectangle 77"/>
                <p:cNvSpPr/>
                <p:nvPr/>
              </p:nvSpPr>
              <p:spPr>
                <a:xfrm>
                  <a:off x="10183661" y="1678015"/>
                  <a:ext cx="140291" cy="18036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10323952" y="1678015"/>
                  <a:ext cx="140291" cy="18036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10464243" y="1678015"/>
                  <a:ext cx="140291" cy="18036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10604534" y="1678015"/>
                  <a:ext cx="140291" cy="18036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10744825" y="1678015"/>
                  <a:ext cx="140291" cy="18036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10885116" y="1678015"/>
                  <a:ext cx="140291" cy="18036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/>
                <p:cNvSpPr txBox="1"/>
                <p:nvPr/>
              </p:nvSpPr>
              <p:spPr>
                <a:xfrm>
                  <a:off x="9130165" y="3030001"/>
                  <a:ext cx="44198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5" name="TextBox 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0165" y="3030001"/>
                  <a:ext cx="441980" cy="307777"/>
                </a:xfrm>
                <a:prstGeom prst="rect">
                  <a:avLst/>
                </a:prstGeom>
                <a:blipFill>
                  <a:blip r:embed="rId46"/>
                  <a:stretch>
                    <a:fillRect l="-12500" r="-5556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/>
                <p:cNvSpPr txBox="1"/>
                <p:nvPr/>
              </p:nvSpPr>
              <p:spPr>
                <a:xfrm>
                  <a:off x="9130165" y="3445922"/>
                  <a:ext cx="36683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6" name="TextBox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0165" y="3445922"/>
                  <a:ext cx="366832" cy="307777"/>
                </a:xfrm>
                <a:prstGeom prst="rect">
                  <a:avLst/>
                </a:prstGeom>
                <a:blipFill>
                  <a:blip r:embed="rId47"/>
                  <a:stretch>
                    <a:fillRect l="-15000" r="-5000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8" name="Straight Arrow Connector 87"/>
            <p:cNvCxnSpPr/>
            <p:nvPr/>
          </p:nvCxnSpPr>
          <p:spPr>
            <a:xfrm>
              <a:off x="9165168" y="3433158"/>
              <a:ext cx="19673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35055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/>
          <p:cNvGrpSpPr/>
          <p:nvPr/>
        </p:nvGrpSpPr>
        <p:grpSpPr>
          <a:xfrm>
            <a:off x="1042219" y="668594"/>
            <a:ext cx="4925961" cy="2913322"/>
            <a:chOff x="953729" y="599768"/>
            <a:chExt cx="4925961" cy="2913322"/>
          </a:xfrm>
        </p:grpSpPr>
        <p:grpSp>
          <p:nvGrpSpPr>
            <p:cNvPr id="57" name="Group 56"/>
            <p:cNvGrpSpPr/>
            <p:nvPr/>
          </p:nvGrpSpPr>
          <p:grpSpPr>
            <a:xfrm>
              <a:off x="953729" y="599768"/>
              <a:ext cx="4925961" cy="2913322"/>
              <a:chOff x="2418735" y="835742"/>
              <a:chExt cx="4925961" cy="2913322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2418735" y="835742"/>
                <a:ext cx="4925961" cy="2913322"/>
                <a:chOff x="2418735" y="835742"/>
                <a:chExt cx="4925961" cy="2913322"/>
              </a:xfrm>
            </p:grpSpPr>
            <p:cxnSp>
              <p:nvCxnSpPr>
                <p:cNvPr id="44" name="Straight Arrow Connector 43"/>
                <p:cNvCxnSpPr>
                  <a:stCxn id="33" idx="1"/>
                </p:cNvCxnSpPr>
                <p:nvPr/>
              </p:nvCxnSpPr>
              <p:spPr>
                <a:xfrm flipV="1">
                  <a:off x="4267200" y="2138516"/>
                  <a:ext cx="2047126" cy="1302774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" name="Freeform 32"/>
                <p:cNvSpPr/>
                <p:nvPr/>
              </p:nvSpPr>
              <p:spPr>
                <a:xfrm>
                  <a:off x="2418735" y="2507226"/>
                  <a:ext cx="3687097" cy="934068"/>
                </a:xfrm>
                <a:custGeom>
                  <a:avLst/>
                  <a:gdLst>
                    <a:gd name="connsiteX0" fmla="*/ 0 w 3687097"/>
                    <a:gd name="connsiteY0" fmla="*/ 9832 h 934068"/>
                    <a:gd name="connsiteX1" fmla="*/ 1848465 w 3687097"/>
                    <a:gd name="connsiteY1" fmla="*/ 934064 h 934068"/>
                    <a:gd name="connsiteX2" fmla="*/ 3687097 w 3687097"/>
                    <a:gd name="connsiteY2" fmla="*/ 0 h 9340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87097" h="934068">
                      <a:moveTo>
                        <a:pt x="0" y="9832"/>
                      </a:moveTo>
                      <a:cubicBezTo>
                        <a:pt x="616974" y="472767"/>
                        <a:pt x="1233949" y="935703"/>
                        <a:pt x="1848465" y="934064"/>
                      </a:cubicBezTo>
                      <a:cubicBezTo>
                        <a:pt x="2462981" y="932425"/>
                        <a:pt x="3075039" y="466212"/>
                        <a:pt x="3687097" y="0"/>
                      </a:cubicBez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Oval 33"/>
                <p:cNvSpPr/>
                <p:nvPr/>
              </p:nvSpPr>
              <p:spPr>
                <a:xfrm>
                  <a:off x="2418735" y="2359742"/>
                  <a:ext cx="3687097" cy="294968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Oval 34"/>
                <p:cNvSpPr/>
                <p:nvPr/>
              </p:nvSpPr>
              <p:spPr>
                <a:xfrm>
                  <a:off x="3023419" y="2831690"/>
                  <a:ext cx="2492478" cy="196645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7" name="Straight Arrow Connector 36"/>
                <p:cNvCxnSpPr>
                  <a:stCxn id="33" idx="1"/>
                </p:cNvCxnSpPr>
                <p:nvPr/>
              </p:nvCxnSpPr>
              <p:spPr>
                <a:xfrm flipH="1" flipV="1">
                  <a:off x="4262283" y="835742"/>
                  <a:ext cx="4917" cy="260554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Arrow Connector 37"/>
                <p:cNvCxnSpPr>
                  <a:stCxn id="33" idx="1"/>
                </p:cNvCxnSpPr>
                <p:nvPr/>
              </p:nvCxnSpPr>
              <p:spPr>
                <a:xfrm>
                  <a:off x="4267200" y="3441290"/>
                  <a:ext cx="3077496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TextBox 41"/>
                    <p:cNvSpPr txBox="1"/>
                    <p:nvPr/>
                  </p:nvSpPr>
                  <p:spPr>
                    <a:xfrm>
                      <a:off x="6917875" y="3441287"/>
                      <a:ext cx="21454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2" name="TextBox 4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917875" y="3441287"/>
                      <a:ext cx="214546" cy="307777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l="-11429" r="-11429" b="-196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" name="TextBox 42"/>
                    <p:cNvSpPr txBox="1"/>
                    <p:nvPr/>
                  </p:nvSpPr>
                  <p:spPr>
                    <a:xfrm>
                      <a:off x="3989185" y="851975"/>
                      <a:ext cx="198324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𝑧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3" name="TextBox 4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89185" y="851975"/>
                      <a:ext cx="198324" cy="307777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15625" r="-12500" b="-196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" name="TextBox 49"/>
                    <p:cNvSpPr txBox="1"/>
                    <p:nvPr/>
                  </p:nvSpPr>
                  <p:spPr>
                    <a:xfrm>
                      <a:off x="6022757" y="1824335"/>
                      <a:ext cx="21454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0" name="TextBox 4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22757" y="1824335"/>
                      <a:ext cx="214546" cy="307777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25714" r="-28571" b="-3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52" name="Straight Arrow Connector 51"/>
              <p:cNvCxnSpPr/>
              <p:nvPr/>
            </p:nvCxnSpPr>
            <p:spPr>
              <a:xfrm flipV="1">
                <a:off x="5722962" y="2863093"/>
                <a:ext cx="0" cy="16524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/>
                  <p:cNvSpPr txBox="1"/>
                  <p:nvPr/>
                </p:nvSpPr>
                <p:spPr>
                  <a:xfrm>
                    <a:off x="5829997" y="2759888"/>
                    <a:ext cx="34740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𝑑𝑧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5" name="TextBox 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29997" y="2759888"/>
                    <a:ext cx="347403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5789" r="-14035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TextBox 55"/>
                  <p:cNvSpPr txBox="1"/>
                  <p:nvPr/>
                </p:nvSpPr>
                <p:spPr>
                  <a:xfrm>
                    <a:off x="2439561" y="2759888"/>
                    <a:ext cx="43877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𝑑𝑚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6" name="TextBox 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39561" y="2759888"/>
                    <a:ext cx="438774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2500" r="-11111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4" name="Group 63"/>
            <p:cNvGrpSpPr/>
            <p:nvPr/>
          </p:nvGrpSpPr>
          <p:grpSpPr>
            <a:xfrm>
              <a:off x="5152103" y="2271252"/>
              <a:ext cx="282501" cy="934061"/>
              <a:chOff x="5152103" y="2271252"/>
              <a:chExt cx="282501" cy="934061"/>
            </a:xfrm>
          </p:grpSpPr>
          <p:cxnSp>
            <p:nvCxnSpPr>
              <p:cNvPr id="62" name="Straight Arrow Connector 61"/>
              <p:cNvCxnSpPr/>
              <p:nvPr/>
            </p:nvCxnSpPr>
            <p:spPr>
              <a:xfrm>
                <a:off x="5152103" y="2271252"/>
                <a:ext cx="0" cy="93406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TextBox 62"/>
                  <p:cNvSpPr txBox="1"/>
                  <p:nvPr/>
                </p:nvSpPr>
                <p:spPr>
                  <a:xfrm>
                    <a:off x="5217044" y="2584393"/>
                    <a:ext cx="21756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h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3" name="TextBox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17044" y="2584393"/>
                    <a:ext cx="217560" cy="30777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5000" r="-22222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3601990" y="3297233"/>
                <a:ext cx="53739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𝑟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𝑧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en-US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1990" y="3297233"/>
                <a:ext cx="537391" cy="307777"/>
              </a:xfrm>
              <a:prstGeom prst="rect">
                <a:avLst/>
              </a:prstGeom>
              <a:blipFill>
                <a:blip r:embed="rId9"/>
                <a:stretch>
                  <a:fillRect l="-5682" r="-15909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2635589" y="3267741"/>
                <a:ext cx="21320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0</m:t>
                      </m:r>
                    </m:oMath>
                  </m:oMathPara>
                </a14:m>
                <a:endParaRPr lang="en-US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5589" y="3267741"/>
                <a:ext cx="213200" cy="307777"/>
              </a:xfrm>
              <a:prstGeom prst="rect">
                <a:avLst/>
              </a:prstGeom>
              <a:blipFill>
                <a:blip r:embed="rId10"/>
                <a:stretch>
                  <a:fillRect l="-22857" r="-25714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Connector 70"/>
          <p:cNvCxnSpPr/>
          <p:nvPr/>
        </p:nvCxnSpPr>
        <p:spPr>
          <a:xfrm>
            <a:off x="4156562" y="2780052"/>
            <a:ext cx="1883" cy="494087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4167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13275</TotalTime>
  <Words>89</Words>
  <Application>Microsoft Office PowerPoint</Application>
  <PresentationFormat>Widescreen</PresentationFormat>
  <Paragraphs>113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Useful components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Martin</dc:creator>
  <cp:lastModifiedBy>Ryan Martin</cp:lastModifiedBy>
  <cp:revision>273</cp:revision>
  <dcterms:created xsi:type="dcterms:W3CDTF">2017-07-11T12:03:09Z</dcterms:created>
  <dcterms:modified xsi:type="dcterms:W3CDTF">2018-07-03T19:16:34Z</dcterms:modified>
</cp:coreProperties>
</file>